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44.jpg" ContentType="image/jpg"/>
  <Override PartName="/ppt/media/image45.jpg" ContentType="image/jpg"/>
  <Override PartName="/ppt/media/image49.jpg" ContentType="image/jpg"/>
  <Override PartName="/ppt/media/image51.jpg" ContentType="image/jpg"/>
  <Override PartName="/ppt/media/image65.jpg" ContentType="image/jpg"/>
  <Override PartName="/ppt/media/image78.jpg" ContentType="image/jpg"/>
  <Override PartName="/ppt/media/image80.jpg" ContentType="image/jpg"/>
  <Override PartName="/ppt/media/image81.jpg" ContentType="image/jpg"/>
  <Override PartName="/ppt/media/image88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116.jpg" ContentType="image/jpg"/>
  <Override PartName="/ppt/media/image117.jpg" ContentType="image/jpg"/>
  <Override PartName="/ppt/media/image118.jpg" ContentType="image/jpg"/>
  <Override PartName="/ppt/media/image119.jpg" ContentType="image/jpg"/>
  <Override PartName="/ppt/media/image120.jpg" ContentType="image/jpg"/>
  <Override PartName="/ppt/media/image121.jpg" ContentType="image/jpg"/>
  <Override PartName="/ppt/media/image122.jpg" ContentType="image/jpg"/>
  <Override PartName="/ppt/media/image146.jpg" ContentType="image/jpg"/>
  <Override PartName="/ppt/media/image148.jpg" ContentType="image/jpg"/>
  <Override PartName="/ppt/media/image150.jpg" ContentType="image/jpg"/>
  <Override PartName="/ppt/media/image151.jpg" ContentType="image/jpg"/>
  <Override PartName="/ppt/media/image152.jpg" ContentType="image/jpg"/>
  <Override PartName="/ppt/media/image154.jpg" ContentType="image/jpg"/>
  <Override PartName="/ppt/media/image218.jpg" ContentType="image/jpg"/>
  <Override PartName="/ppt/media/image219.jpg" ContentType="image/jpg"/>
  <Override PartName="/ppt/media/image275.jpg" ContentType="image/jpg"/>
  <Override PartName="/ppt/media/image285.jpg" ContentType="image/jpg"/>
  <Override PartName="/ppt/media/image297.jpg" ContentType="image/jpg"/>
  <Override PartName="/ppt/media/image305.jpg" ContentType="image/jpg"/>
  <Override PartName="/ppt/media/image377.jpg" ContentType="image/jpg"/>
  <Override PartName="/ppt/media/image378.jpg" ContentType="image/jpg"/>
  <Override PartName="/ppt/media/image427.jpg" ContentType="image/jpg"/>
  <Override PartName="/ppt/media/image429.jpg" ContentType="image/jpg"/>
  <Override PartName="/ppt/media/image431.jpg" ContentType="image/jpg"/>
  <Override PartName="/ppt/media/image432.jpg" ContentType="image/jpg"/>
  <Override PartName="/ppt/media/image434.jpg" ContentType="image/jpg"/>
  <Override PartName="/ppt/media/image442.jpg" ContentType="image/jpg"/>
  <Override PartName="/ppt/media/image443.jpg" ContentType="image/jpg"/>
  <Override PartName="/ppt/media/image448.jpg" ContentType="image/jpg"/>
  <Override PartName="/ppt/media/image449.jpg" ContentType="image/jpg"/>
  <Override PartName="/ppt/media/image451.jpg" ContentType="image/jpg"/>
  <Override PartName="/ppt/media/image452.jpg" ContentType="image/jpg"/>
  <Override PartName="/ppt/media/image453.jpg" ContentType="image/jpg"/>
  <Override PartName="/ppt/media/image45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93" r:id="rId1"/>
  </p:sldMasterIdLst>
  <p:sldIdLst>
    <p:sldId id="256" r:id="rId2"/>
    <p:sldId id="257" r:id="rId3"/>
    <p:sldId id="416" r:id="rId4"/>
    <p:sldId id="417" r:id="rId5"/>
    <p:sldId id="418" r:id="rId6"/>
    <p:sldId id="419" r:id="rId7"/>
    <p:sldId id="420" r:id="rId8"/>
    <p:sldId id="260" r:id="rId9"/>
    <p:sldId id="264" r:id="rId10"/>
    <p:sldId id="267" r:id="rId11"/>
    <p:sldId id="268" r:id="rId12"/>
    <p:sldId id="273" r:id="rId13"/>
    <p:sldId id="274" r:id="rId14"/>
    <p:sldId id="275" r:id="rId15"/>
    <p:sldId id="276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2" r:id="rId37"/>
    <p:sldId id="324" r:id="rId38"/>
    <p:sldId id="422" r:id="rId39"/>
    <p:sldId id="325" r:id="rId40"/>
    <p:sldId id="423" r:id="rId41"/>
    <p:sldId id="424" r:id="rId42"/>
    <p:sldId id="333" r:id="rId43"/>
    <p:sldId id="425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426" r:id="rId61"/>
    <p:sldId id="430" r:id="rId62"/>
    <p:sldId id="429" r:id="rId63"/>
    <p:sldId id="431" r:id="rId64"/>
    <p:sldId id="432" r:id="rId65"/>
    <p:sldId id="434" r:id="rId66"/>
    <p:sldId id="415" r:id="rId67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0" y="1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5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505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336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393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16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868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60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58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867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991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094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8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1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</p:sldLayoutIdLst>
  <p:txStyles>
    <p:titleStyle>
      <a:lvl1pPr algn="l" defTabSz="685800" rtl="0" eaLnBrk="1" latinLnBrk="1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1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roscon.ros.org/2019/" TargetMode="External"/><Relationship Id="rId4" Type="http://schemas.openxmlformats.org/officeDocument/2006/relationships/image" Target="../media/image8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hyperlink" Target="https://metrics.ros.org/rosdistro_rosdistro.html" TargetMode="External"/><Relationship Id="rId4" Type="http://schemas.openxmlformats.org/officeDocument/2006/relationships/image" Target="../media/image8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13" Type="http://schemas.openxmlformats.org/officeDocument/2006/relationships/hyperlink" Target="https://index.ros.org/doc/ros2/" TargetMode="External"/><Relationship Id="rId18" Type="http://schemas.openxmlformats.org/officeDocument/2006/relationships/image" Target="../media/image93.png"/><Relationship Id="rId3" Type="http://schemas.openxmlformats.org/officeDocument/2006/relationships/image" Target="../media/image83.png"/><Relationship Id="rId21" Type="http://schemas.openxmlformats.org/officeDocument/2006/relationships/image" Target="../media/image96.png"/><Relationship Id="rId7" Type="http://schemas.openxmlformats.org/officeDocument/2006/relationships/image" Target="../media/image87.png"/><Relationship Id="rId12" Type="http://schemas.openxmlformats.org/officeDocument/2006/relationships/image" Target="../media/image92.jpg"/><Relationship Id="rId17" Type="http://schemas.openxmlformats.org/officeDocument/2006/relationships/hyperlink" Target="https://github.com/ros/ros_tutorials" TargetMode="External"/><Relationship Id="rId2" Type="http://schemas.openxmlformats.org/officeDocument/2006/relationships/image" Target="../media/image82.png"/><Relationship Id="rId16" Type="http://schemas.openxmlformats.org/officeDocument/2006/relationships/hyperlink" Target="https://index.ros.org/doc/ros2/Releases/" TargetMode="External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11" Type="http://schemas.openxmlformats.org/officeDocument/2006/relationships/image" Target="../media/image91.jpg"/><Relationship Id="rId5" Type="http://schemas.openxmlformats.org/officeDocument/2006/relationships/image" Target="../media/image85.png"/><Relationship Id="rId15" Type="http://schemas.openxmlformats.org/officeDocument/2006/relationships/hyperlink" Target="https://github.com/ros-infrastructure/" TargetMode="External"/><Relationship Id="rId10" Type="http://schemas.openxmlformats.org/officeDocument/2006/relationships/image" Target="../media/image90.jpg"/><Relationship Id="rId19" Type="http://schemas.openxmlformats.org/officeDocument/2006/relationships/image" Target="../media/image9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hyperlink" Target="http://design.ros2.org/" TargetMode="External"/><Relationship Id="rId22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hyperlink" Target="https://index.ros.org/doc/ros2/" TargetMode="External"/><Relationship Id="rId3" Type="http://schemas.openxmlformats.org/officeDocument/2006/relationships/image" Target="../media/image83.png"/><Relationship Id="rId21" Type="http://schemas.openxmlformats.org/officeDocument/2006/relationships/image" Target="../media/image111.png"/><Relationship Id="rId7" Type="http://schemas.openxmlformats.org/officeDocument/2006/relationships/image" Target="../media/image8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75.png"/><Relationship Id="rId2" Type="http://schemas.openxmlformats.org/officeDocument/2006/relationships/image" Target="../media/image8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8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8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hyperlink" Target="http://design.ros2.or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oscon.ros.org/2014/wp-content/uploads/2014/07/ROSCON-2014-Next-Generation-of-ROS-on-top-of-DDS.pdf" TargetMode="External"/><Relationship Id="rId13" Type="http://schemas.openxmlformats.org/officeDocument/2006/relationships/image" Target="../media/image120.jpg"/><Relationship Id="rId3" Type="http://schemas.openxmlformats.org/officeDocument/2006/relationships/image" Target="../media/image116.jpg"/><Relationship Id="rId7" Type="http://schemas.openxmlformats.org/officeDocument/2006/relationships/hyperlink" Target="https://index.ros.org/doc/ros2/" TargetMode="External"/><Relationship Id="rId12" Type="http://schemas.openxmlformats.org/officeDocument/2006/relationships/image" Target="../media/image119.jpg"/><Relationship Id="rId2" Type="http://schemas.openxmlformats.org/officeDocument/2006/relationships/image" Target="../media/image115.png"/><Relationship Id="rId16" Type="http://schemas.openxmlformats.org/officeDocument/2006/relationships/image" Target="../media/image12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hyperlink" Target="https://discourse.ros.org/t/introducing-the-ros-2-technical-steering-committee/6132" TargetMode="External"/><Relationship Id="rId5" Type="http://schemas.openxmlformats.org/officeDocument/2006/relationships/image" Target="../media/image118.jpg"/><Relationship Id="rId15" Type="http://schemas.openxmlformats.org/officeDocument/2006/relationships/image" Target="../media/image92.jpg"/><Relationship Id="rId10" Type="http://schemas.openxmlformats.org/officeDocument/2006/relationships/hyperlink" Target="https://index.ros.org/doc/ros2/Governance/" TargetMode="External"/><Relationship Id="rId4" Type="http://schemas.openxmlformats.org/officeDocument/2006/relationships/image" Target="../media/image117.jpg"/><Relationship Id="rId9" Type="http://schemas.openxmlformats.org/officeDocument/2006/relationships/hyperlink" Target="https://roscon.ros.org/2014/wp-content/uploads/2014/07/ROSCON-2014-Why-you-want-to-use-ROS-2.pdf" TargetMode="External"/><Relationship Id="rId14" Type="http://schemas.openxmlformats.org/officeDocument/2006/relationships/image" Target="../media/image121.jp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pressroom.toyota.com/toyota-robots-help-people-experience-their-dreams-of-attending-the-olympic-and-paralympic-games-tokyo-2020/" TargetMode="External"/><Relationship Id="rId18" Type="http://schemas.openxmlformats.org/officeDocument/2006/relationships/hyperlink" Target="https://www.eprosima.com/index.php/products-all/eprosima-fast-rtps" TargetMode="External"/><Relationship Id="rId26" Type="http://schemas.openxmlformats.org/officeDocument/2006/relationships/hyperlink" Target="https://fetchrobotics.com/" TargetMode="External"/><Relationship Id="rId39" Type="http://schemas.openxmlformats.org/officeDocument/2006/relationships/image" Target="../media/image130.png"/><Relationship Id="rId21" Type="http://schemas.openxmlformats.org/officeDocument/2006/relationships/hyperlink" Target="https://us.aibo.com/" TargetMode="External"/><Relationship Id="rId34" Type="http://schemas.openxmlformats.org/officeDocument/2006/relationships/hyperlink" Target="https://www.savioke.com/" TargetMode="External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7" Type="http://schemas.openxmlformats.org/officeDocument/2006/relationships/hyperlink" Target="https://microsoft.github.io/Win-RoS-Landing-Page/" TargetMode="External"/><Relationship Id="rId2" Type="http://schemas.openxmlformats.org/officeDocument/2006/relationships/image" Target="../media/image123.png"/><Relationship Id="rId16" Type="http://schemas.openxmlformats.org/officeDocument/2006/relationships/hyperlink" Target="https://www.autoware.ai/" TargetMode="External"/><Relationship Id="rId29" Type="http://schemas.openxmlformats.org/officeDocument/2006/relationships/hyperlink" Target="https://www.bossano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robomaker/" TargetMode="External"/><Relationship Id="rId11" Type="http://schemas.openxmlformats.org/officeDocument/2006/relationships/hyperlink" Target="https://www.lgsvlsimulator.com/" TargetMode="External"/><Relationship Id="rId24" Type="http://schemas.openxmlformats.org/officeDocument/2006/relationships/hyperlink" Target="http://whill.us/" TargetMode="External"/><Relationship Id="rId32" Type="http://schemas.openxmlformats.org/officeDocument/2006/relationships/hyperlink" Target="http://pal-robotics.com/" TargetMode="External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6.png"/><Relationship Id="rId5" Type="http://schemas.openxmlformats.org/officeDocument/2006/relationships/image" Target="../media/image125.png"/><Relationship Id="rId15" Type="http://schemas.openxmlformats.org/officeDocument/2006/relationships/hyperlink" Target="https://micro-ros.github.io/" TargetMode="External"/><Relationship Id="rId23" Type="http://schemas.openxmlformats.org/officeDocument/2006/relationships/hyperlink" Target="https://global.honda/innovation/CES/2019/raas_platform.html" TargetMode="External"/><Relationship Id="rId28" Type="http://schemas.openxmlformats.org/officeDocument/2006/relationships/hyperlink" Target="https://rosindustrial.org/" TargetMode="External"/><Relationship Id="rId36" Type="http://schemas.openxmlformats.org/officeDocument/2006/relationships/image" Target="../media/image127.png"/><Relationship Id="rId10" Type="http://schemas.openxmlformats.org/officeDocument/2006/relationships/hyperlink" Target="https://github.com/ros-planning/navigation2" TargetMode="External"/><Relationship Id="rId19" Type="http://schemas.openxmlformats.org/officeDocument/2006/relationships/hyperlink" Target="https://projects.eclipse.org/projects/iot.cyclonedds" TargetMode="External"/><Relationship Id="rId31" Type="http://schemas.openxmlformats.org/officeDocument/2006/relationships/hyperlink" Target="https://clearpathrobotics.com/" TargetMode="External"/><Relationship Id="rId44" Type="http://schemas.openxmlformats.org/officeDocument/2006/relationships/image" Target="../media/image135.png"/><Relationship Id="rId4" Type="http://schemas.openxmlformats.org/officeDocument/2006/relationships/hyperlink" Target="https://index.ros.org/doc/ros2/Governance/" TargetMode="External"/><Relationship Id="rId9" Type="http://schemas.openxmlformats.org/officeDocument/2006/relationships/hyperlink" Target="https://github.com/intel/robot_devkit" TargetMode="External"/><Relationship Id="rId14" Type="http://schemas.openxmlformats.org/officeDocument/2006/relationships/hyperlink" Target="http://emanual.robotis.com/docs/en/platform/turtlebot3/overview/" TargetMode="External"/><Relationship Id="rId22" Type="http://schemas.openxmlformats.org/officeDocument/2006/relationships/hyperlink" Target="https://cloud.google.com/cloud-robotics/" TargetMode="External"/><Relationship Id="rId27" Type="http://schemas.openxmlformats.org/officeDocument/2006/relationships/hyperlink" Target="http://apollo.auto/" TargetMode="External"/><Relationship Id="rId30" Type="http://schemas.openxmlformats.org/officeDocument/2006/relationships/hyperlink" Target="https://www.magazino.eu/?lang=en" TargetMode="External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8" Type="http://schemas.openxmlformats.org/officeDocument/2006/relationships/hyperlink" Target="https://ubuntu.com/internet-of-things/robotics" TargetMode="External"/><Relationship Id="rId3" Type="http://schemas.openxmlformats.org/officeDocument/2006/relationships/image" Target="../media/image124.png"/><Relationship Id="rId12" Type="http://schemas.openxmlformats.org/officeDocument/2006/relationships/hyperlink" Target="https://github.com/samsung-ros" TargetMode="External"/><Relationship Id="rId17" Type="http://schemas.openxmlformats.org/officeDocument/2006/relationships/hyperlink" Target="https://www.apex.ai/products" TargetMode="External"/><Relationship Id="rId25" Type="http://schemas.openxmlformats.org/officeDocument/2006/relationships/hyperlink" Target="https://www.panasonic.com/jp/company/ppe/hospi.html" TargetMode="External"/><Relationship Id="rId33" Type="http://schemas.openxmlformats.org/officeDocument/2006/relationships/hyperlink" Target="https://robonaut.jsc.nasa.gov/R2/" TargetMode="External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20" Type="http://schemas.openxmlformats.org/officeDocument/2006/relationships/hyperlink" Target="https://github.com/robotpilot/ros-seminar/blob/master/usecase.md#autonomous-driving" TargetMode="External"/><Relationship Id="rId41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hyperlink" Target="http://design.ros2.org/" TargetMode="External"/><Relationship Id="rId4" Type="http://schemas.openxmlformats.org/officeDocument/2006/relationships/image" Target="../media/image141.png"/><Relationship Id="rId9" Type="http://schemas.openxmlformats.org/officeDocument/2006/relationships/image" Target="../media/image1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roscon.ros.org/2015/presentations/ros2_on_small_embedded_systems.pdf" TargetMode="External"/><Relationship Id="rId4" Type="http://schemas.openxmlformats.org/officeDocument/2006/relationships/image" Target="../media/image1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oscon.ros.org/2015/presentations/RealtimeROS2.pdf" TargetMode="External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7" Type="http://schemas.openxmlformats.org/officeDocument/2006/relationships/image" Target="../media/image154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os.org/reps/rep-2000.html" TargetMode="External"/><Relationship Id="rId5" Type="http://schemas.openxmlformats.org/officeDocument/2006/relationships/hyperlink" Target="http://design.ros2.org/" TargetMode="External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9" Type="http://schemas.openxmlformats.org/officeDocument/2006/relationships/image" Target="../media/image189.png"/><Relationship Id="rId21" Type="http://schemas.openxmlformats.org/officeDocument/2006/relationships/image" Target="../media/image171.png"/><Relationship Id="rId34" Type="http://schemas.openxmlformats.org/officeDocument/2006/relationships/image" Target="../media/image184.png"/><Relationship Id="rId42" Type="http://schemas.openxmlformats.org/officeDocument/2006/relationships/image" Target="../media/image192.png"/><Relationship Id="rId47" Type="http://schemas.openxmlformats.org/officeDocument/2006/relationships/image" Target="../media/image197.png"/><Relationship Id="rId7" Type="http://schemas.openxmlformats.org/officeDocument/2006/relationships/image" Target="../media/image157.png"/><Relationship Id="rId2" Type="http://schemas.openxmlformats.org/officeDocument/2006/relationships/image" Target="../media/image126.png"/><Relationship Id="rId16" Type="http://schemas.openxmlformats.org/officeDocument/2006/relationships/image" Target="../media/image166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32" Type="http://schemas.openxmlformats.org/officeDocument/2006/relationships/image" Target="../media/image182.png"/><Relationship Id="rId37" Type="http://schemas.openxmlformats.org/officeDocument/2006/relationships/image" Target="../media/image187.png"/><Relationship Id="rId40" Type="http://schemas.openxmlformats.org/officeDocument/2006/relationships/image" Target="../media/image190.png"/><Relationship Id="rId45" Type="http://schemas.openxmlformats.org/officeDocument/2006/relationships/image" Target="../media/image195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36" Type="http://schemas.openxmlformats.org/officeDocument/2006/relationships/image" Target="../media/image186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31" Type="http://schemas.openxmlformats.org/officeDocument/2006/relationships/image" Target="../media/image181.png"/><Relationship Id="rId44" Type="http://schemas.openxmlformats.org/officeDocument/2006/relationships/image" Target="../media/image194.png"/><Relationship Id="rId4" Type="http://schemas.openxmlformats.org/officeDocument/2006/relationships/hyperlink" Target="https://www.ros.org/reps/rep-2000.html" TargetMode="External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Relationship Id="rId30" Type="http://schemas.openxmlformats.org/officeDocument/2006/relationships/image" Target="../media/image180.png"/><Relationship Id="rId35" Type="http://schemas.openxmlformats.org/officeDocument/2006/relationships/image" Target="../media/image185.png"/><Relationship Id="rId43" Type="http://schemas.openxmlformats.org/officeDocument/2006/relationships/image" Target="../media/image193.png"/><Relationship Id="rId8" Type="http://schemas.openxmlformats.org/officeDocument/2006/relationships/image" Target="../media/image158.png"/><Relationship Id="rId3" Type="http://schemas.openxmlformats.org/officeDocument/2006/relationships/hyperlink" Target="http://design.ros2.org/" TargetMode="External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33" Type="http://schemas.openxmlformats.org/officeDocument/2006/relationships/image" Target="../media/image183.png"/><Relationship Id="rId38" Type="http://schemas.openxmlformats.org/officeDocument/2006/relationships/image" Target="../media/image188.png"/><Relationship Id="rId46" Type="http://schemas.openxmlformats.org/officeDocument/2006/relationships/image" Target="../media/image196.png"/><Relationship Id="rId20" Type="http://schemas.openxmlformats.org/officeDocument/2006/relationships/image" Target="../media/image170.png"/><Relationship Id="rId41" Type="http://schemas.openxmlformats.org/officeDocument/2006/relationships/image" Target="../media/image1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hyperlink" Target="https://index.ros.org/doc/ros2/Marketing/" TargetMode="External"/><Relationship Id="rId3" Type="http://schemas.openxmlformats.org/officeDocument/2006/relationships/image" Target="../media/image198.png"/><Relationship Id="rId21" Type="http://schemas.openxmlformats.org/officeDocument/2006/relationships/image" Target="../media/image216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hyperlink" Target="http://design.ros2.org/articles/why_ros2.html" TargetMode="External"/><Relationship Id="rId2" Type="http://schemas.openxmlformats.org/officeDocument/2006/relationships/image" Target="../media/image126.png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24" Type="http://schemas.openxmlformats.org/officeDocument/2006/relationships/image" Target="../media/image219.jp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23" Type="http://schemas.openxmlformats.org/officeDocument/2006/relationships/image" Target="../media/image218.jp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9" Type="http://schemas.openxmlformats.org/officeDocument/2006/relationships/image" Target="../media/image255.png"/><Relationship Id="rId21" Type="http://schemas.openxmlformats.org/officeDocument/2006/relationships/image" Target="../media/image237.png"/><Relationship Id="rId34" Type="http://schemas.openxmlformats.org/officeDocument/2006/relationships/image" Target="../media/image250.png"/><Relationship Id="rId42" Type="http://schemas.openxmlformats.org/officeDocument/2006/relationships/image" Target="../media/image258.png"/><Relationship Id="rId47" Type="http://schemas.openxmlformats.org/officeDocument/2006/relationships/image" Target="../media/image263.png"/><Relationship Id="rId50" Type="http://schemas.openxmlformats.org/officeDocument/2006/relationships/image" Target="../media/image266.png"/><Relationship Id="rId55" Type="http://schemas.openxmlformats.org/officeDocument/2006/relationships/hyperlink" Target="https://github.com/ROBOTIS-GIT/ros2arduino" TargetMode="External"/><Relationship Id="rId7" Type="http://schemas.openxmlformats.org/officeDocument/2006/relationships/image" Target="../media/image223.png"/><Relationship Id="rId2" Type="http://schemas.openxmlformats.org/officeDocument/2006/relationships/image" Target="../media/image47.png"/><Relationship Id="rId16" Type="http://schemas.openxmlformats.org/officeDocument/2006/relationships/image" Target="../media/image232.png"/><Relationship Id="rId29" Type="http://schemas.openxmlformats.org/officeDocument/2006/relationships/image" Target="../media/image245.png"/><Relationship Id="rId11" Type="http://schemas.openxmlformats.org/officeDocument/2006/relationships/image" Target="../media/image227.png"/><Relationship Id="rId24" Type="http://schemas.openxmlformats.org/officeDocument/2006/relationships/image" Target="../media/image240.png"/><Relationship Id="rId32" Type="http://schemas.openxmlformats.org/officeDocument/2006/relationships/image" Target="../media/image248.png"/><Relationship Id="rId37" Type="http://schemas.openxmlformats.org/officeDocument/2006/relationships/image" Target="../media/image253.png"/><Relationship Id="rId40" Type="http://schemas.openxmlformats.org/officeDocument/2006/relationships/image" Target="../media/image256.png"/><Relationship Id="rId45" Type="http://schemas.openxmlformats.org/officeDocument/2006/relationships/image" Target="../media/image261.png"/><Relationship Id="rId53" Type="http://schemas.openxmlformats.org/officeDocument/2006/relationships/image" Target="../media/image269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31" Type="http://schemas.openxmlformats.org/officeDocument/2006/relationships/image" Target="../media/image247.png"/><Relationship Id="rId44" Type="http://schemas.openxmlformats.org/officeDocument/2006/relationships/image" Target="../media/image260.png"/><Relationship Id="rId52" Type="http://schemas.openxmlformats.org/officeDocument/2006/relationships/image" Target="../media/image268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Relationship Id="rId27" Type="http://schemas.openxmlformats.org/officeDocument/2006/relationships/image" Target="../media/image243.png"/><Relationship Id="rId30" Type="http://schemas.openxmlformats.org/officeDocument/2006/relationships/image" Target="../media/image246.png"/><Relationship Id="rId35" Type="http://schemas.openxmlformats.org/officeDocument/2006/relationships/image" Target="../media/image251.png"/><Relationship Id="rId43" Type="http://schemas.openxmlformats.org/officeDocument/2006/relationships/image" Target="../media/image259.png"/><Relationship Id="rId48" Type="http://schemas.openxmlformats.org/officeDocument/2006/relationships/image" Target="../media/image264.png"/><Relationship Id="rId8" Type="http://schemas.openxmlformats.org/officeDocument/2006/relationships/image" Target="../media/image224.png"/><Relationship Id="rId51" Type="http://schemas.openxmlformats.org/officeDocument/2006/relationships/image" Target="../media/image267.png"/><Relationship Id="rId3" Type="http://schemas.openxmlformats.org/officeDocument/2006/relationships/image" Target="../media/image126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33" Type="http://schemas.openxmlformats.org/officeDocument/2006/relationships/image" Target="../media/image249.png"/><Relationship Id="rId38" Type="http://schemas.openxmlformats.org/officeDocument/2006/relationships/image" Target="../media/image254.png"/><Relationship Id="rId46" Type="http://schemas.openxmlformats.org/officeDocument/2006/relationships/image" Target="../media/image262.png"/><Relationship Id="rId20" Type="http://schemas.openxmlformats.org/officeDocument/2006/relationships/image" Target="../media/image236.png"/><Relationship Id="rId41" Type="http://schemas.openxmlformats.org/officeDocument/2006/relationships/image" Target="../media/image257.png"/><Relationship Id="rId54" Type="http://schemas.openxmlformats.org/officeDocument/2006/relationships/hyperlink" Target="http://design.ros2.org/articles/chang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2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28" Type="http://schemas.openxmlformats.org/officeDocument/2006/relationships/image" Target="../media/image244.png"/><Relationship Id="rId36" Type="http://schemas.openxmlformats.org/officeDocument/2006/relationships/image" Target="../media/image252.png"/><Relationship Id="rId49" Type="http://schemas.openxmlformats.org/officeDocument/2006/relationships/image" Target="../media/image2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hyperlink" Target="https://www.researchgate.net/publication/309128426_Exploring_the_performance_of_ROS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5.jpg"/><Relationship Id="rId4" Type="http://schemas.openxmlformats.org/officeDocument/2006/relationships/hyperlink" Target="https://roscon.ros.org/2016/presentations/ROSCon%202016%20-%20ROS%202%20Update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hyperlink" Target="https://en.wikipedia.org/wiki/Data_Distribution_Service" TargetMode="External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hyperlink" Target="https://www.dds-foundation.org/what-is-dds-3/" TargetMode="External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271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71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2" Type="http://schemas.openxmlformats.org/officeDocument/2006/relationships/image" Target="../media/image286.png"/><Relationship Id="rId16" Type="http://schemas.openxmlformats.org/officeDocument/2006/relationships/image" Target="../media/image2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hyperlink" Target="https://en.wikipedia.org/wiki/Data_Distribution_Service" TargetMode="External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hyperlink" Target="https://www.dds-foundation.org/what-is-dds-3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05.jp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hyperlink" Target="https://en.wikipedia.org/wiki/Data_Distribution_Service" TargetMode="External"/><Relationship Id="rId5" Type="http://schemas.openxmlformats.org/officeDocument/2006/relationships/image" Target="../media/image301.png"/><Relationship Id="rId10" Type="http://schemas.openxmlformats.org/officeDocument/2006/relationships/hyperlink" Target="https://www.dds-foundation.org/what-is-dds-3/" TargetMode="External"/><Relationship Id="rId4" Type="http://schemas.openxmlformats.org/officeDocument/2006/relationships/image" Target="../media/image300.png"/><Relationship Id="rId9" Type="http://schemas.openxmlformats.org/officeDocument/2006/relationships/image" Target="../media/image2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build.ros2.org/view/Eci/job/Eci__nightly-performance_ubuntu_bionic_amd64/plot/" TargetMode="External"/><Relationship Id="rId3" Type="http://schemas.openxmlformats.org/officeDocument/2006/relationships/image" Target="../media/image307.png"/><Relationship Id="rId7" Type="http://schemas.openxmlformats.org/officeDocument/2006/relationships/hyperlink" Target="http://design.ros2.org/articles/ros_middleware_interface.html" TargetMode="External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126.png"/><Relationship Id="rId4" Type="http://schemas.openxmlformats.org/officeDocument/2006/relationships/image" Target="../media/image3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hyperlink" Target="https://github.com/ros2/rcl" TargetMode="External"/><Relationship Id="rId5" Type="http://schemas.openxmlformats.org/officeDocument/2006/relationships/image" Target="../media/image313.png"/><Relationship Id="rId10" Type="http://schemas.openxmlformats.org/officeDocument/2006/relationships/hyperlink" Target="https://index.ros.org/doc/ros2/Concepts/ROS-2-Client-Libraries/" TargetMode="External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2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hyperlink" Target="https://www.openrobotics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hyperlink" Target="https://www.ros.org/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4.jp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3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teve/ros2_objc" TargetMode="External"/><Relationship Id="rId13" Type="http://schemas.openxmlformats.org/officeDocument/2006/relationships/hyperlink" Target="https://index.ros.org/doc/ros2/Concepts/ROS-2-Client-Libraries/" TargetMode="External"/><Relationship Id="rId3" Type="http://schemas.openxmlformats.org/officeDocument/2006/relationships/image" Target="../media/image126.png"/><Relationship Id="rId7" Type="http://schemas.openxmlformats.org/officeDocument/2006/relationships/hyperlink" Target="https://github.com/esteve/ros2_java" TargetMode="External"/><Relationship Id="rId12" Type="http://schemas.openxmlformats.org/officeDocument/2006/relationships/hyperlink" Target="https://github.com/ada-ros/ada4ros2" TargetMode="Externa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s2/rclpy" TargetMode="External"/><Relationship Id="rId11" Type="http://schemas.openxmlformats.org/officeDocument/2006/relationships/hyperlink" Target="https://www.npmjs.com/package/rclnodejs" TargetMode="External"/><Relationship Id="rId5" Type="http://schemas.openxmlformats.org/officeDocument/2006/relationships/hyperlink" Target="https://github.com/ros2/rclcpp" TargetMode="External"/><Relationship Id="rId15" Type="http://schemas.openxmlformats.org/officeDocument/2006/relationships/hyperlink" Target="https://github.com/esteve/ros2_dotnet" TargetMode="External"/><Relationship Id="rId10" Type="http://schemas.openxmlformats.org/officeDocument/2006/relationships/hyperlink" Target="https://github.com/younata/rclSwift" TargetMode="External"/><Relationship Id="rId4" Type="http://schemas.openxmlformats.org/officeDocument/2006/relationships/image" Target="../media/image316.png"/><Relationship Id="rId9" Type="http://schemas.openxmlformats.org/officeDocument/2006/relationships/hyperlink" Target="https://github.com/firesurfer/rclcs" TargetMode="External"/><Relationship Id="rId14" Type="http://schemas.openxmlformats.org/officeDocument/2006/relationships/hyperlink" Target="https://github.com/ros2/rc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24.png"/><Relationship Id="rId7" Type="http://schemas.openxmlformats.org/officeDocument/2006/relationships/image" Target="../media/image326.png"/><Relationship Id="rId12" Type="http://schemas.openxmlformats.org/officeDocument/2006/relationships/image" Target="../media/image32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7.png"/><Relationship Id="rId5" Type="http://schemas.openxmlformats.org/officeDocument/2006/relationships/image" Target="../media/image126.png"/><Relationship Id="rId10" Type="http://schemas.openxmlformats.org/officeDocument/2006/relationships/image" Target="../media/image320.png"/><Relationship Id="rId4" Type="http://schemas.openxmlformats.org/officeDocument/2006/relationships/image" Target="../media/image325.png"/><Relationship Id="rId9" Type="http://schemas.openxmlformats.org/officeDocument/2006/relationships/image" Target="../media/image3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22.png"/><Relationship Id="rId3" Type="http://schemas.openxmlformats.org/officeDocument/2006/relationships/image" Target="../media/image329.png"/><Relationship Id="rId7" Type="http://schemas.openxmlformats.org/officeDocument/2006/relationships/image" Target="../media/image316.png"/><Relationship Id="rId12" Type="http://schemas.openxmlformats.org/officeDocument/2006/relationships/image" Target="../media/image327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320.png"/><Relationship Id="rId5" Type="http://schemas.openxmlformats.org/officeDocument/2006/relationships/image" Target="../media/image331.png"/><Relationship Id="rId10" Type="http://schemas.openxmlformats.org/officeDocument/2006/relationships/image" Target="../media/image333.png"/><Relationship Id="rId4" Type="http://schemas.openxmlformats.org/officeDocument/2006/relationships/image" Target="../media/image330.png"/><Relationship Id="rId9" Type="http://schemas.openxmlformats.org/officeDocument/2006/relationships/image" Target="../media/image3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9.png"/><Relationship Id="rId3" Type="http://schemas.openxmlformats.org/officeDocument/2006/relationships/image" Target="../media/image335.png"/><Relationship Id="rId7" Type="http://schemas.openxmlformats.org/officeDocument/2006/relationships/image" Target="../media/image316.png"/><Relationship Id="rId12" Type="http://schemas.openxmlformats.org/officeDocument/2006/relationships/image" Target="../media/image327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338.png"/><Relationship Id="rId5" Type="http://schemas.openxmlformats.org/officeDocument/2006/relationships/image" Target="../media/image337.png"/><Relationship Id="rId10" Type="http://schemas.openxmlformats.org/officeDocument/2006/relationships/image" Target="../media/image333.png"/><Relationship Id="rId4" Type="http://schemas.openxmlformats.org/officeDocument/2006/relationships/image" Target="../media/image336.png"/><Relationship Id="rId9" Type="http://schemas.openxmlformats.org/officeDocument/2006/relationships/image" Target="../media/image3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18" Type="http://schemas.openxmlformats.org/officeDocument/2006/relationships/hyperlink" Target="http://docs.ros2.org/dashing/api/rclcpp/classrclcpp_1_1Duration.html" TargetMode="External"/><Relationship Id="rId26" Type="http://schemas.openxmlformats.org/officeDocument/2006/relationships/hyperlink" Target="https://en.cppreference.com/w/cpp/chrono/system_clock" TargetMode="External"/><Relationship Id="rId3" Type="http://schemas.openxmlformats.org/officeDocument/2006/relationships/image" Target="../media/image341.png"/><Relationship Id="rId21" Type="http://schemas.openxmlformats.org/officeDocument/2006/relationships/hyperlink" Target="http://docs.ros2.org/dashing/api/rclcpp/classrclcpp_1_1RateBase.html" TargetMode="External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17" Type="http://schemas.openxmlformats.org/officeDocument/2006/relationships/hyperlink" Target="http://docs.ros2.org/dashing/api/rclcpp/classrclcpp_1_1Time.html" TargetMode="External"/><Relationship Id="rId25" Type="http://schemas.openxmlformats.org/officeDocument/2006/relationships/hyperlink" Target="https://design.ros2.org/articles/clock_and_time.html" TargetMode="External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20" Type="http://schemas.openxmlformats.org/officeDocument/2006/relationships/hyperlink" Target="http://docs.ros2.org/dashing/api/rclcpp/classrclcpp_1_1Cloc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24" Type="http://schemas.openxmlformats.org/officeDocument/2006/relationships/image" Target="../media/image316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23" Type="http://schemas.openxmlformats.org/officeDocument/2006/relationships/image" Target="../media/image126.png"/><Relationship Id="rId10" Type="http://schemas.openxmlformats.org/officeDocument/2006/relationships/image" Target="../media/image348.png"/><Relationship Id="rId19" Type="http://schemas.openxmlformats.org/officeDocument/2006/relationships/image" Target="../media/image355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Relationship Id="rId22" Type="http://schemas.openxmlformats.org/officeDocument/2006/relationships/image" Target="../media/image356.png"/><Relationship Id="rId27" Type="http://schemas.openxmlformats.org/officeDocument/2006/relationships/hyperlink" Target="https://en.cppreference.com/w/cpp/chrono/steady_clock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26" Type="http://schemas.openxmlformats.org/officeDocument/2006/relationships/image" Target="../media/image378.jpg"/><Relationship Id="rId3" Type="http://schemas.openxmlformats.org/officeDocument/2006/relationships/image" Target="../media/image358.png"/><Relationship Id="rId21" Type="http://schemas.openxmlformats.org/officeDocument/2006/relationships/image" Target="../media/image374.png"/><Relationship Id="rId7" Type="http://schemas.openxmlformats.org/officeDocument/2006/relationships/image" Target="../media/image360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5" Type="http://schemas.openxmlformats.org/officeDocument/2006/relationships/image" Target="../media/image153.png"/><Relationship Id="rId2" Type="http://schemas.openxmlformats.org/officeDocument/2006/relationships/image" Target="../media/image357.png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24" Type="http://schemas.openxmlformats.org/officeDocument/2006/relationships/image" Target="../media/image377.jpg"/><Relationship Id="rId5" Type="http://schemas.openxmlformats.org/officeDocument/2006/relationships/hyperlink" Target="https://www.ros.org/reps/rep-2000.html" TargetMode="External"/><Relationship Id="rId15" Type="http://schemas.openxmlformats.org/officeDocument/2006/relationships/image" Target="../media/image368.png"/><Relationship Id="rId23" Type="http://schemas.openxmlformats.org/officeDocument/2006/relationships/image" Target="../media/image376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4" Type="http://schemas.openxmlformats.org/officeDocument/2006/relationships/image" Target="../media/image126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8.png"/><Relationship Id="rId18" Type="http://schemas.openxmlformats.org/officeDocument/2006/relationships/image" Target="../media/image393.png"/><Relationship Id="rId26" Type="http://schemas.openxmlformats.org/officeDocument/2006/relationships/image" Target="../media/image400.png"/><Relationship Id="rId39" Type="http://schemas.openxmlformats.org/officeDocument/2006/relationships/image" Target="../media/image189.png"/><Relationship Id="rId21" Type="http://schemas.openxmlformats.org/officeDocument/2006/relationships/image" Target="../media/image395.png"/><Relationship Id="rId34" Type="http://schemas.openxmlformats.org/officeDocument/2006/relationships/image" Target="../media/image407.png"/><Relationship Id="rId42" Type="http://schemas.openxmlformats.org/officeDocument/2006/relationships/image" Target="../media/image412.png"/><Relationship Id="rId7" Type="http://schemas.openxmlformats.org/officeDocument/2006/relationships/image" Target="../media/image382.png"/><Relationship Id="rId2" Type="http://schemas.openxmlformats.org/officeDocument/2006/relationships/image" Target="../media/image126.png"/><Relationship Id="rId16" Type="http://schemas.openxmlformats.org/officeDocument/2006/relationships/image" Target="../media/image391.png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24" Type="http://schemas.openxmlformats.org/officeDocument/2006/relationships/image" Target="../media/image398.png"/><Relationship Id="rId32" Type="http://schemas.openxmlformats.org/officeDocument/2006/relationships/image" Target="../media/image405.png"/><Relationship Id="rId37" Type="http://schemas.openxmlformats.org/officeDocument/2006/relationships/image" Target="../media/image408.png"/><Relationship Id="rId40" Type="http://schemas.openxmlformats.org/officeDocument/2006/relationships/image" Target="../media/image410.png"/><Relationship Id="rId45" Type="http://schemas.openxmlformats.org/officeDocument/2006/relationships/image" Target="../media/image196.png"/><Relationship Id="rId5" Type="http://schemas.openxmlformats.org/officeDocument/2006/relationships/hyperlink" Target="https://www.ros.org/reps/rep-2000.html" TargetMode="External"/><Relationship Id="rId15" Type="http://schemas.openxmlformats.org/officeDocument/2006/relationships/image" Target="../media/image390.png"/><Relationship Id="rId23" Type="http://schemas.openxmlformats.org/officeDocument/2006/relationships/image" Target="../media/image397.png"/><Relationship Id="rId28" Type="http://schemas.openxmlformats.org/officeDocument/2006/relationships/image" Target="../media/image401.png"/><Relationship Id="rId36" Type="http://schemas.openxmlformats.org/officeDocument/2006/relationships/image" Target="../media/image185.png"/><Relationship Id="rId10" Type="http://schemas.openxmlformats.org/officeDocument/2006/relationships/image" Target="../media/image385.png"/><Relationship Id="rId19" Type="http://schemas.openxmlformats.org/officeDocument/2006/relationships/image" Target="../media/image394.png"/><Relationship Id="rId31" Type="http://schemas.openxmlformats.org/officeDocument/2006/relationships/image" Target="../media/image404.png"/><Relationship Id="rId44" Type="http://schemas.openxmlformats.org/officeDocument/2006/relationships/image" Target="../media/image195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Relationship Id="rId22" Type="http://schemas.openxmlformats.org/officeDocument/2006/relationships/image" Target="../media/image396.png"/><Relationship Id="rId27" Type="http://schemas.openxmlformats.org/officeDocument/2006/relationships/image" Target="../media/image176.png"/><Relationship Id="rId30" Type="http://schemas.openxmlformats.org/officeDocument/2006/relationships/image" Target="../media/image403.png"/><Relationship Id="rId35" Type="http://schemas.openxmlformats.org/officeDocument/2006/relationships/image" Target="../media/image184.png"/><Relationship Id="rId43" Type="http://schemas.openxmlformats.org/officeDocument/2006/relationships/image" Target="../media/image194.png"/><Relationship Id="rId8" Type="http://schemas.openxmlformats.org/officeDocument/2006/relationships/image" Target="../media/image383.png"/><Relationship Id="rId3" Type="http://schemas.openxmlformats.org/officeDocument/2006/relationships/image" Target="../media/image379.png"/><Relationship Id="rId12" Type="http://schemas.openxmlformats.org/officeDocument/2006/relationships/image" Target="../media/image387.png"/><Relationship Id="rId17" Type="http://schemas.openxmlformats.org/officeDocument/2006/relationships/image" Target="../media/image392.png"/><Relationship Id="rId25" Type="http://schemas.openxmlformats.org/officeDocument/2006/relationships/image" Target="../media/image399.png"/><Relationship Id="rId33" Type="http://schemas.openxmlformats.org/officeDocument/2006/relationships/image" Target="../media/image406.png"/><Relationship Id="rId38" Type="http://schemas.openxmlformats.org/officeDocument/2006/relationships/image" Target="../media/image409.png"/><Relationship Id="rId46" Type="http://schemas.openxmlformats.org/officeDocument/2006/relationships/image" Target="../media/image413.png"/><Relationship Id="rId20" Type="http://schemas.openxmlformats.org/officeDocument/2006/relationships/image" Target="../media/image169.png"/><Relationship Id="rId41" Type="http://schemas.openxmlformats.org/officeDocument/2006/relationships/image" Target="../media/image4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2.png"/><Relationship Id="rId3" Type="http://schemas.openxmlformats.org/officeDocument/2006/relationships/image" Target="../media/image414.png"/><Relationship Id="rId7" Type="http://schemas.openxmlformats.org/officeDocument/2006/relationships/image" Target="../media/image417.png"/><Relationship Id="rId12" Type="http://schemas.openxmlformats.org/officeDocument/2006/relationships/image" Target="../media/image421.png"/><Relationship Id="rId17" Type="http://schemas.openxmlformats.org/officeDocument/2006/relationships/hyperlink" Target="https://index.ros.org/doc/ros2/Contributing/Developer-Guide/" TargetMode="External"/><Relationship Id="rId2" Type="http://schemas.openxmlformats.org/officeDocument/2006/relationships/image" Target="../media/image126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dex.ros.org/doc/ros2/Contributing/Developer-Guide/#id1" TargetMode="External"/><Relationship Id="rId11" Type="http://schemas.openxmlformats.org/officeDocument/2006/relationships/hyperlink" Target="https://index.ros.org/doc/ros2/Contributing/Developer-Guide/#id33" TargetMode="External"/><Relationship Id="rId5" Type="http://schemas.openxmlformats.org/officeDocument/2006/relationships/image" Target="../media/image416.png"/><Relationship Id="rId15" Type="http://schemas.openxmlformats.org/officeDocument/2006/relationships/image" Target="../media/image424.png"/><Relationship Id="rId10" Type="http://schemas.openxmlformats.org/officeDocument/2006/relationships/image" Target="../media/image420.png"/><Relationship Id="rId4" Type="http://schemas.openxmlformats.org/officeDocument/2006/relationships/image" Target="../media/image415.png"/><Relationship Id="rId9" Type="http://schemas.openxmlformats.org/officeDocument/2006/relationships/image" Target="../media/image419.png"/><Relationship Id="rId14" Type="http://schemas.openxmlformats.org/officeDocument/2006/relationships/image" Target="../media/image4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iki.ros.org/Distributions" TargetMode="External"/><Relationship Id="rId5" Type="http://schemas.openxmlformats.org/officeDocument/2006/relationships/hyperlink" Target="https://pythonclock.org/" TargetMode="External"/><Relationship Id="rId4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7.jpg"/><Relationship Id="rId4" Type="http://schemas.openxmlformats.org/officeDocument/2006/relationships/hyperlink" Target="https://index.ros.org/doc/ros2/Tutorials/Turtlesim/Introducing-Turtlesi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2.jpg"/><Relationship Id="rId4" Type="http://schemas.openxmlformats.org/officeDocument/2006/relationships/image" Target="../media/image43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4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hyperlink" Target="https://spectrum.ieee.org/automaton/robotics/robotics-software/the-origin-story-of-ros-the-linux-of-robotics" TargetMode="External"/><Relationship Id="rId4" Type="http://schemas.openxmlformats.org/officeDocument/2006/relationships/hyperlink" Target="https://www.ros.org/about-ros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2.jp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3.jp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4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jpg"/><Relationship Id="rId5" Type="http://schemas.openxmlformats.org/officeDocument/2006/relationships/image" Target="../media/image448.jp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jpg"/><Relationship Id="rId5" Type="http://schemas.openxmlformats.org/officeDocument/2006/relationships/image" Target="../media/image431.jp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3.jpg"/><Relationship Id="rId5" Type="http://schemas.openxmlformats.org/officeDocument/2006/relationships/image" Target="../media/image452.jp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7.jpg"/><Relationship Id="rId5" Type="http://schemas.openxmlformats.org/officeDocument/2006/relationships/image" Target="../media/image454.jpg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hyperlink" Target="https://colcon.readthedocs.io/en/released/" TargetMode="External"/><Relationship Id="rId3" Type="http://schemas.openxmlformats.org/officeDocument/2006/relationships/image" Target="../media/image455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Relationship Id="rId14" Type="http://schemas.openxmlformats.org/officeDocument/2006/relationships/hyperlink" Target="https://index.ros.org/doc/ros2/Tutorials/Colcon-Tutorial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hyperlink" Target="https://metrics.ros.org/" TargetMode="External"/><Relationship Id="rId21" Type="http://schemas.openxmlformats.org/officeDocument/2006/relationships/image" Target="../media/image477.png"/><Relationship Id="rId34" Type="http://schemas.openxmlformats.org/officeDocument/2006/relationships/hyperlink" Target="https://hub.docker.com/r/osrf/ros2/" TargetMode="External"/><Relationship Id="rId42" Type="http://schemas.openxmlformats.org/officeDocument/2006/relationships/image" Target="../media/image491.png"/><Relationship Id="rId47" Type="http://schemas.openxmlformats.org/officeDocument/2006/relationships/image" Target="../media/image495.png"/><Relationship Id="rId50" Type="http://schemas.openxmlformats.org/officeDocument/2006/relationships/hyperlink" Target="https://google.github.io/styleguide/cppguide.html" TargetMode="External"/><Relationship Id="rId55" Type="http://schemas.openxmlformats.org/officeDocument/2006/relationships/hyperlink" Target="https://www.ros.org/reps/rep-2000.html" TargetMode="External"/><Relationship Id="rId63" Type="http://schemas.openxmlformats.org/officeDocument/2006/relationships/hyperlink" Target="https://index.ros.org/doc/ros2/Tutorials/" TargetMode="External"/><Relationship Id="rId7" Type="http://schemas.openxmlformats.org/officeDocument/2006/relationships/hyperlink" Target="https://www.openrobotics.org/" TargetMode="External"/><Relationship Id="rId2" Type="http://schemas.openxmlformats.org/officeDocument/2006/relationships/image" Target="../media/image126.png"/><Relationship Id="rId16" Type="http://schemas.openxmlformats.org/officeDocument/2006/relationships/hyperlink" Target="https://ignitionrobotics.org/" TargetMode="External"/><Relationship Id="rId29" Type="http://schemas.openxmlformats.org/officeDocument/2006/relationships/image" Target="../media/image481.png"/><Relationship Id="rId11" Type="http://schemas.openxmlformats.org/officeDocument/2006/relationships/image" Target="../media/image472.png"/><Relationship Id="rId24" Type="http://schemas.openxmlformats.org/officeDocument/2006/relationships/hyperlink" Target="https://discourse.ros.org/" TargetMode="External"/><Relationship Id="rId32" Type="http://schemas.openxmlformats.org/officeDocument/2006/relationships/image" Target="../media/image483.png"/><Relationship Id="rId37" Type="http://schemas.openxmlformats.org/officeDocument/2006/relationships/image" Target="../media/image487.png"/><Relationship Id="rId40" Type="http://schemas.openxmlformats.org/officeDocument/2006/relationships/image" Target="../media/image490.png"/><Relationship Id="rId45" Type="http://schemas.openxmlformats.org/officeDocument/2006/relationships/hyperlink" Target="http://repo.ros2.org/status_page/ros_dashing_default.html" TargetMode="External"/><Relationship Id="rId53" Type="http://schemas.openxmlformats.org/officeDocument/2006/relationships/hyperlink" Target="http://docs.ros2.org/dashing/api/rclcpp/index.html" TargetMode="External"/><Relationship Id="rId58" Type="http://schemas.openxmlformats.org/officeDocument/2006/relationships/image" Target="../media/image498.png"/><Relationship Id="rId66" Type="http://schemas.openxmlformats.org/officeDocument/2006/relationships/image" Target="../media/image501.png"/><Relationship Id="rId5" Type="http://schemas.openxmlformats.org/officeDocument/2006/relationships/image" Target="../media/image468.png"/><Relationship Id="rId61" Type="http://schemas.openxmlformats.org/officeDocument/2006/relationships/hyperlink" Target="https://github.com/ros2/examples" TargetMode="External"/><Relationship Id="rId19" Type="http://schemas.openxmlformats.org/officeDocument/2006/relationships/image" Target="../media/image476.png"/><Relationship Id="rId14" Type="http://schemas.openxmlformats.org/officeDocument/2006/relationships/hyperlink" Target="http://gazebosim.org/" TargetMode="External"/><Relationship Id="rId22" Type="http://schemas.openxmlformats.org/officeDocument/2006/relationships/hyperlink" Target="https://index.ros.org/doc/ros2/" TargetMode="External"/><Relationship Id="rId27" Type="http://schemas.openxmlformats.org/officeDocument/2006/relationships/image" Target="../media/image480.png"/><Relationship Id="rId30" Type="http://schemas.openxmlformats.org/officeDocument/2006/relationships/image" Target="../media/image482.png"/><Relationship Id="rId35" Type="http://schemas.openxmlformats.org/officeDocument/2006/relationships/image" Target="../media/image485.png"/><Relationship Id="rId43" Type="http://schemas.openxmlformats.org/officeDocument/2006/relationships/image" Target="../media/image492.png"/><Relationship Id="rId48" Type="http://schemas.openxmlformats.org/officeDocument/2006/relationships/hyperlink" Target="https://index.ros.org/" TargetMode="External"/><Relationship Id="rId56" Type="http://schemas.openxmlformats.org/officeDocument/2006/relationships/hyperlink" Target="http://docs.ros2.org/dashing/api/rclpy/index.html" TargetMode="External"/><Relationship Id="rId64" Type="http://schemas.openxmlformats.org/officeDocument/2006/relationships/image" Target="../media/image500.png"/><Relationship Id="rId8" Type="http://schemas.openxmlformats.org/officeDocument/2006/relationships/image" Target="../media/image470.png"/><Relationship Id="rId51" Type="http://schemas.openxmlformats.org/officeDocument/2006/relationships/hyperlink" Target="https://www.python.org/dev/peps/pep-0008/" TargetMode="External"/><Relationship Id="rId3" Type="http://schemas.openxmlformats.org/officeDocument/2006/relationships/image" Target="../media/image466.png"/><Relationship Id="rId12" Type="http://schemas.openxmlformats.org/officeDocument/2006/relationships/hyperlink" Target="http://docs.ros.org/" TargetMode="External"/><Relationship Id="rId17" Type="http://schemas.openxmlformats.org/officeDocument/2006/relationships/image" Target="../media/image475.png"/><Relationship Id="rId25" Type="http://schemas.openxmlformats.org/officeDocument/2006/relationships/image" Target="../media/image479.png"/><Relationship Id="rId33" Type="http://schemas.openxmlformats.org/officeDocument/2006/relationships/image" Target="../media/image484.png"/><Relationship Id="rId38" Type="http://schemas.openxmlformats.org/officeDocument/2006/relationships/image" Target="../media/image488.png"/><Relationship Id="rId46" Type="http://schemas.openxmlformats.org/officeDocument/2006/relationships/image" Target="../media/image494.png"/><Relationship Id="rId59" Type="http://schemas.openxmlformats.org/officeDocument/2006/relationships/hyperlink" Target="https://github.com/ros2/demos" TargetMode="External"/><Relationship Id="rId67" Type="http://schemas.openxmlformats.org/officeDocument/2006/relationships/hyperlink" Target="https://github.com/ROBOTIS-Platform/ros2_examples" TargetMode="External"/><Relationship Id="rId20" Type="http://schemas.openxmlformats.org/officeDocument/2006/relationships/hyperlink" Target="http://design.ros2.org/" TargetMode="External"/><Relationship Id="rId41" Type="http://schemas.openxmlformats.org/officeDocument/2006/relationships/hyperlink" Target="http://repositories.ros.org/status_page/ros_kinetic_default.html" TargetMode="External"/><Relationship Id="rId54" Type="http://schemas.openxmlformats.org/officeDocument/2006/relationships/image" Target="../media/image497.png"/><Relationship Id="rId62" Type="http://schemas.openxmlformats.org/officeDocument/2006/relationships/hyperlink" Target="https://github.com/ros2/launch_ros/tree/master/ros2launch/examples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9.png"/><Relationship Id="rId15" Type="http://schemas.openxmlformats.org/officeDocument/2006/relationships/image" Target="../media/image474.png"/><Relationship Id="rId23" Type="http://schemas.openxmlformats.org/officeDocument/2006/relationships/image" Target="../media/image478.png"/><Relationship Id="rId28" Type="http://schemas.openxmlformats.org/officeDocument/2006/relationships/hyperlink" Target="http://answers.ros.org/questions/" TargetMode="External"/><Relationship Id="rId36" Type="http://schemas.openxmlformats.org/officeDocument/2006/relationships/image" Target="../media/image486.png"/><Relationship Id="rId49" Type="http://schemas.openxmlformats.org/officeDocument/2006/relationships/hyperlink" Target="https://index.ros.org/doc/ros2/Contributing/Developer-Guide/" TargetMode="External"/><Relationship Id="rId57" Type="http://schemas.openxmlformats.org/officeDocument/2006/relationships/hyperlink" Target="https://github.com/ros2/rmw/blob/master/rmw/include/rmw/qos_profiles.h" TargetMode="External"/><Relationship Id="rId10" Type="http://schemas.openxmlformats.org/officeDocument/2006/relationships/hyperlink" Target="https://roscon.ros.org/" TargetMode="External"/><Relationship Id="rId31" Type="http://schemas.openxmlformats.org/officeDocument/2006/relationships/hyperlink" Target="https://fkromer.github.io/awesome-ros2/" TargetMode="External"/><Relationship Id="rId44" Type="http://schemas.openxmlformats.org/officeDocument/2006/relationships/image" Target="../media/image493.png"/><Relationship Id="rId52" Type="http://schemas.openxmlformats.org/officeDocument/2006/relationships/image" Target="../media/image496.png"/><Relationship Id="rId60" Type="http://schemas.openxmlformats.org/officeDocument/2006/relationships/image" Target="../media/image499.png"/><Relationship Id="rId65" Type="http://schemas.openxmlformats.org/officeDocument/2006/relationships/hyperlink" Target="https://github.com/artivis/ros2_cheats_sheet/blob/master/cli/cli_cheats_sheet.pdf" TargetMode="External"/><Relationship Id="rId4" Type="http://schemas.openxmlformats.org/officeDocument/2006/relationships/image" Target="../media/image467.png"/><Relationship Id="rId9" Type="http://schemas.openxmlformats.org/officeDocument/2006/relationships/image" Target="../media/image471.png"/><Relationship Id="rId13" Type="http://schemas.openxmlformats.org/officeDocument/2006/relationships/image" Target="../media/image473.png"/><Relationship Id="rId18" Type="http://schemas.openxmlformats.org/officeDocument/2006/relationships/hyperlink" Target="https://www.autoware.org/" TargetMode="External"/><Relationship Id="rId39" Type="http://schemas.openxmlformats.org/officeDocument/2006/relationships/image" Target="../media/image4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5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hyperlink" Target="https://roscon.ros.org/2015/presentations/state-of-ros2.pdf" TargetMode="External"/><Relationship Id="rId2" Type="http://schemas.openxmlformats.org/officeDocument/2006/relationships/image" Target="../media/image47.png"/><Relationship Id="rId16" Type="http://schemas.openxmlformats.org/officeDocument/2006/relationships/hyperlink" Target="http://design.ros2.org/articles/why_ros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42.png"/><Relationship Id="rId2" Type="http://schemas.openxmlformats.org/officeDocument/2006/relationships/image" Target="../media/image66.png"/><Relationship Id="rId16" Type="http://schemas.openxmlformats.org/officeDocument/2006/relationships/hyperlink" Target="https://www.openrobotics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hyperlink" Target="https://www.ros.org/" TargetMode="External"/><Relationship Id="rId10" Type="http://schemas.openxmlformats.org/officeDocument/2006/relationships/hyperlink" Target="https://creativecommons.org/licenses/by-nc/4.0/deed.ko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hyperlink" Target="https://metrics.ros.org/rosdistro_rosdistro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1"/>
            <a:ext cx="9144000" cy="5086350"/>
          </a:xfrm>
          <a:prstGeom prst="rect">
            <a:avLst/>
          </a:prstGeom>
          <a:noFill/>
        </p:spPr>
      </p:pic>
      <p:pic>
        <p:nvPicPr>
          <p:cNvPr id="4" name="그림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0550"/>
            <a:ext cx="22860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5650" y="4213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2C2C2C"/>
                </a:solidFill>
                <a:latin typeface="Gulim"/>
                <a:cs typeface="Gulim"/>
              </a:rPr>
              <a:t>왜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848" y="506533"/>
            <a:ext cx="796639" cy="158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7455" y="421353"/>
            <a:ext cx="144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로</a:t>
            </a:r>
            <a:r>
              <a:rPr sz="1800" b="1" spc="-17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10" dirty="0">
                <a:solidFill>
                  <a:srgbClr val="2C2C2C"/>
                </a:solidFill>
                <a:latin typeface="Gulim"/>
                <a:cs typeface="Gulim"/>
              </a:rPr>
              <a:t>가야하는가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6334" y="508170"/>
            <a:ext cx="83839" cy="1561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4575" y="916812"/>
            <a:ext cx="6515099" cy="4048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975" y="4834406"/>
            <a:ext cx="110744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https://roscon.ros.org/2019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5"/>
              </a:rPr>
              <a:t>/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8899" y="2431563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Over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50%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9024" y="1305724"/>
            <a:ext cx="1503045" cy="34290"/>
          </a:xfrm>
          <a:custGeom>
            <a:avLst/>
            <a:gdLst/>
            <a:ahLst/>
            <a:cxnLst/>
            <a:rect l="l" t="t" r="r" b="b"/>
            <a:pathLst>
              <a:path w="1503045" h="34290">
                <a:moveTo>
                  <a:pt x="0" y="0"/>
                </a:moveTo>
                <a:lnTo>
                  <a:pt x="1496099" y="2099"/>
                </a:lnTo>
              </a:path>
              <a:path w="1503045" h="34290">
                <a:moveTo>
                  <a:pt x="0" y="33705"/>
                </a:moveTo>
                <a:lnTo>
                  <a:pt x="1502699" y="33705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5650" y="4213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2C2C2C"/>
                </a:solidFill>
                <a:latin typeface="Gulim"/>
                <a:cs typeface="Gulim"/>
              </a:rPr>
              <a:t>왜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848" y="506533"/>
            <a:ext cx="796639" cy="158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7455" y="421353"/>
            <a:ext cx="144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로</a:t>
            </a:r>
            <a:r>
              <a:rPr sz="1800" b="1" spc="-17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10" dirty="0">
                <a:solidFill>
                  <a:srgbClr val="2C2C2C"/>
                </a:solidFill>
                <a:latin typeface="Gulim"/>
                <a:cs typeface="Gulim"/>
              </a:rPr>
              <a:t>가야하는가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6334" y="508170"/>
            <a:ext cx="83839" cy="1561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95386" y="1036475"/>
            <a:ext cx="7102475" cy="3352800"/>
            <a:chOff x="1095386" y="1036475"/>
            <a:chExt cx="7102475" cy="33528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86" y="1036475"/>
              <a:ext cx="6868513" cy="3352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13875" y="2011374"/>
              <a:ext cx="174625" cy="1321435"/>
            </a:xfrm>
            <a:custGeom>
              <a:avLst/>
              <a:gdLst/>
              <a:ahLst/>
              <a:cxnLst/>
              <a:rect l="l" t="t" r="r" b="b"/>
              <a:pathLst>
                <a:path w="174625" h="1321435">
                  <a:moveTo>
                    <a:pt x="0" y="0"/>
                  </a:moveTo>
                  <a:lnTo>
                    <a:pt x="33922" y="1141"/>
                  </a:lnTo>
                  <a:lnTo>
                    <a:pt x="61624" y="4254"/>
                  </a:lnTo>
                  <a:lnTo>
                    <a:pt x="80301" y="8870"/>
                  </a:lnTo>
                  <a:lnTo>
                    <a:pt x="87149" y="14524"/>
                  </a:lnTo>
                  <a:lnTo>
                    <a:pt x="87149" y="646075"/>
                  </a:lnTo>
                  <a:lnTo>
                    <a:pt x="93998" y="651729"/>
                  </a:lnTo>
                  <a:lnTo>
                    <a:pt x="112675" y="656345"/>
                  </a:lnTo>
                  <a:lnTo>
                    <a:pt x="140377" y="659458"/>
                  </a:lnTo>
                  <a:lnTo>
                    <a:pt x="174299" y="660599"/>
                  </a:lnTo>
                  <a:lnTo>
                    <a:pt x="140377" y="661741"/>
                  </a:lnTo>
                  <a:lnTo>
                    <a:pt x="112675" y="664854"/>
                  </a:lnTo>
                  <a:lnTo>
                    <a:pt x="93998" y="669470"/>
                  </a:lnTo>
                  <a:lnTo>
                    <a:pt x="87149" y="675124"/>
                  </a:lnTo>
                  <a:lnTo>
                    <a:pt x="87149" y="1306675"/>
                  </a:lnTo>
                  <a:lnTo>
                    <a:pt x="80301" y="1312329"/>
                  </a:lnTo>
                  <a:lnTo>
                    <a:pt x="61624" y="1316945"/>
                  </a:lnTo>
                  <a:lnTo>
                    <a:pt x="33922" y="1320058"/>
                  </a:lnTo>
                  <a:lnTo>
                    <a:pt x="0" y="132119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88825" y="1332689"/>
              <a:ext cx="2503170" cy="34290"/>
            </a:xfrm>
            <a:custGeom>
              <a:avLst/>
              <a:gdLst/>
              <a:ahLst/>
              <a:cxnLst/>
              <a:rect l="l" t="t" r="r" b="b"/>
              <a:pathLst>
                <a:path w="2503170" h="34290">
                  <a:moveTo>
                    <a:pt x="0" y="0"/>
                  </a:moveTo>
                  <a:lnTo>
                    <a:pt x="2502899" y="0"/>
                  </a:lnTo>
                </a:path>
                <a:path w="2503170" h="34290">
                  <a:moveTo>
                    <a:pt x="0" y="33705"/>
                  </a:moveTo>
                  <a:lnTo>
                    <a:pt x="24962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2375" y="2683407"/>
            <a:ext cx="298469" cy="16234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224325" y="2830977"/>
            <a:ext cx="835660" cy="60769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7150" algn="ctr">
              <a:lnSpc>
                <a:spcPct val="100000"/>
              </a:lnSpc>
              <a:spcBef>
                <a:spcPts val="71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Over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60%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0997"/>
            <a:ext cx="1774862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487" y="1007679"/>
            <a:ext cx="1484510" cy="1248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1855" y="999791"/>
            <a:ext cx="2323355" cy="1327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487" y="1188654"/>
            <a:ext cx="1158708" cy="992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37487" y="1182701"/>
            <a:ext cx="4551045" cy="855344"/>
            <a:chOff x="437487" y="1182701"/>
            <a:chExt cx="4551045" cy="855344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3318" y="1182701"/>
              <a:ext cx="845194" cy="1052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1182701"/>
              <a:ext cx="4550593" cy="85471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921" y="2304712"/>
            <a:ext cx="1608622" cy="18834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11017" y="2304700"/>
            <a:ext cx="1059624" cy="18890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15114" y="2304700"/>
            <a:ext cx="1741585" cy="18419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01173" y="2304700"/>
            <a:ext cx="1395002" cy="18419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40647" y="2304704"/>
            <a:ext cx="1509280" cy="184197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03372" y="4494722"/>
            <a:ext cx="10477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3)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4)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25" dirty="0">
                <a:latin typeface="Arial"/>
                <a:cs typeface="Arial"/>
              </a:rPr>
              <a:t>5)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0975" y="4494722"/>
            <a:ext cx="1591310" cy="5511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3"/>
              </a:rPr>
              <a:t>https://index.ros.org/doc/ros2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3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4"/>
              </a:rPr>
              <a:t>http://design.ros2.org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4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5"/>
              </a:rPr>
              <a:t>https://github.com/ros-infrastructure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5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6"/>
              </a:rPr>
              <a:t>https://index.ros.org/doc/ros2/Releases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6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https://github.com/ros/ros_tutorials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55650" y="4428000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34375" y="4428000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13100" y="4428000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91825" y="4428000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270550" y="4428000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499497" y="485620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72547" y="485620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53979" y="485620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43919" y="485620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33860" y="485620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0997"/>
            <a:ext cx="1774862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487" y="1007679"/>
            <a:ext cx="1484510" cy="1248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1855" y="999791"/>
            <a:ext cx="2323355" cy="1327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487" y="1188654"/>
            <a:ext cx="1158708" cy="992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37487" y="1182701"/>
            <a:ext cx="4551045" cy="855344"/>
            <a:chOff x="437487" y="1182701"/>
            <a:chExt cx="4551045" cy="855344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3318" y="1182701"/>
              <a:ext cx="845194" cy="1052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1182701"/>
              <a:ext cx="4550593" cy="85471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7487" y="2266616"/>
            <a:ext cx="3201764" cy="1314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7487" y="2447591"/>
            <a:ext cx="3201764" cy="1314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52197" y="2630501"/>
            <a:ext cx="1222474" cy="10522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487" y="2636454"/>
            <a:ext cx="762322" cy="992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6314" y="2628566"/>
            <a:ext cx="1259755" cy="13275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7487" y="2990516"/>
            <a:ext cx="3895080" cy="1327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37487" y="3171491"/>
            <a:ext cx="3532907" cy="1327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7487" y="3352466"/>
            <a:ext cx="3493690" cy="13275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7487" y="3533441"/>
            <a:ext cx="3324994" cy="13275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7487" y="3714416"/>
            <a:ext cx="3558877" cy="1327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7487" y="3895391"/>
            <a:ext cx="3440931" cy="13275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7487" y="4076366"/>
            <a:ext cx="3640137" cy="1329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7487" y="4265229"/>
            <a:ext cx="762322" cy="992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2197" y="4259276"/>
            <a:ext cx="1295995" cy="13081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99835" y="4257341"/>
            <a:ext cx="1239068" cy="1314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37487" y="4440251"/>
            <a:ext cx="2449420" cy="10522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7487" y="4621226"/>
            <a:ext cx="3041922" cy="1309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970875" y="1780250"/>
            <a:ext cx="3809999" cy="22955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03372" y="4804285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0975" y="4804285"/>
            <a:ext cx="119634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6"/>
              </a:rPr>
              <a:t>https://index.ros.org/doc/ros2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6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7"/>
              </a:rPr>
              <a:t>http://design.ros2.org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7"/>
              </a:rPr>
              <a:t>/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353" y="1020258"/>
            <a:ext cx="5470066" cy="1989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987" y="1693264"/>
            <a:ext cx="8141970" cy="1612900"/>
            <a:chOff x="40987" y="1693264"/>
            <a:chExt cx="8141970" cy="1612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998" y="1738187"/>
              <a:ext cx="2228849" cy="14254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87" y="2108602"/>
              <a:ext cx="2907792" cy="11973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4236" y="1693264"/>
              <a:ext cx="3092957" cy="159343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4126" y="510997"/>
            <a:ext cx="1774862" cy="1921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3372" y="4458327"/>
            <a:ext cx="10477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3)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4)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5)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6)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975" y="4458327"/>
            <a:ext cx="462470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7"/>
              </a:rPr>
              <a:t>https://index.ros.org/doc/ros2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7"/>
              </a:rPr>
              <a:t>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10" dirty="0">
                <a:latin typeface="Arial"/>
                <a:cs typeface="Arial"/>
              </a:rPr>
              <a:t>ROS: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An </a:t>
            </a:r>
            <a:r>
              <a:rPr sz="700" spc="-10" dirty="0">
                <a:latin typeface="Arial"/>
                <a:cs typeface="Arial"/>
              </a:rPr>
              <a:t>introduction</a:t>
            </a:r>
            <a:r>
              <a:rPr sz="700" dirty="0">
                <a:latin typeface="Arial"/>
                <a:cs typeface="Arial"/>
              </a:rPr>
              <a:t> by Brian Gerkey (Open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Robotics)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30"/>
              </a:lnSpc>
              <a:spcBef>
                <a:spcPts val="2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8"/>
              </a:rPr>
              <a:t>https://roscon.ros.org/2014/wp-content/uploads/2014/07/ROSCON-2014-Next-Generation-of-ROS-on-top-of-DDS.pd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8"/>
              </a:rPr>
              <a:t>f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9"/>
              </a:rPr>
              <a:t>https://roscon.ros.org/2014/wp-content/uploads/2014/07/ROSCON-2014-Why-you-want-to-use-ROS-2.pd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9"/>
              </a:rPr>
              <a:t>f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0"/>
              </a:rPr>
              <a:t>https://index.ros.org/doc/ros2/Governance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0"/>
              </a:rPr>
              <a:t>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90"/>
              </a:lnSpc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1"/>
              </a:rPr>
              <a:t>https://discourse.ros.org/t/introducing-the-ros-2-technical-steering-committee/6132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02612" y="3668962"/>
            <a:ext cx="2238375" cy="1435100"/>
            <a:chOff x="6102612" y="3668962"/>
            <a:chExt cx="2238375" cy="1435100"/>
          </a:xfrm>
        </p:grpSpPr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8610" y="3771247"/>
              <a:ext cx="960664" cy="13235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0525" y="3771250"/>
              <a:ext cx="1011899" cy="13235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07374" y="3673724"/>
              <a:ext cx="2228850" cy="1425575"/>
            </a:xfrm>
            <a:custGeom>
              <a:avLst/>
              <a:gdLst/>
              <a:ahLst/>
              <a:cxnLst/>
              <a:rect l="l" t="t" r="r" b="b"/>
              <a:pathLst>
                <a:path w="2228850" h="1425575">
                  <a:moveTo>
                    <a:pt x="0" y="237554"/>
                  </a:moveTo>
                  <a:lnTo>
                    <a:pt x="4826" y="189679"/>
                  </a:lnTo>
                  <a:lnTo>
                    <a:pt x="18668" y="145087"/>
                  </a:lnTo>
                  <a:lnTo>
                    <a:pt x="40570" y="104735"/>
                  </a:lnTo>
                  <a:lnTo>
                    <a:pt x="69578" y="69578"/>
                  </a:lnTo>
                  <a:lnTo>
                    <a:pt x="104735" y="40570"/>
                  </a:lnTo>
                  <a:lnTo>
                    <a:pt x="145087" y="18668"/>
                  </a:lnTo>
                  <a:lnTo>
                    <a:pt x="189679" y="4826"/>
                  </a:lnTo>
                  <a:lnTo>
                    <a:pt x="237554" y="0"/>
                  </a:lnTo>
                  <a:lnTo>
                    <a:pt x="1991144" y="0"/>
                  </a:lnTo>
                  <a:lnTo>
                    <a:pt x="2037706" y="4606"/>
                  </a:lnTo>
                  <a:lnTo>
                    <a:pt x="2082053" y="18082"/>
                  </a:lnTo>
                  <a:lnTo>
                    <a:pt x="2122940" y="39911"/>
                  </a:lnTo>
                  <a:lnTo>
                    <a:pt x="2159121" y="69577"/>
                  </a:lnTo>
                  <a:lnTo>
                    <a:pt x="2188788" y="105759"/>
                  </a:lnTo>
                  <a:lnTo>
                    <a:pt x="2210617" y="146646"/>
                  </a:lnTo>
                  <a:lnTo>
                    <a:pt x="2224093" y="190993"/>
                  </a:lnTo>
                  <a:lnTo>
                    <a:pt x="2228699" y="237554"/>
                  </a:lnTo>
                  <a:lnTo>
                    <a:pt x="2228699" y="1187745"/>
                  </a:lnTo>
                  <a:lnTo>
                    <a:pt x="2223873" y="1235620"/>
                  </a:lnTo>
                  <a:lnTo>
                    <a:pt x="2210031" y="1280212"/>
                  </a:lnTo>
                  <a:lnTo>
                    <a:pt x="2188129" y="1320564"/>
                  </a:lnTo>
                  <a:lnTo>
                    <a:pt x="2159121" y="1355721"/>
                  </a:lnTo>
                  <a:lnTo>
                    <a:pt x="2123964" y="1384729"/>
                  </a:lnTo>
                  <a:lnTo>
                    <a:pt x="2083612" y="1406631"/>
                  </a:lnTo>
                  <a:lnTo>
                    <a:pt x="2039020" y="1420473"/>
                  </a:lnTo>
                  <a:lnTo>
                    <a:pt x="1991144" y="1425299"/>
                  </a:lnTo>
                  <a:lnTo>
                    <a:pt x="237554" y="1425299"/>
                  </a:lnTo>
                  <a:lnTo>
                    <a:pt x="189679" y="1420473"/>
                  </a:lnTo>
                  <a:lnTo>
                    <a:pt x="145087" y="1406631"/>
                  </a:lnTo>
                  <a:lnTo>
                    <a:pt x="104735" y="1384729"/>
                  </a:lnTo>
                  <a:lnTo>
                    <a:pt x="69578" y="1355721"/>
                  </a:lnTo>
                  <a:lnTo>
                    <a:pt x="40570" y="1320564"/>
                  </a:lnTo>
                  <a:lnTo>
                    <a:pt x="18668" y="1280212"/>
                  </a:lnTo>
                  <a:lnTo>
                    <a:pt x="4826" y="1235620"/>
                  </a:lnTo>
                  <a:lnTo>
                    <a:pt x="0" y="1187745"/>
                  </a:lnTo>
                  <a:lnTo>
                    <a:pt x="0" y="237554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6750" y="1775813"/>
            <a:ext cx="254000" cy="433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FF0000"/>
                </a:solidFill>
                <a:latin typeface="MS PGothic"/>
                <a:cs typeface="MS PGothic"/>
              </a:rPr>
              <a:t>①</a:t>
            </a:r>
            <a:endParaRPr sz="1800">
              <a:latin typeface="MS PGothic"/>
              <a:cs typeface="MS PGothic"/>
            </a:endParaRPr>
          </a:p>
          <a:p>
            <a:pPr marL="25400">
              <a:lnSpc>
                <a:spcPct val="100000"/>
              </a:lnSpc>
              <a:spcBef>
                <a:spcPts val="60"/>
              </a:spcBef>
            </a:pPr>
            <a:r>
              <a:rPr sz="700" b="1" spc="-20" dirty="0">
                <a:solidFill>
                  <a:srgbClr val="FF0000"/>
                </a:solidFill>
                <a:latin typeface="Arial"/>
                <a:cs typeface="Arial"/>
              </a:rPr>
              <a:t>Start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10930" y="1531213"/>
            <a:ext cx="499109" cy="433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FF0000"/>
                </a:solidFill>
                <a:latin typeface="MS PGothic"/>
                <a:cs typeface="MS PGothic"/>
              </a:rPr>
              <a:t>②</a:t>
            </a:r>
            <a:endParaRPr sz="18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b="1" dirty="0">
                <a:solidFill>
                  <a:srgbClr val="FF0000"/>
                </a:solidFill>
                <a:latin typeface="Arial"/>
                <a:cs typeface="Arial"/>
              </a:rPr>
              <a:t>First</a:t>
            </a:r>
            <a:r>
              <a:rPr sz="7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0000"/>
                </a:solidFill>
                <a:latin typeface="Arial"/>
                <a:cs typeface="Arial"/>
              </a:rPr>
              <a:t>Distro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1237" y="1563838"/>
            <a:ext cx="734060" cy="433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FF0000"/>
                </a:solidFill>
                <a:latin typeface="MS PGothic"/>
                <a:cs typeface="MS PGothic"/>
              </a:rPr>
              <a:t>④</a:t>
            </a:r>
            <a:endParaRPr sz="1800">
              <a:latin typeface="MS PGothic"/>
              <a:cs typeface="MS PGothic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700" b="1" dirty="0">
                <a:solidFill>
                  <a:srgbClr val="FF0000"/>
                </a:solidFill>
                <a:latin typeface="Arial"/>
                <a:cs typeface="Arial"/>
              </a:rPr>
              <a:t>First</a:t>
            </a:r>
            <a:r>
              <a:rPr sz="7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0000"/>
                </a:solidFill>
                <a:latin typeface="Arial"/>
                <a:cs typeface="Arial"/>
              </a:rPr>
              <a:t>LTS</a:t>
            </a:r>
            <a:r>
              <a:rPr sz="7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0000"/>
                </a:solidFill>
                <a:latin typeface="Arial"/>
                <a:cs typeface="Arial"/>
              </a:rPr>
              <a:t>release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81120" y="2372242"/>
            <a:ext cx="712500" cy="14729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301748" y="2058686"/>
            <a:ext cx="42545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8580" marR="5080" indent="-56515">
              <a:lnSpc>
                <a:spcPct val="101600"/>
              </a:lnSpc>
              <a:spcBef>
                <a:spcPts val="85"/>
              </a:spcBef>
            </a:pPr>
            <a:r>
              <a:rPr sz="800" spc="-10" dirty="0">
                <a:solidFill>
                  <a:srgbClr val="666666"/>
                </a:solidFill>
                <a:latin typeface="Arial"/>
                <a:cs typeface="Arial"/>
              </a:rPr>
              <a:t>Eloquent Elusor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18468" y="2486748"/>
            <a:ext cx="7766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Arial"/>
                <a:cs typeface="Arial"/>
              </a:rPr>
              <a:t>November</a:t>
            </a:r>
            <a:r>
              <a:rPr sz="800" b="1" spc="-40" dirty="0">
                <a:latin typeface="Arial"/>
                <a:cs typeface="Arial"/>
              </a:rPr>
              <a:t> </a:t>
            </a:r>
            <a:r>
              <a:rPr sz="800" b="1" spc="-20" dirty="0">
                <a:latin typeface="Arial"/>
                <a:cs typeface="Arial"/>
              </a:rPr>
              <a:t>2019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85382" y="2651447"/>
            <a:ext cx="477001" cy="58215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087150" y="2957888"/>
            <a:ext cx="2250440" cy="6623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R="1737360" algn="ctr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FF0000"/>
                </a:solidFill>
                <a:latin typeface="MS PGothic"/>
                <a:cs typeface="MS PGothic"/>
              </a:rPr>
              <a:t>③</a:t>
            </a:r>
            <a:endParaRPr sz="1800">
              <a:latin typeface="MS PGothic"/>
              <a:cs typeface="MS PGothic"/>
            </a:endParaRPr>
          </a:p>
          <a:p>
            <a:pPr marR="1737995" algn="ctr">
              <a:lnSpc>
                <a:spcPct val="100000"/>
              </a:lnSpc>
              <a:spcBef>
                <a:spcPts val="60"/>
              </a:spcBef>
            </a:pPr>
            <a:r>
              <a:rPr sz="7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7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7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F0000"/>
                </a:solidFill>
                <a:latin typeface="Arial"/>
                <a:cs typeface="Arial"/>
              </a:rPr>
              <a:t>TSC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45345" y="1472794"/>
            <a:ext cx="254000" cy="433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FF0000"/>
                </a:solidFill>
                <a:latin typeface="MS PGothic"/>
                <a:cs typeface="MS PGothic"/>
              </a:rPr>
              <a:t>⑤</a:t>
            </a:r>
            <a:endParaRPr sz="1800">
              <a:latin typeface="MS PGothic"/>
              <a:cs typeface="MS PGothic"/>
            </a:endParaRPr>
          </a:p>
          <a:p>
            <a:pPr marL="27940">
              <a:lnSpc>
                <a:spcPct val="100000"/>
              </a:lnSpc>
              <a:spcBef>
                <a:spcPts val="60"/>
              </a:spcBef>
            </a:pPr>
            <a:r>
              <a:rPr sz="700" b="1" spc="-20" dirty="0">
                <a:solidFill>
                  <a:srgbClr val="FF0000"/>
                </a:solidFill>
                <a:latin typeface="Arial"/>
                <a:cs typeface="Arial"/>
              </a:rPr>
              <a:t>2020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963552" y="1987253"/>
            <a:ext cx="41275" cy="480695"/>
            <a:chOff x="8963552" y="1987253"/>
            <a:chExt cx="41275" cy="480695"/>
          </a:xfrm>
        </p:grpSpPr>
        <p:sp>
          <p:nvSpPr>
            <p:cNvPr id="26" name="object 26"/>
            <p:cNvSpPr/>
            <p:nvPr/>
          </p:nvSpPr>
          <p:spPr>
            <a:xfrm>
              <a:off x="8984047" y="2035241"/>
              <a:ext cx="0" cy="396240"/>
            </a:xfrm>
            <a:custGeom>
              <a:avLst/>
              <a:gdLst/>
              <a:ahLst/>
              <a:cxnLst/>
              <a:rect l="l" t="t" r="r" b="b"/>
              <a:pathLst>
                <a:path h="396239">
                  <a:moveTo>
                    <a:pt x="0" y="0"/>
                  </a:moveTo>
                  <a:lnTo>
                    <a:pt x="0" y="396050"/>
                  </a:lnTo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68314" y="199201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68314" y="199201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68378" y="24312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68378" y="24312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38721" y="3468420"/>
            <a:ext cx="1429385" cy="871219"/>
            <a:chOff x="438721" y="3468420"/>
            <a:chExt cx="1429385" cy="871219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246" y="3477946"/>
              <a:ext cx="1360457" cy="8434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3483" y="3473183"/>
              <a:ext cx="1419860" cy="861694"/>
            </a:xfrm>
            <a:custGeom>
              <a:avLst/>
              <a:gdLst/>
              <a:ahLst/>
              <a:cxnLst/>
              <a:rect l="l" t="t" r="r" b="b"/>
              <a:pathLst>
                <a:path w="1419860" h="861695">
                  <a:moveTo>
                    <a:pt x="0" y="0"/>
                  </a:moveTo>
                  <a:lnTo>
                    <a:pt x="1419299" y="0"/>
                  </a:lnTo>
                  <a:lnTo>
                    <a:pt x="1419299" y="861500"/>
                  </a:lnTo>
                  <a:lnTo>
                    <a:pt x="0" y="8615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353" y="1023085"/>
            <a:ext cx="2369901" cy="1963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31016" y="937311"/>
            <a:ext cx="4782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ulim"/>
                <a:cs typeface="Gulim"/>
              </a:rPr>
              <a:t>이후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353" y="2965590"/>
            <a:ext cx="912564" cy="14867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558" y="3225343"/>
            <a:ext cx="724283" cy="1162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25375" y="2772359"/>
            <a:ext cx="4270375" cy="60579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sz="1800" dirty="0">
                <a:latin typeface="Gulim"/>
                <a:cs typeface="Gulim"/>
              </a:rPr>
              <a:t>회원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시작</a:t>
            </a:r>
            <a:endParaRPr sz="1800">
              <a:latin typeface="Gulim"/>
              <a:cs typeface="Gulim"/>
            </a:endParaRPr>
          </a:p>
          <a:p>
            <a:pPr marL="317500" indent="-305435">
              <a:lnSpc>
                <a:spcPct val="100000"/>
              </a:lnSpc>
              <a:spcBef>
                <a:spcPts val="1430"/>
              </a:spcBef>
              <a:buFont typeface="Arial"/>
              <a:buChar char="○"/>
              <a:tabLst>
                <a:tab pos="89535" algn="l"/>
                <a:tab pos="317500" algn="l"/>
                <a:tab pos="1087755" algn="l"/>
              </a:tabLst>
            </a:pPr>
            <a:r>
              <a:rPr sz="1000" u="heavy" dirty="0">
                <a:uFill>
                  <a:solidFill>
                    <a:srgbClr val="231F20"/>
                  </a:solidFill>
                </a:uFill>
                <a:latin typeface="Times New Roman"/>
                <a:cs typeface="Times New Roman"/>
                <a:hlinkClick r:id="rId4"/>
              </a:rPr>
              <a:t>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5375" y="3360725"/>
            <a:ext cx="475361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 indent="-30543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AWS</a:t>
            </a:r>
            <a:r>
              <a:rPr sz="10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RoboMaker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Microsoft</a:t>
            </a:r>
            <a:r>
              <a:rPr sz="1000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Windows+ROS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Canonical</a:t>
            </a:r>
            <a:r>
              <a:rPr sz="10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Ubuntu</a:t>
            </a:r>
            <a:endParaRPr sz="1000">
              <a:latin typeface="Arial"/>
              <a:cs typeface="Arial"/>
            </a:endParaRPr>
          </a:p>
          <a:p>
            <a:pPr marL="774700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Intel</a:t>
            </a:r>
            <a:r>
              <a:rPr sz="10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Robot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DevKit</a:t>
            </a:r>
            <a:r>
              <a:rPr sz="10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0"/>
              </a:rPr>
              <a:t>Nav2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1"/>
              </a:rPr>
              <a:t>LGSVL</a:t>
            </a:r>
            <a:r>
              <a:rPr sz="100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1"/>
              </a:rPr>
              <a:t>Simulator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2"/>
              </a:rPr>
              <a:t>SAMSUNG</a:t>
            </a:r>
            <a:endParaRPr sz="1000">
              <a:latin typeface="Arial"/>
              <a:cs typeface="Arial"/>
            </a:endParaRPr>
          </a:p>
          <a:p>
            <a:pPr marL="774700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Toyota</a:t>
            </a:r>
            <a:r>
              <a:rPr sz="1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&amp;</a:t>
            </a:r>
            <a:r>
              <a:rPr sz="10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TRI</a:t>
            </a:r>
            <a:r>
              <a:rPr sz="1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Robots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ROBOTIS</a:t>
            </a:r>
            <a:r>
              <a:rPr sz="10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TurtleBot3</a:t>
            </a:r>
            <a:r>
              <a:rPr sz="1000" spc="-1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Bosch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micro-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ROS</a:t>
            </a:r>
            <a:endParaRPr sz="1000">
              <a:latin typeface="Arial"/>
              <a:cs typeface="Arial"/>
            </a:endParaRPr>
          </a:p>
          <a:p>
            <a:pPr marL="774700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Tier</a:t>
            </a:r>
            <a:r>
              <a:rPr sz="10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IV</a:t>
            </a:r>
            <a:r>
              <a:rPr sz="1000" u="sng" spc="-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Autoware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Apex.OS</a:t>
            </a:r>
            <a:endParaRPr sz="1000">
              <a:latin typeface="Arial"/>
              <a:cs typeface="Arial"/>
            </a:endParaRPr>
          </a:p>
          <a:p>
            <a:pPr marL="774700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8"/>
              </a:rPr>
              <a:t>eProsima</a:t>
            </a:r>
            <a:r>
              <a:rPr sz="1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8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8"/>
              </a:rPr>
              <a:t>FastRTPS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9"/>
              </a:rPr>
              <a:t>ADLink/Eclipse</a:t>
            </a:r>
            <a:r>
              <a:rPr sz="1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9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9"/>
              </a:rPr>
              <a:t>Cyclone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9"/>
              </a:rPr>
              <a:t> 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9"/>
              </a:rPr>
              <a:t>DDS</a:t>
            </a:r>
            <a:endParaRPr sz="1000">
              <a:latin typeface="Arial"/>
              <a:cs typeface="Arial"/>
            </a:endParaRPr>
          </a:p>
          <a:p>
            <a:pPr marL="317500" indent="-305435">
              <a:lnSpc>
                <a:spcPct val="100000"/>
              </a:lnSpc>
              <a:buChar char="○"/>
              <a:tabLst>
                <a:tab pos="317500" algn="l"/>
                <a:tab pos="318135" algn="l"/>
              </a:tabLst>
            </a:pPr>
            <a:r>
              <a:rPr sz="1000" spc="-10" dirty="0">
                <a:latin typeface="Arial"/>
                <a:cs typeface="Arial"/>
              </a:rPr>
              <a:t>Ecosystem:</a:t>
            </a:r>
            <a:endParaRPr sz="1000">
              <a:latin typeface="Arial"/>
              <a:cs typeface="Arial"/>
            </a:endParaRPr>
          </a:p>
          <a:p>
            <a:pPr marL="774700" lvl="1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0"/>
              </a:rPr>
              <a:t>Autonomous</a:t>
            </a:r>
            <a:r>
              <a:rPr sz="10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0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0"/>
              </a:rPr>
              <a:t>Driving</a:t>
            </a:r>
            <a:r>
              <a:rPr sz="10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0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0"/>
              </a:rPr>
              <a:t>Companies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1"/>
              </a:rPr>
              <a:t>Sony</a:t>
            </a:r>
            <a:r>
              <a:rPr sz="10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1"/>
              </a:rPr>
              <a:t> </a:t>
            </a:r>
            <a:r>
              <a:rPr sz="10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1"/>
              </a:rPr>
              <a:t>aibo</a:t>
            </a:r>
            <a:endParaRPr sz="1000">
              <a:latin typeface="Arial"/>
              <a:cs typeface="Arial"/>
            </a:endParaRPr>
          </a:p>
          <a:p>
            <a:pPr marL="774700" lvl="1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2"/>
              </a:rPr>
              <a:t>Google</a:t>
            </a:r>
            <a:r>
              <a:rPr sz="10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2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2"/>
              </a:rPr>
              <a:t>Cloud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2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2"/>
              </a:rPr>
              <a:t>Robotics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3"/>
              </a:rPr>
              <a:t>Honda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3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3"/>
              </a:rPr>
              <a:t>RaaS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3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3"/>
              </a:rPr>
              <a:t>Platform</a:t>
            </a:r>
            <a:r>
              <a:rPr sz="1000" spc="-10" dirty="0"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  <a:p>
            <a:pPr marL="774700" lvl="1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4"/>
              </a:rPr>
              <a:t>Whill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5"/>
              </a:rPr>
              <a:t>Panasonic</a:t>
            </a:r>
            <a:r>
              <a:rPr sz="1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5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5"/>
              </a:rPr>
              <a:t>HOSPI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6"/>
              </a:rPr>
              <a:t>Fetch</a:t>
            </a:r>
            <a:r>
              <a:rPr sz="10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6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6"/>
              </a:rPr>
              <a:t>Robotics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7"/>
              </a:rPr>
              <a:t>Baidu</a:t>
            </a:r>
            <a:r>
              <a:rPr sz="1000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7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7"/>
              </a:rPr>
              <a:t>Apollo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8"/>
              </a:rPr>
              <a:t>ROS-Industrial</a:t>
            </a:r>
            <a:endParaRPr sz="1000">
              <a:latin typeface="Arial"/>
              <a:cs typeface="Arial"/>
            </a:endParaRPr>
          </a:p>
          <a:p>
            <a:pPr marL="774700" lvl="1" indent="-305435">
              <a:lnSpc>
                <a:spcPct val="100000"/>
              </a:lnSpc>
              <a:buClr>
                <a:srgbClr val="000000"/>
              </a:buClr>
              <a:buChar char="■"/>
              <a:tabLst>
                <a:tab pos="774700" algn="l"/>
                <a:tab pos="775335" algn="l"/>
              </a:tabLst>
            </a:pP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9"/>
              </a:rPr>
              <a:t>Bossanova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0"/>
              </a:rPr>
              <a:t>Magazino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1"/>
              </a:rPr>
              <a:t>Clearpath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2"/>
              </a:rPr>
              <a:t>Pal</a:t>
            </a:r>
            <a:r>
              <a:rPr sz="10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2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2"/>
              </a:rPr>
              <a:t>robotics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3"/>
              </a:rPr>
              <a:t>NASA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4"/>
              </a:rPr>
              <a:t>Savioke</a:t>
            </a:r>
            <a:r>
              <a:rPr sz="1000" dirty="0">
                <a:latin typeface="Arial"/>
                <a:cs typeface="Arial"/>
              </a:rPr>
              <a:t>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개발</a:t>
            </a:r>
            <a:r>
              <a:rPr spc="-150" dirty="0"/>
              <a:t> </a:t>
            </a:r>
            <a:r>
              <a:rPr spc="-35" dirty="0"/>
              <a:t>동향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40614" y="1317712"/>
            <a:ext cx="8142605" cy="1691005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300120" y="3031668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26857" y="3334474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-2689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중요</a:t>
            </a:r>
            <a:r>
              <a:rPr spc="-160" dirty="0"/>
              <a:t> </a:t>
            </a:r>
            <a:r>
              <a:rPr dirty="0"/>
              <a:t>컨셉</a:t>
            </a:r>
            <a:r>
              <a:rPr spc="-155" dirty="0"/>
              <a:t> </a:t>
            </a:r>
            <a:r>
              <a:rPr dirty="0"/>
              <a:t>및</a:t>
            </a:r>
            <a:r>
              <a:rPr spc="-155" dirty="0"/>
              <a:t> </a:t>
            </a:r>
            <a:r>
              <a:rPr spc="-35" dirty="0"/>
              <a:t>특징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930" y="1100942"/>
            <a:ext cx="2928863" cy="1983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1018591"/>
            <a:ext cx="621030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ts val="2150"/>
              </a:lnSpc>
            </a:pPr>
            <a:r>
              <a:rPr sz="1800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2589" y="1384440"/>
            <a:ext cx="411480" cy="149225"/>
          </a:xfrm>
          <a:custGeom>
            <a:avLst/>
            <a:gdLst/>
            <a:ahLst/>
            <a:cxnLst/>
            <a:rect l="l" t="t" r="r" b="b"/>
            <a:pathLst>
              <a:path w="411480" h="149225">
                <a:moveTo>
                  <a:pt x="37766" y="146595"/>
                </a:moveTo>
                <a:lnTo>
                  <a:pt x="5420" y="146595"/>
                </a:lnTo>
                <a:lnTo>
                  <a:pt x="3783" y="146050"/>
                </a:lnTo>
                <a:lnTo>
                  <a:pt x="2196" y="144958"/>
                </a:lnTo>
                <a:lnTo>
                  <a:pt x="707" y="143767"/>
                </a:lnTo>
                <a:lnTo>
                  <a:pt x="69" y="141982"/>
                </a:lnTo>
                <a:lnTo>
                  <a:pt x="0" y="6994"/>
                </a:lnTo>
                <a:lnTo>
                  <a:pt x="707" y="5060"/>
                </a:lnTo>
                <a:lnTo>
                  <a:pt x="2196" y="3869"/>
                </a:lnTo>
                <a:lnTo>
                  <a:pt x="3783" y="2678"/>
                </a:lnTo>
                <a:lnTo>
                  <a:pt x="5420" y="2083"/>
                </a:lnTo>
                <a:lnTo>
                  <a:pt x="39849" y="2083"/>
                </a:lnTo>
                <a:lnTo>
                  <a:pt x="77763" y="9711"/>
                </a:lnTo>
                <a:lnTo>
                  <a:pt x="90205" y="18157"/>
                </a:lnTo>
                <a:lnTo>
                  <a:pt x="19162" y="18157"/>
                </a:lnTo>
                <a:lnTo>
                  <a:pt x="19162" y="130522"/>
                </a:lnTo>
                <a:lnTo>
                  <a:pt x="89683" y="130522"/>
                </a:lnTo>
                <a:lnTo>
                  <a:pt x="87363" y="132550"/>
                </a:lnTo>
                <a:lnTo>
                  <a:pt x="46677" y="146307"/>
                </a:lnTo>
                <a:lnTo>
                  <a:pt x="37766" y="146595"/>
                </a:lnTo>
                <a:close/>
              </a:path>
              <a:path w="411480" h="149225">
                <a:moveTo>
                  <a:pt x="89683" y="130522"/>
                </a:moveTo>
                <a:lnTo>
                  <a:pt x="48184" y="130522"/>
                </a:lnTo>
                <a:lnTo>
                  <a:pt x="55923" y="129381"/>
                </a:lnTo>
                <a:lnTo>
                  <a:pt x="68523" y="124717"/>
                </a:lnTo>
                <a:lnTo>
                  <a:pt x="90079" y="86804"/>
                </a:lnTo>
                <a:lnTo>
                  <a:pt x="90897" y="73074"/>
                </a:lnTo>
                <a:lnTo>
                  <a:pt x="90897" y="65236"/>
                </a:lnTo>
                <a:lnTo>
                  <a:pt x="89905" y="57943"/>
                </a:lnTo>
                <a:lnTo>
                  <a:pt x="87921" y="51196"/>
                </a:lnTo>
                <a:lnTo>
                  <a:pt x="86035" y="44450"/>
                </a:lnTo>
                <a:lnTo>
                  <a:pt x="83009" y="38645"/>
                </a:lnTo>
                <a:lnTo>
                  <a:pt x="78842" y="33783"/>
                </a:lnTo>
                <a:lnTo>
                  <a:pt x="74675" y="28823"/>
                </a:lnTo>
                <a:lnTo>
                  <a:pt x="69416" y="25003"/>
                </a:lnTo>
                <a:lnTo>
                  <a:pt x="63066" y="22324"/>
                </a:lnTo>
                <a:lnTo>
                  <a:pt x="56816" y="19546"/>
                </a:lnTo>
                <a:lnTo>
                  <a:pt x="48680" y="18157"/>
                </a:lnTo>
                <a:lnTo>
                  <a:pt x="90205" y="18157"/>
                </a:lnTo>
                <a:lnTo>
                  <a:pt x="109873" y="56777"/>
                </a:lnTo>
                <a:lnTo>
                  <a:pt x="110989" y="72181"/>
                </a:lnTo>
                <a:lnTo>
                  <a:pt x="110691" y="81269"/>
                </a:lnTo>
                <a:lnTo>
                  <a:pt x="96571" y="123378"/>
                </a:lnTo>
                <a:lnTo>
                  <a:pt x="92237" y="128289"/>
                </a:lnTo>
                <a:lnTo>
                  <a:pt x="89683" y="130522"/>
                </a:lnTo>
                <a:close/>
              </a:path>
              <a:path w="411480" h="149225">
                <a:moveTo>
                  <a:pt x="178408" y="146595"/>
                </a:moveTo>
                <a:lnTo>
                  <a:pt x="146063" y="146595"/>
                </a:lnTo>
                <a:lnTo>
                  <a:pt x="144426" y="146050"/>
                </a:lnTo>
                <a:lnTo>
                  <a:pt x="142838" y="144958"/>
                </a:lnTo>
                <a:lnTo>
                  <a:pt x="141350" y="143767"/>
                </a:lnTo>
                <a:lnTo>
                  <a:pt x="140712" y="141982"/>
                </a:lnTo>
                <a:lnTo>
                  <a:pt x="140642" y="6994"/>
                </a:lnTo>
                <a:lnTo>
                  <a:pt x="141350" y="5060"/>
                </a:lnTo>
                <a:lnTo>
                  <a:pt x="142838" y="3869"/>
                </a:lnTo>
                <a:lnTo>
                  <a:pt x="144426" y="2678"/>
                </a:lnTo>
                <a:lnTo>
                  <a:pt x="146063" y="2083"/>
                </a:lnTo>
                <a:lnTo>
                  <a:pt x="180492" y="2083"/>
                </a:lnTo>
                <a:lnTo>
                  <a:pt x="218406" y="9711"/>
                </a:lnTo>
                <a:lnTo>
                  <a:pt x="230847" y="18157"/>
                </a:lnTo>
                <a:lnTo>
                  <a:pt x="159805" y="18157"/>
                </a:lnTo>
                <a:lnTo>
                  <a:pt x="159805" y="130522"/>
                </a:lnTo>
                <a:lnTo>
                  <a:pt x="230325" y="130522"/>
                </a:lnTo>
                <a:lnTo>
                  <a:pt x="228005" y="132550"/>
                </a:lnTo>
                <a:lnTo>
                  <a:pt x="187319" y="146307"/>
                </a:lnTo>
                <a:lnTo>
                  <a:pt x="178408" y="146595"/>
                </a:lnTo>
                <a:close/>
              </a:path>
              <a:path w="411480" h="149225">
                <a:moveTo>
                  <a:pt x="230325" y="130522"/>
                </a:moveTo>
                <a:lnTo>
                  <a:pt x="188826" y="130522"/>
                </a:lnTo>
                <a:lnTo>
                  <a:pt x="196565" y="129381"/>
                </a:lnTo>
                <a:lnTo>
                  <a:pt x="209166" y="124717"/>
                </a:lnTo>
                <a:lnTo>
                  <a:pt x="230721" y="86804"/>
                </a:lnTo>
                <a:lnTo>
                  <a:pt x="231540" y="73074"/>
                </a:lnTo>
                <a:lnTo>
                  <a:pt x="231540" y="65236"/>
                </a:lnTo>
                <a:lnTo>
                  <a:pt x="230547" y="57943"/>
                </a:lnTo>
                <a:lnTo>
                  <a:pt x="228563" y="51196"/>
                </a:lnTo>
                <a:lnTo>
                  <a:pt x="226678" y="44450"/>
                </a:lnTo>
                <a:lnTo>
                  <a:pt x="223652" y="38645"/>
                </a:lnTo>
                <a:lnTo>
                  <a:pt x="219485" y="33783"/>
                </a:lnTo>
                <a:lnTo>
                  <a:pt x="215317" y="28823"/>
                </a:lnTo>
                <a:lnTo>
                  <a:pt x="210059" y="25003"/>
                </a:lnTo>
                <a:lnTo>
                  <a:pt x="203709" y="22324"/>
                </a:lnTo>
                <a:lnTo>
                  <a:pt x="197458" y="19546"/>
                </a:lnTo>
                <a:lnTo>
                  <a:pt x="189322" y="18157"/>
                </a:lnTo>
                <a:lnTo>
                  <a:pt x="230847" y="18157"/>
                </a:lnTo>
                <a:lnTo>
                  <a:pt x="250515" y="56777"/>
                </a:lnTo>
                <a:lnTo>
                  <a:pt x="251632" y="72181"/>
                </a:lnTo>
                <a:lnTo>
                  <a:pt x="251334" y="81269"/>
                </a:lnTo>
                <a:lnTo>
                  <a:pt x="237214" y="123378"/>
                </a:lnTo>
                <a:lnTo>
                  <a:pt x="232879" y="128289"/>
                </a:lnTo>
                <a:lnTo>
                  <a:pt x="230325" y="130522"/>
                </a:lnTo>
                <a:close/>
              </a:path>
              <a:path w="411480" h="149225">
                <a:moveTo>
                  <a:pt x="350335" y="132308"/>
                </a:moveTo>
                <a:lnTo>
                  <a:pt x="314735" y="132308"/>
                </a:lnTo>
                <a:lnTo>
                  <a:pt x="318555" y="131762"/>
                </a:lnTo>
                <a:lnTo>
                  <a:pt x="322027" y="130671"/>
                </a:lnTo>
                <a:lnTo>
                  <a:pt x="336612" y="118318"/>
                </a:lnTo>
                <a:lnTo>
                  <a:pt x="338001" y="115341"/>
                </a:lnTo>
                <a:lnTo>
                  <a:pt x="338696" y="111968"/>
                </a:lnTo>
                <a:lnTo>
                  <a:pt x="338696" y="104130"/>
                </a:lnTo>
                <a:lnTo>
                  <a:pt x="337753" y="100657"/>
                </a:lnTo>
                <a:lnTo>
                  <a:pt x="335868" y="97780"/>
                </a:lnTo>
                <a:lnTo>
                  <a:pt x="334082" y="94803"/>
                </a:lnTo>
                <a:lnTo>
                  <a:pt x="331652" y="92223"/>
                </a:lnTo>
                <a:lnTo>
                  <a:pt x="325500" y="87858"/>
                </a:lnTo>
                <a:lnTo>
                  <a:pt x="322027" y="85873"/>
                </a:lnTo>
                <a:lnTo>
                  <a:pt x="318158" y="84087"/>
                </a:lnTo>
                <a:lnTo>
                  <a:pt x="314288" y="82202"/>
                </a:lnTo>
                <a:lnTo>
                  <a:pt x="310270" y="80317"/>
                </a:lnTo>
                <a:lnTo>
                  <a:pt x="306103" y="78432"/>
                </a:lnTo>
                <a:lnTo>
                  <a:pt x="302035" y="76547"/>
                </a:lnTo>
                <a:lnTo>
                  <a:pt x="274452" y="48815"/>
                </a:lnTo>
                <a:lnTo>
                  <a:pt x="273509" y="43755"/>
                </a:lnTo>
                <a:lnTo>
                  <a:pt x="273509" y="31849"/>
                </a:lnTo>
                <a:lnTo>
                  <a:pt x="305309" y="843"/>
                </a:lnTo>
                <a:lnTo>
                  <a:pt x="311163" y="0"/>
                </a:lnTo>
                <a:lnTo>
                  <a:pt x="320589" y="0"/>
                </a:lnTo>
                <a:lnTo>
                  <a:pt x="323813" y="297"/>
                </a:lnTo>
                <a:lnTo>
                  <a:pt x="327087" y="892"/>
                </a:lnTo>
                <a:lnTo>
                  <a:pt x="330362" y="1389"/>
                </a:lnTo>
                <a:lnTo>
                  <a:pt x="333388" y="2133"/>
                </a:lnTo>
                <a:lnTo>
                  <a:pt x="336166" y="3125"/>
                </a:lnTo>
                <a:lnTo>
                  <a:pt x="339043" y="4018"/>
                </a:lnTo>
                <a:lnTo>
                  <a:pt x="341573" y="5060"/>
                </a:lnTo>
                <a:lnTo>
                  <a:pt x="343756" y="6250"/>
                </a:lnTo>
                <a:lnTo>
                  <a:pt x="346038" y="7342"/>
                </a:lnTo>
                <a:lnTo>
                  <a:pt x="347526" y="8284"/>
                </a:lnTo>
                <a:lnTo>
                  <a:pt x="348221" y="9078"/>
                </a:lnTo>
                <a:lnTo>
                  <a:pt x="349015" y="9773"/>
                </a:lnTo>
                <a:lnTo>
                  <a:pt x="349511" y="10318"/>
                </a:lnTo>
                <a:lnTo>
                  <a:pt x="349908" y="11112"/>
                </a:lnTo>
                <a:lnTo>
                  <a:pt x="350057" y="11658"/>
                </a:lnTo>
                <a:lnTo>
                  <a:pt x="350156" y="12352"/>
                </a:lnTo>
                <a:lnTo>
                  <a:pt x="350364" y="12997"/>
                </a:lnTo>
                <a:lnTo>
                  <a:pt x="350503" y="13692"/>
                </a:lnTo>
                <a:lnTo>
                  <a:pt x="350702" y="15478"/>
                </a:lnTo>
                <a:lnTo>
                  <a:pt x="350721" y="15924"/>
                </a:lnTo>
                <a:lnTo>
                  <a:pt x="312750" y="15924"/>
                </a:lnTo>
                <a:lnTo>
                  <a:pt x="309228" y="16470"/>
                </a:lnTo>
                <a:lnTo>
                  <a:pt x="293155" y="33337"/>
                </a:lnTo>
                <a:lnTo>
                  <a:pt x="293155" y="40084"/>
                </a:lnTo>
                <a:lnTo>
                  <a:pt x="329965" y="67816"/>
                </a:lnTo>
                <a:lnTo>
                  <a:pt x="333983" y="69899"/>
                </a:lnTo>
                <a:lnTo>
                  <a:pt x="355960" y="91231"/>
                </a:lnTo>
                <a:lnTo>
                  <a:pt x="357845" y="95398"/>
                </a:lnTo>
                <a:lnTo>
                  <a:pt x="358788" y="100359"/>
                </a:lnTo>
                <a:lnTo>
                  <a:pt x="358788" y="112861"/>
                </a:lnTo>
                <a:lnTo>
                  <a:pt x="357548" y="118864"/>
                </a:lnTo>
                <a:lnTo>
                  <a:pt x="352587" y="129381"/>
                </a:lnTo>
                <a:lnTo>
                  <a:pt x="350335" y="132308"/>
                </a:lnTo>
                <a:close/>
              </a:path>
              <a:path w="411480" h="149225">
                <a:moveTo>
                  <a:pt x="348221" y="26193"/>
                </a:moveTo>
                <a:lnTo>
                  <a:pt x="346832" y="26193"/>
                </a:lnTo>
                <a:lnTo>
                  <a:pt x="345542" y="25697"/>
                </a:lnTo>
                <a:lnTo>
                  <a:pt x="343756" y="24705"/>
                </a:lnTo>
                <a:lnTo>
                  <a:pt x="342070" y="23614"/>
                </a:lnTo>
                <a:lnTo>
                  <a:pt x="339936" y="22423"/>
                </a:lnTo>
                <a:lnTo>
                  <a:pt x="337357" y="21133"/>
                </a:lnTo>
                <a:lnTo>
                  <a:pt x="334876" y="19843"/>
                </a:lnTo>
                <a:lnTo>
                  <a:pt x="331899" y="18653"/>
                </a:lnTo>
                <a:lnTo>
                  <a:pt x="324954" y="16470"/>
                </a:lnTo>
                <a:lnTo>
                  <a:pt x="321085" y="15924"/>
                </a:lnTo>
                <a:lnTo>
                  <a:pt x="350721" y="15924"/>
                </a:lnTo>
                <a:lnTo>
                  <a:pt x="350652" y="20488"/>
                </a:lnTo>
                <a:lnTo>
                  <a:pt x="350424" y="21877"/>
                </a:lnTo>
                <a:lnTo>
                  <a:pt x="350354" y="22572"/>
                </a:lnTo>
                <a:lnTo>
                  <a:pt x="350205" y="23465"/>
                </a:lnTo>
                <a:lnTo>
                  <a:pt x="349809" y="24953"/>
                </a:lnTo>
                <a:lnTo>
                  <a:pt x="349511" y="25449"/>
                </a:lnTo>
                <a:lnTo>
                  <a:pt x="348717" y="26044"/>
                </a:lnTo>
                <a:lnTo>
                  <a:pt x="348221" y="26193"/>
                </a:lnTo>
                <a:close/>
              </a:path>
              <a:path w="411480" h="149225">
                <a:moveTo>
                  <a:pt x="316620" y="148679"/>
                </a:moveTo>
                <a:lnTo>
                  <a:pt x="304912" y="148679"/>
                </a:lnTo>
                <a:lnTo>
                  <a:pt x="300447" y="148282"/>
                </a:lnTo>
                <a:lnTo>
                  <a:pt x="269978" y="125908"/>
                </a:lnTo>
                <a:lnTo>
                  <a:pt x="270086" y="124569"/>
                </a:lnTo>
                <a:lnTo>
                  <a:pt x="271872" y="120550"/>
                </a:lnTo>
                <a:lnTo>
                  <a:pt x="272368" y="120253"/>
                </a:lnTo>
                <a:lnTo>
                  <a:pt x="272914" y="120104"/>
                </a:lnTo>
                <a:lnTo>
                  <a:pt x="274601" y="120104"/>
                </a:lnTo>
                <a:lnTo>
                  <a:pt x="276089" y="120749"/>
                </a:lnTo>
                <a:lnTo>
                  <a:pt x="279859" y="123328"/>
                </a:lnTo>
                <a:lnTo>
                  <a:pt x="282290" y="124717"/>
                </a:lnTo>
                <a:lnTo>
                  <a:pt x="288243" y="127694"/>
                </a:lnTo>
                <a:lnTo>
                  <a:pt x="291815" y="129083"/>
                </a:lnTo>
                <a:lnTo>
                  <a:pt x="300249" y="131663"/>
                </a:lnTo>
                <a:lnTo>
                  <a:pt x="305111" y="132308"/>
                </a:lnTo>
                <a:lnTo>
                  <a:pt x="350335" y="132308"/>
                </a:lnTo>
                <a:lnTo>
                  <a:pt x="349114" y="133895"/>
                </a:lnTo>
                <a:lnTo>
                  <a:pt x="340284" y="141337"/>
                </a:lnTo>
                <a:lnTo>
                  <a:pt x="335075" y="144115"/>
                </a:lnTo>
                <a:lnTo>
                  <a:pt x="329022" y="146000"/>
                </a:lnTo>
                <a:lnTo>
                  <a:pt x="323069" y="147786"/>
                </a:lnTo>
                <a:lnTo>
                  <a:pt x="316620" y="148679"/>
                </a:lnTo>
                <a:close/>
              </a:path>
              <a:path w="411480" h="149225">
                <a:moveTo>
                  <a:pt x="401960" y="69949"/>
                </a:moveTo>
                <a:lnTo>
                  <a:pt x="397297" y="69949"/>
                </a:lnTo>
                <a:lnTo>
                  <a:pt x="395362" y="69750"/>
                </a:lnTo>
                <a:lnTo>
                  <a:pt x="387921" y="59680"/>
                </a:lnTo>
                <a:lnTo>
                  <a:pt x="387921" y="54719"/>
                </a:lnTo>
                <a:lnTo>
                  <a:pt x="390302" y="47029"/>
                </a:lnTo>
                <a:lnTo>
                  <a:pt x="391195" y="45938"/>
                </a:lnTo>
                <a:lnTo>
                  <a:pt x="392386" y="45194"/>
                </a:lnTo>
                <a:lnTo>
                  <a:pt x="395362" y="44400"/>
                </a:lnTo>
                <a:lnTo>
                  <a:pt x="397297" y="44201"/>
                </a:lnTo>
                <a:lnTo>
                  <a:pt x="401960" y="44201"/>
                </a:lnTo>
                <a:lnTo>
                  <a:pt x="403846" y="44400"/>
                </a:lnTo>
                <a:lnTo>
                  <a:pt x="406822" y="45194"/>
                </a:lnTo>
                <a:lnTo>
                  <a:pt x="408013" y="45938"/>
                </a:lnTo>
                <a:lnTo>
                  <a:pt x="408906" y="47029"/>
                </a:lnTo>
                <a:lnTo>
                  <a:pt x="409898" y="48021"/>
                </a:lnTo>
                <a:lnTo>
                  <a:pt x="410543" y="49361"/>
                </a:lnTo>
                <a:lnTo>
                  <a:pt x="410840" y="51048"/>
                </a:lnTo>
                <a:lnTo>
                  <a:pt x="411237" y="52635"/>
                </a:lnTo>
                <a:lnTo>
                  <a:pt x="411436" y="54719"/>
                </a:lnTo>
                <a:lnTo>
                  <a:pt x="411436" y="59680"/>
                </a:lnTo>
                <a:lnTo>
                  <a:pt x="411237" y="61714"/>
                </a:lnTo>
                <a:lnTo>
                  <a:pt x="410840" y="63400"/>
                </a:lnTo>
                <a:lnTo>
                  <a:pt x="410543" y="64988"/>
                </a:lnTo>
                <a:lnTo>
                  <a:pt x="409898" y="66278"/>
                </a:lnTo>
                <a:lnTo>
                  <a:pt x="408906" y="67270"/>
                </a:lnTo>
                <a:lnTo>
                  <a:pt x="408013" y="68262"/>
                </a:lnTo>
                <a:lnTo>
                  <a:pt x="406822" y="68957"/>
                </a:lnTo>
                <a:lnTo>
                  <a:pt x="403846" y="69750"/>
                </a:lnTo>
                <a:lnTo>
                  <a:pt x="401960" y="69949"/>
                </a:lnTo>
                <a:close/>
              </a:path>
              <a:path w="411480" h="149225">
                <a:moveTo>
                  <a:pt x="401960" y="147637"/>
                </a:moveTo>
                <a:lnTo>
                  <a:pt x="397297" y="147637"/>
                </a:lnTo>
                <a:lnTo>
                  <a:pt x="395362" y="147389"/>
                </a:lnTo>
                <a:lnTo>
                  <a:pt x="393874" y="146893"/>
                </a:lnTo>
                <a:lnTo>
                  <a:pt x="392386" y="146496"/>
                </a:lnTo>
                <a:lnTo>
                  <a:pt x="387921" y="137169"/>
                </a:lnTo>
                <a:lnTo>
                  <a:pt x="387921" y="132308"/>
                </a:lnTo>
                <a:lnTo>
                  <a:pt x="393874" y="122485"/>
                </a:lnTo>
                <a:lnTo>
                  <a:pt x="395362" y="121989"/>
                </a:lnTo>
                <a:lnTo>
                  <a:pt x="397297" y="121741"/>
                </a:lnTo>
                <a:lnTo>
                  <a:pt x="401960" y="121741"/>
                </a:lnTo>
                <a:lnTo>
                  <a:pt x="403846" y="121989"/>
                </a:lnTo>
                <a:lnTo>
                  <a:pt x="405334" y="122485"/>
                </a:lnTo>
                <a:lnTo>
                  <a:pt x="406822" y="122882"/>
                </a:lnTo>
                <a:lnTo>
                  <a:pt x="408013" y="123576"/>
                </a:lnTo>
                <a:lnTo>
                  <a:pt x="408906" y="124569"/>
                </a:lnTo>
                <a:lnTo>
                  <a:pt x="409898" y="125561"/>
                </a:lnTo>
                <a:lnTo>
                  <a:pt x="410543" y="126900"/>
                </a:lnTo>
                <a:lnTo>
                  <a:pt x="410840" y="128587"/>
                </a:lnTo>
                <a:lnTo>
                  <a:pt x="411237" y="130274"/>
                </a:lnTo>
                <a:lnTo>
                  <a:pt x="411436" y="132308"/>
                </a:lnTo>
                <a:lnTo>
                  <a:pt x="411436" y="137169"/>
                </a:lnTo>
                <a:lnTo>
                  <a:pt x="411237" y="139253"/>
                </a:lnTo>
                <a:lnTo>
                  <a:pt x="410840" y="140940"/>
                </a:lnTo>
                <a:lnTo>
                  <a:pt x="410543" y="142527"/>
                </a:lnTo>
                <a:lnTo>
                  <a:pt x="409898" y="143817"/>
                </a:lnTo>
                <a:lnTo>
                  <a:pt x="408906" y="144809"/>
                </a:lnTo>
                <a:lnTo>
                  <a:pt x="408013" y="145801"/>
                </a:lnTo>
                <a:lnTo>
                  <a:pt x="406822" y="146496"/>
                </a:lnTo>
                <a:lnTo>
                  <a:pt x="405334" y="146893"/>
                </a:lnTo>
                <a:lnTo>
                  <a:pt x="403846" y="147389"/>
                </a:lnTo>
                <a:lnTo>
                  <a:pt x="401960" y="147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51922" y="156799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186" y="1635412"/>
            <a:ext cx="2451511" cy="15478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70488" y="1708784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5" h="12064">
                <a:moveTo>
                  <a:pt x="40431" y="11906"/>
                </a:moveTo>
                <a:lnTo>
                  <a:pt x="2132" y="11906"/>
                </a:lnTo>
                <a:lnTo>
                  <a:pt x="1339" y="11459"/>
                </a:lnTo>
                <a:lnTo>
                  <a:pt x="743" y="10566"/>
                </a:lnTo>
                <a:lnTo>
                  <a:pt x="248" y="9673"/>
                </a:lnTo>
                <a:lnTo>
                  <a:pt x="0" y="8135"/>
                </a:lnTo>
                <a:lnTo>
                  <a:pt x="0" y="3671"/>
                </a:lnTo>
                <a:lnTo>
                  <a:pt x="248" y="2133"/>
                </a:lnTo>
                <a:lnTo>
                  <a:pt x="1339" y="446"/>
                </a:lnTo>
                <a:lnTo>
                  <a:pt x="2132" y="0"/>
                </a:lnTo>
                <a:lnTo>
                  <a:pt x="39935" y="0"/>
                </a:lnTo>
                <a:lnTo>
                  <a:pt x="40332" y="99"/>
                </a:lnTo>
                <a:lnTo>
                  <a:pt x="40629" y="297"/>
                </a:lnTo>
                <a:lnTo>
                  <a:pt x="41027" y="396"/>
                </a:lnTo>
                <a:lnTo>
                  <a:pt x="41324" y="694"/>
                </a:lnTo>
                <a:lnTo>
                  <a:pt x="41523" y="1190"/>
                </a:lnTo>
                <a:lnTo>
                  <a:pt x="41820" y="1686"/>
                </a:lnTo>
                <a:lnTo>
                  <a:pt x="42018" y="2331"/>
                </a:lnTo>
                <a:lnTo>
                  <a:pt x="42118" y="3125"/>
                </a:lnTo>
                <a:lnTo>
                  <a:pt x="42316" y="3919"/>
                </a:lnTo>
                <a:lnTo>
                  <a:pt x="42415" y="4861"/>
                </a:lnTo>
                <a:lnTo>
                  <a:pt x="42415" y="5953"/>
                </a:lnTo>
                <a:lnTo>
                  <a:pt x="42415" y="8135"/>
                </a:lnTo>
                <a:lnTo>
                  <a:pt x="42167" y="9673"/>
                </a:lnTo>
                <a:lnTo>
                  <a:pt x="41175" y="11459"/>
                </a:lnTo>
                <a:lnTo>
                  <a:pt x="40431" y="11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22996" y="1567993"/>
            <a:ext cx="409765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836294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Gulim"/>
                <a:cs typeface="Gulim"/>
              </a:rPr>
              <a:t>에서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표준화한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실시간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발간자</a:t>
            </a:r>
            <a:r>
              <a:rPr sz="1400" spc="35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구독자방식 </a:t>
            </a:r>
            <a:r>
              <a:rPr sz="1400" dirty="0">
                <a:latin typeface="Gulim"/>
                <a:cs typeface="Gulim"/>
              </a:rPr>
              <a:t>통신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미들웨어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2163" y="1844962"/>
            <a:ext cx="1571744" cy="1529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63979" y="2194611"/>
            <a:ext cx="1802764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79095" algn="l"/>
                <a:tab pos="379730" algn="l"/>
              </a:tabLst>
            </a:pPr>
            <a:r>
              <a:rPr sz="1800" dirty="0">
                <a:latin typeface="Gulim"/>
                <a:cs typeface="Gulim"/>
              </a:rPr>
              <a:t>통신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0" dirty="0">
                <a:latin typeface="Gulim"/>
                <a:cs typeface="Gulim"/>
              </a:rPr>
              <a:t>프로토콜</a:t>
            </a:r>
            <a:endParaRPr sz="1800">
              <a:latin typeface="Gulim"/>
              <a:cs typeface="Gulim"/>
            </a:endParaRPr>
          </a:p>
          <a:p>
            <a:pPr marL="5003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87470" y="2333517"/>
            <a:ext cx="24130" cy="103505"/>
          </a:xfrm>
          <a:custGeom>
            <a:avLst/>
            <a:gdLst/>
            <a:ahLst/>
            <a:cxnLst/>
            <a:rect l="l" t="t" r="r" b="b"/>
            <a:pathLst>
              <a:path w="24130" h="103505">
                <a:moveTo>
                  <a:pt x="14039" y="25747"/>
                </a:moveTo>
                <a:lnTo>
                  <a:pt x="9376" y="25747"/>
                </a:lnTo>
                <a:lnTo>
                  <a:pt x="7441" y="25548"/>
                </a:lnTo>
                <a:lnTo>
                  <a:pt x="0" y="15478"/>
                </a:lnTo>
                <a:lnTo>
                  <a:pt x="0" y="10517"/>
                </a:lnTo>
                <a:lnTo>
                  <a:pt x="2381" y="2827"/>
                </a:lnTo>
                <a:lnTo>
                  <a:pt x="3274" y="1736"/>
                </a:lnTo>
                <a:lnTo>
                  <a:pt x="4464" y="992"/>
                </a:lnTo>
                <a:lnTo>
                  <a:pt x="7441" y="198"/>
                </a:lnTo>
                <a:lnTo>
                  <a:pt x="9376" y="0"/>
                </a:lnTo>
                <a:lnTo>
                  <a:pt x="14039" y="0"/>
                </a:lnTo>
                <a:lnTo>
                  <a:pt x="15924" y="198"/>
                </a:lnTo>
                <a:lnTo>
                  <a:pt x="18901" y="992"/>
                </a:lnTo>
                <a:lnTo>
                  <a:pt x="20091" y="1736"/>
                </a:lnTo>
                <a:lnTo>
                  <a:pt x="20984" y="2827"/>
                </a:lnTo>
                <a:lnTo>
                  <a:pt x="21977" y="3819"/>
                </a:lnTo>
                <a:lnTo>
                  <a:pt x="22621" y="5159"/>
                </a:lnTo>
                <a:lnTo>
                  <a:pt x="22919" y="6845"/>
                </a:lnTo>
                <a:lnTo>
                  <a:pt x="23316" y="8433"/>
                </a:lnTo>
                <a:lnTo>
                  <a:pt x="23514" y="10517"/>
                </a:lnTo>
                <a:lnTo>
                  <a:pt x="23514" y="15478"/>
                </a:lnTo>
                <a:lnTo>
                  <a:pt x="23316" y="17512"/>
                </a:lnTo>
                <a:lnTo>
                  <a:pt x="22919" y="19198"/>
                </a:lnTo>
                <a:lnTo>
                  <a:pt x="22621" y="20786"/>
                </a:lnTo>
                <a:lnTo>
                  <a:pt x="21977" y="22076"/>
                </a:lnTo>
                <a:lnTo>
                  <a:pt x="20984" y="23068"/>
                </a:lnTo>
                <a:lnTo>
                  <a:pt x="20091" y="24060"/>
                </a:lnTo>
                <a:lnTo>
                  <a:pt x="18901" y="24755"/>
                </a:lnTo>
                <a:lnTo>
                  <a:pt x="15924" y="25548"/>
                </a:lnTo>
                <a:lnTo>
                  <a:pt x="14039" y="25747"/>
                </a:lnTo>
                <a:close/>
              </a:path>
              <a:path w="24130" h="103505">
                <a:moveTo>
                  <a:pt x="14039" y="103435"/>
                </a:moveTo>
                <a:lnTo>
                  <a:pt x="9376" y="103435"/>
                </a:lnTo>
                <a:lnTo>
                  <a:pt x="7441" y="103187"/>
                </a:lnTo>
                <a:lnTo>
                  <a:pt x="5953" y="102691"/>
                </a:lnTo>
                <a:lnTo>
                  <a:pt x="4464" y="102294"/>
                </a:lnTo>
                <a:lnTo>
                  <a:pt x="0" y="92968"/>
                </a:lnTo>
                <a:lnTo>
                  <a:pt x="0" y="88106"/>
                </a:lnTo>
                <a:lnTo>
                  <a:pt x="5953" y="78283"/>
                </a:lnTo>
                <a:lnTo>
                  <a:pt x="7441" y="77787"/>
                </a:lnTo>
                <a:lnTo>
                  <a:pt x="9376" y="77539"/>
                </a:lnTo>
                <a:lnTo>
                  <a:pt x="14039" y="77539"/>
                </a:lnTo>
                <a:lnTo>
                  <a:pt x="15924" y="77787"/>
                </a:lnTo>
                <a:lnTo>
                  <a:pt x="17412" y="78283"/>
                </a:lnTo>
                <a:lnTo>
                  <a:pt x="18901" y="78680"/>
                </a:lnTo>
                <a:lnTo>
                  <a:pt x="20091" y="79375"/>
                </a:lnTo>
                <a:lnTo>
                  <a:pt x="20984" y="80367"/>
                </a:lnTo>
                <a:lnTo>
                  <a:pt x="21977" y="81359"/>
                </a:lnTo>
                <a:lnTo>
                  <a:pt x="22621" y="82698"/>
                </a:lnTo>
                <a:lnTo>
                  <a:pt x="22919" y="84385"/>
                </a:lnTo>
                <a:lnTo>
                  <a:pt x="23316" y="86072"/>
                </a:lnTo>
                <a:lnTo>
                  <a:pt x="23514" y="88106"/>
                </a:lnTo>
                <a:lnTo>
                  <a:pt x="23514" y="92968"/>
                </a:lnTo>
                <a:lnTo>
                  <a:pt x="23316" y="95051"/>
                </a:lnTo>
                <a:lnTo>
                  <a:pt x="22919" y="96738"/>
                </a:lnTo>
                <a:lnTo>
                  <a:pt x="22621" y="98325"/>
                </a:lnTo>
                <a:lnTo>
                  <a:pt x="21977" y="99615"/>
                </a:lnTo>
                <a:lnTo>
                  <a:pt x="20984" y="100607"/>
                </a:lnTo>
                <a:lnTo>
                  <a:pt x="20091" y="101600"/>
                </a:lnTo>
                <a:lnTo>
                  <a:pt x="18901" y="102294"/>
                </a:lnTo>
                <a:lnTo>
                  <a:pt x="17412" y="102691"/>
                </a:lnTo>
                <a:lnTo>
                  <a:pt x="15924" y="103187"/>
                </a:lnTo>
                <a:lnTo>
                  <a:pt x="14039" y="103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5437" y="2540287"/>
            <a:ext cx="2447342" cy="15299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815387" y="2760106"/>
            <a:ext cx="292735" cy="114935"/>
          </a:xfrm>
          <a:custGeom>
            <a:avLst/>
            <a:gdLst/>
            <a:ahLst/>
            <a:cxnLst/>
            <a:rect l="l" t="t" r="r" b="b"/>
            <a:pathLst>
              <a:path w="292735" h="114935">
                <a:moveTo>
                  <a:pt x="48021" y="114448"/>
                </a:moveTo>
                <a:lnTo>
                  <a:pt x="35123" y="114448"/>
                </a:lnTo>
                <a:lnTo>
                  <a:pt x="29467" y="113555"/>
                </a:lnTo>
                <a:lnTo>
                  <a:pt x="892" y="85377"/>
                </a:lnTo>
                <a:lnTo>
                  <a:pt x="0" y="1934"/>
                </a:lnTo>
                <a:lnTo>
                  <a:pt x="496" y="1240"/>
                </a:lnTo>
                <a:lnTo>
                  <a:pt x="3621" y="297"/>
                </a:lnTo>
                <a:lnTo>
                  <a:pt x="4613" y="99"/>
                </a:lnTo>
                <a:lnTo>
                  <a:pt x="5853" y="0"/>
                </a:lnTo>
                <a:lnTo>
                  <a:pt x="8731" y="0"/>
                </a:lnTo>
                <a:lnTo>
                  <a:pt x="9921" y="99"/>
                </a:lnTo>
                <a:lnTo>
                  <a:pt x="10913" y="297"/>
                </a:lnTo>
                <a:lnTo>
                  <a:pt x="11906" y="396"/>
                </a:lnTo>
                <a:lnTo>
                  <a:pt x="12650" y="545"/>
                </a:lnTo>
                <a:lnTo>
                  <a:pt x="13146" y="744"/>
                </a:lnTo>
                <a:lnTo>
                  <a:pt x="13741" y="942"/>
                </a:lnTo>
                <a:lnTo>
                  <a:pt x="14138" y="1240"/>
                </a:lnTo>
                <a:lnTo>
                  <a:pt x="14337" y="1637"/>
                </a:lnTo>
                <a:lnTo>
                  <a:pt x="14634" y="1934"/>
                </a:lnTo>
                <a:lnTo>
                  <a:pt x="14783" y="2331"/>
                </a:lnTo>
                <a:lnTo>
                  <a:pt x="14868" y="76497"/>
                </a:lnTo>
                <a:lnTo>
                  <a:pt x="15378" y="80367"/>
                </a:lnTo>
                <a:lnTo>
                  <a:pt x="38050" y="101649"/>
                </a:lnTo>
                <a:lnTo>
                  <a:pt x="74569" y="101649"/>
                </a:lnTo>
                <a:lnTo>
                  <a:pt x="72975" y="103286"/>
                </a:lnTo>
                <a:lnTo>
                  <a:pt x="69304" y="106957"/>
                </a:lnTo>
                <a:lnTo>
                  <a:pt x="64789" y="109736"/>
                </a:lnTo>
                <a:lnTo>
                  <a:pt x="54074" y="113506"/>
                </a:lnTo>
                <a:lnTo>
                  <a:pt x="48021" y="114448"/>
                </a:lnTo>
                <a:close/>
              </a:path>
              <a:path w="292735" h="114935">
                <a:moveTo>
                  <a:pt x="74569" y="101649"/>
                </a:moveTo>
                <a:lnTo>
                  <a:pt x="46583" y="101649"/>
                </a:lnTo>
                <a:lnTo>
                  <a:pt x="50403" y="101054"/>
                </a:lnTo>
                <a:lnTo>
                  <a:pt x="53776" y="99863"/>
                </a:lnTo>
                <a:lnTo>
                  <a:pt x="57249" y="98573"/>
                </a:lnTo>
                <a:lnTo>
                  <a:pt x="60126" y="96639"/>
                </a:lnTo>
                <a:lnTo>
                  <a:pt x="62408" y="94059"/>
                </a:lnTo>
                <a:lnTo>
                  <a:pt x="64789" y="91479"/>
                </a:lnTo>
                <a:lnTo>
                  <a:pt x="66575" y="88354"/>
                </a:lnTo>
                <a:lnTo>
                  <a:pt x="67766" y="84683"/>
                </a:lnTo>
                <a:lnTo>
                  <a:pt x="69056" y="80912"/>
                </a:lnTo>
                <a:lnTo>
                  <a:pt x="69701" y="76497"/>
                </a:lnTo>
                <a:lnTo>
                  <a:pt x="69800" y="1934"/>
                </a:lnTo>
                <a:lnTo>
                  <a:pt x="70296" y="1240"/>
                </a:lnTo>
                <a:lnTo>
                  <a:pt x="73421" y="297"/>
                </a:lnTo>
                <a:lnTo>
                  <a:pt x="74414" y="99"/>
                </a:lnTo>
                <a:lnTo>
                  <a:pt x="75654" y="0"/>
                </a:lnTo>
                <a:lnTo>
                  <a:pt x="78531" y="0"/>
                </a:lnTo>
                <a:lnTo>
                  <a:pt x="79672" y="99"/>
                </a:lnTo>
                <a:lnTo>
                  <a:pt x="80565" y="297"/>
                </a:lnTo>
                <a:lnTo>
                  <a:pt x="81557" y="396"/>
                </a:lnTo>
                <a:lnTo>
                  <a:pt x="82301" y="545"/>
                </a:lnTo>
                <a:lnTo>
                  <a:pt x="82797" y="744"/>
                </a:lnTo>
                <a:lnTo>
                  <a:pt x="83393" y="942"/>
                </a:lnTo>
                <a:lnTo>
                  <a:pt x="83839" y="1240"/>
                </a:lnTo>
                <a:lnTo>
                  <a:pt x="84137" y="1637"/>
                </a:lnTo>
                <a:lnTo>
                  <a:pt x="84435" y="1934"/>
                </a:lnTo>
                <a:lnTo>
                  <a:pt x="84583" y="2331"/>
                </a:lnTo>
                <a:lnTo>
                  <a:pt x="84583" y="78134"/>
                </a:lnTo>
                <a:lnTo>
                  <a:pt x="83542" y="84236"/>
                </a:lnTo>
                <a:lnTo>
                  <a:pt x="81458" y="89594"/>
                </a:lnTo>
                <a:lnTo>
                  <a:pt x="79474" y="94952"/>
                </a:lnTo>
                <a:lnTo>
                  <a:pt x="76646" y="99516"/>
                </a:lnTo>
                <a:lnTo>
                  <a:pt x="74569" y="101649"/>
                </a:lnTo>
                <a:close/>
              </a:path>
              <a:path w="292735" h="114935">
                <a:moveTo>
                  <a:pt x="153005" y="112811"/>
                </a:moveTo>
                <a:lnTo>
                  <a:pt x="118329" y="112811"/>
                </a:lnTo>
                <a:lnTo>
                  <a:pt x="117039" y="112365"/>
                </a:lnTo>
                <a:lnTo>
                  <a:pt x="114657" y="110579"/>
                </a:lnTo>
                <a:lnTo>
                  <a:pt x="114062" y="108991"/>
                </a:lnTo>
                <a:lnTo>
                  <a:pt x="114062" y="4365"/>
                </a:lnTo>
                <a:lnTo>
                  <a:pt x="114657" y="2827"/>
                </a:lnTo>
                <a:lnTo>
                  <a:pt x="117039" y="1041"/>
                </a:lnTo>
                <a:lnTo>
                  <a:pt x="118329" y="595"/>
                </a:lnTo>
                <a:lnTo>
                  <a:pt x="154742" y="595"/>
                </a:lnTo>
                <a:lnTo>
                  <a:pt x="162977" y="1835"/>
                </a:lnTo>
                <a:lnTo>
                  <a:pt x="176471" y="6796"/>
                </a:lnTo>
                <a:lnTo>
                  <a:pt x="182077" y="10417"/>
                </a:lnTo>
                <a:lnTo>
                  <a:pt x="184448" y="12947"/>
                </a:lnTo>
                <a:lnTo>
                  <a:pt x="129094" y="12947"/>
                </a:lnTo>
                <a:lnTo>
                  <a:pt x="129094" y="100310"/>
                </a:lnTo>
                <a:lnTo>
                  <a:pt x="184011" y="100310"/>
                </a:lnTo>
                <a:lnTo>
                  <a:pt x="181035" y="103286"/>
                </a:lnTo>
                <a:lnTo>
                  <a:pt x="175181" y="106858"/>
                </a:lnTo>
                <a:lnTo>
                  <a:pt x="161290" y="111621"/>
                </a:lnTo>
                <a:lnTo>
                  <a:pt x="153005" y="112811"/>
                </a:lnTo>
                <a:close/>
              </a:path>
              <a:path w="292735" h="114935">
                <a:moveTo>
                  <a:pt x="184011" y="100310"/>
                </a:moveTo>
                <a:lnTo>
                  <a:pt x="151567" y="100310"/>
                </a:lnTo>
                <a:lnTo>
                  <a:pt x="157569" y="99417"/>
                </a:lnTo>
                <a:lnTo>
                  <a:pt x="167392" y="95845"/>
                </a:lnTo>
                <a:lnTo>
                  <a:pt x="171510" y="93116"/>
                </a:lnTo>
                <a:lnTo>
                  <a:pt x="178157" y="85675"/>
                </a:lnTo>
                <a:lnTo>
                  <a:pt x="180638" y="81012"/>
                </a:lnTo>
                <a:lnTo>
                  <a:pt x="182225" y="75455"/>
                </a:lnTo>
                <a:lnTo>
                  <a:pt x="183912" y="69899"/>
                </a:lnTo>
                <a:lnTo>
                  <a:pt x="184755" y="63301"/>
                </a:lnTo>
                <a:lnTo>
                  <a:pt x="184755" y="49609"/>
                </a:lnTo>
                <a:lnTo>
                  <a:pt x="184011" y="43953"/>
                </a:lnTo>
                <a:lnTo>
                  <a:pt x="181035" y="33436"/>
                </a:lnTo>
                <a:lnTo>
                  <a:pt x="178654" y="28922"/>
                </a:lnTo>
                <a:lnTo>
                  <a:pt x="175379" y="25151"/>
                </a:lnTo>
                <a:lnTo>
                  <a:pt x="172204" y="21282"/>
                </a:lnTo>
                <a:lnTo>
                  <a:pt x="168136" y="18305"/>
                </a:lnTo>
                <a:lnTo>
                  <a:pt x="163175" y="16222"/>
                </a:lnTo>
                <a:lnTo>
                  <a:pt x="158314" y="14039"/>
                </a:lnTo>
                <a:lnTo>
                  <a:pt x="152013" y="12947"/>
                </a:lnTo>
                <a:lnTo>
                  <a:pt x="184448" y="12947"/>
                </a:lnTo>
                <a:lnTo>
                  <a:pt x="186541" y="15180"/>
                </a:lnTo>
                <a:lnTo>
                  <a:pt x="191106" y="19843"/>
                </a:lnTo>
                <a:lnTo>
                  <a:pt x="194529" y="25548"/>
                </a:lnTo>
                <a:lnTo>
                  <a:pt x="196811" y="32295"/>
                </a:lnTo>
                <a:lnTo>
                  <a:pt x="199192" y="39042"/>
                </a:lnTo>
                <a:lnTo>
                  <a:pt x="200382" y="46632"/>
                </a:lnTo>
                <a:lnTo>
                  <a:pt x="200363" y="55661"/>
                </a:lnTo>
                <a:lnTo>
                  <a:pt x="200150" y="62126"/>
                </a:lnTo>
                <a:lnTo>
                  <a:pt x="190560" y="93761"/>
                </a:lnTo>
                <a:lnTo>
                  <a:pt x="184011" y="100310"/>
                </a:lnTo>
                <a:close/>
              </a:path>
              <a:path w="292735" h="114935">
                <a:moveTo>
                  <a:pt x="232319" y="113258"/>
                </a:moveTo>
                <a:lnTo>
                  <a:pt x="229442" y="113258"/>
                </a:lnTo>
                <a:lnTo>
                  <a:pt x="228252" y="113208"/>
                </a:lnTo>
                <a:lnTo>
                  <a:pt x="223390" y="4613"/>
                </a:lnTo>
                <a:lnTo>
                  <a:pt x="223985" y="2976"/>
                </a:lnTo>
                <a:lnTo>
                  <a:pt x="226466" y="1091"/>
                </a:lnTo>
                <a:lnTo>
                  <a:pt x="227855" y="595"/>
                </a:lnTo>
                <a:lnTo>
                  <a:pt x="255785" y="595"/>
                </a:lnTo>
                <a:lnTo>
                  <a:pt x="258116" y="694"/>
                </a:lnTo>
                <a:lnTo>
                  <a:pt x="262581" y="1091"/>
                </a:lnTo>
                <a:lnTo>
                  <a:pt x="265210" y="1537"/>
                </a:lnTo>
                <a:lnTo>
                  <a:pt x="268187" y="2232"/>
                </a:lnTo>
                <a:lnTo>
                  <a:pt x="271263" y="2827"/>
                </a:lnTo>
                <a:lnTo>
                  <a:pt x="274388" y="4067"/>
                </a:lnTo>
                <a:lnTo>
                  <a:pt x="277563" y="5953"/>
                </a:lnTo>
                <a:lnTo>
                  <a:pt x="280738" y="7739"/>
                </a:lnTo>
                <a:lnTo>
                  <a:pt x="283417" y="9971"/>
                </a:lnTo>
                <a:lnTo>
                  <a:pt x="285726" y="12799"/>
                </a:lnTo>
                <a:lnTo>
                  <a:pt x="238421" y="12799"/>
                </a:lnTo>
                <a:lnTo>
                  <a:pt x="238421" y="57894"/>
                </a:lnTo>
                <a:lnTo>
                  <a:pt x="284023" y="57894"/>
                </a:lnTo>
                <a:lnTo>
                  <a:pt x="281582" y="60126"/>
                </a:lnTo>
                <a:lnTo>
                  <a:pt x="278208" y="63301"/>
                </a:lnTo>
                <a:lnTo>
                  <a:pt x="273991" y="65782"/>
                </a:lnTo>
                <a:lnTo>
                  <a:pt x="268931" y="67567"/>
                </a:lnTo>
                <a:lnTo>
                  <a:pt x="263970" y="69254"/>
                </a:lnTo>
                <a:lnTo>
                  <a:pt x="258017" y="70098"/>
                </a:lnTo>
                <a:lnTo>
                  <a:pt x="238421" y="70098"/>
                </a:lnTo>
                <a:lnTo>
                  <a:pt x="238421" y="111075"/>
                </a:lnTo>
                <a:lnTo>
                  <a:pt x="236635" y="112662"/>
                </a:lnTo>
                <a:lnTo>
                  <a:pt x="236139" y="112861"/>
                </a:lnTo>
                <a:lnTo>
                  <a:pt x="235395" y="113010"/>
                </a:lnTo>
                <a:lnTo>
                  <a:pt x="233510" y="113208"/>
                </a:lnTo>
                <a:lnTo>
                  <a:pt x="232319" y="113258"/>
                </a:lnTo>
                <a:close/>
              </a:path>
              <a:path w="292735" h="114935">
                <a:moveTo>
                  <a:pt x="284023" y="57894"/>
                </a:moveTo>
                <a:lnTo>
                  <a:pt x="256281" y="57894"/>
                </a:lnTo>
                <a:lnTo>
                  <a:pt x="260002" y="57348"/>
                </a:lnTo>
                <a:lnTo>
                  <a:pt x="262978" y="56257"/>
                </a:lnTo>
                <a:lnTo>
                  <a:pt x="265955" y="55066"/>
                </a:lnTo>
                <a:lnTo>
                  <a:pt x="268435" y="53429"/>
                </a:lnTo>
                <a:lnTo>
                  <a:pt x="270419" y="51345"/>
                </a:lnTo>
                <a:lnTo>
                  <a:pt x="272503" y="49262"/>
                </a:lnTo>
                <a:lnTo>
                  <a:pt x="274041" y="46831"/>
                </a:lnTo>
                <a:lnTo>
                  <a:pt x="275033" y="44053"/>
                </a:lnTo>
                <a:lnTo>
                  <a:pt x="276124" y="41175"/>
                </a:lnTo>
                <a:lnTo>
                  <a:pt x="276670" y="38050"/>
                </a:lnTo>
                <a:lnTo>
                  <a:pt x="276670" y="30112"/>
                </a:lnTo>
                <a:lnTo>
                  <a:pt x="275827" y="26292"/>
                </a:lnTo>
                <a:lnTo>
                  <a:pt x="272453" y="20141"/>
                </a:lnTo>
                <a:lnTo>
                  <a:pt x="270320" y="17859"/>
                </a:lnTo>
                <a:lnTo>
                  <a:pt x="267741" y="16371"/>
                </a:lnTo>
                <a:lnTo>
                  <a:pt x="265260" y="14882"/>
                </a:lnTo>
                <a:lnTo>
                  <a:pt x="262680" y="13940"/>
                </a:lnTo>
                <a:lnTo>
                  <a:pt x="260002" y="13543"/>
                </a:lnTo>
                <a:lnTo>
                  <a:pt x="257323" y="13047"/>
                </a:lnTo>
                <a:lnTo>
                  <a:pt x="254693" y="12799"/>
                </a:lnTo>
                <a:lnTo>
                  <a:pt x="285726" y="12799"/>
                </a:lnTo>
                <a:lnTo>
                  <a:pt x="287783" y="15229"/>
                </a:lnTo>
                <a:lnTo>
                  <a:pt x="289469" y="18305"/>
                </a:lnTo>
                <a:lnTo>
                  <a:pt x="290660" y="21877"/>
                </a:lnTo>
                <a:lnTo>
                  <a:pt x="291851" y="25350"/>
                </a:lnTo>
                <a:lnTo>
                  <a:pt x="292446" y="29219"/>
                </a:lnTo>
                <a:lnTo>
                  <a:pt x="292446" y="39042"/>
                </a:lnTo>
                <a:lnTo>
                  <a:pt x="291503" y="44102"/>
                </a:lnTo>
                <a:lnTo>
                  <a:pt x="289618" y="48666"/>
                </a:lnTo>
                <a:lnTo>
                  <a:pt x="287733" y="53131"/>
                </a:lnTo>
                <a:lnTo>
                  <a:pt x="285054" y="56951"/>
                </a:lnTo>
                <a:lnTo>
                  <a:pt x="284023" y="57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51922" y="2682418"/>
            <a:ext cx="1605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3580" indent="-691515">
              <a:lnSpc>
                <a:spcPct val="100000"/>
              </a:lnSpc>
              <a:spcBef>
                <a:spcPts val="100"/>
              </a:spcBef>
              <a:buFont typeface="Arial"/>
              <a:buChar char="■"/>
              <a:tabLst>
                <a:tab pos="703580" algn="l"/>
                <a:tab pos="704215" algn="l"/>
              </a:tabLst>
            </a:pPr>
            <a:r>
              <a:rPr sz="1400" spc="-10" dirty="0">
                <a:latin typeface="Gulim"/>
                <a:cs typeface="Gulim"/>
              </a:rPr>
              <a:t>기반이지만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64401" y="2759064"/>
            <a:ext cx="369288" cy="13900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467654" y="2682418"/>
            <a:ext cx="964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설정을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통해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0409" y="2745372"/>
            <a:ext cx="634225" cy="15195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109796" y="2682418"/>
            <a:ext cx="2710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의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기능을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선택적으로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사용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가능함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54150" y="3049262"/>
            <a:ext cx="6104849" cy="199262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03372" y="4856672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0975" y="4856672"/>
            <a:ext cx="88519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0"/>
              </a:rPr>
              <a:t>http://design.ros2.org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0"/>
              </a:rPr>
              <a:t>/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421353"/>
            <a:ext cx="2830195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중요</a:t>
            </a:r>
            <a:r>
              <a:rPr sz="1800" b="1" spc="-16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컨셉</a:t>
            </a:r>
            <a:r>
              <a:rPr sz="1800" b="1" spc="-155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및</a:t>
            </a:r>
            <a:r>
              <a:rPr sz="1800" b="1" spc="-155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149" y="1103621"/>
            <a:ext cx="3417354" cy="19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149" y="1356000"/>
            <a:ext cx="7234026" cy="34201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3372" y="4856672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56672"/>
            <a:ext cx="31489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Morgan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Quigley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(OSRF)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"ROS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2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on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“small”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embedded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systems",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 ROSCon2015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421353"/>
            <a:ext cx="2830195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중요</a:t>
            </a:r>
            <a:r>
              <a:rPr sz="1800" b="1" spc="-16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컨셉</a:t>
            </a:r>
            <a:r>
              <a:rPr sz="1800" b="1" spc="-155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및</a:t>
            </a:r>
            <a:r>
              <a:rPr sz="1800" b="1" spc="-155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930" y="1104514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0060" y="1448676"/>
            <a:ext cx="4147191" cy="32820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6503" y="1484054"/>
            <a:ext cx="3143070" cy="33152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3372" y="4856672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975" y="4856672"/>
            <a:ext cx="30130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Jackie</a:t>
            </a:r>
            <a:r>
              <a:rPr sz="700" u="sng" spc="-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Kay</a:t>
            </a:r>
            <a:r>
              <a:rPr sz="700" u="sng" spc="-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(OSRF) et.</a:t>
            </a:r>
            <a:r>
              <a:rPr sz="700" u="sng" spc="-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al.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"Real-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time</a:t>
            </a:r>
            <a:r>
              <a:rPr sz="700" u="sng" spc="-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Performance</a:t>
            </a:r>
            <a:r>
              <a:rPr sz="700" u="sng" spc="-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in ROS</a:t>
            </a:r>
            <a:r>
              <a:rPr sz="700" u="sng" spc="-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2",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ROSCon2015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30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중요</a:t>
            </a:r>
            <a:r>
              <a:rPr spc="-160" dirty="0"/>
              <a:t> </a:t>
            </a:r>
            <a:r>
              <a:rPr dirty="0"/>
              <a:t>컨셉</a:t>
            </a:r>
            <a:r>
              <a:rPr spc="-155" dirty="0"/>
              <a:t> </a:t>
            </a:r>
            <a:r>
              <a:rPr dirty="0"/>
              <a:t>및</a:t>
            </a:r>
            <a:r>
              <a:rPr spc="-155" dirty="0"/>
              <a:t> </a:t>
            </a:r>
            <a:r>
              <a:rPr spc="-35" dirty="0"/>
              <a:t>특징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779" y="101859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6712" y="2278812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6892" y="2214237"/>
            <a:ext cx="2019450" cy="2215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3372" y="4494722"/>
            <a:ext cx="10477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3)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4)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0"/>
              </a:lnSpc>
            </a:pPr>
            <a:r>
              <a:rPr sz="700" spc="-25" dirty="0">
                <a:latin typeface="Arial"/>
                <a:cs typeface="Arial"/>
              </a:rPr>
              <a:t>5)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975" y="4494722"/>
            <a:ext cx="3088005" cy="5511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1542415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http://design.ros2.org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5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https://www.ros.org/reps/rep-2000.htm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85"/>
              </a:lnSpc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https://commons.wikimedia.org/wiki/File:Linux_logo.jpg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19"/>
              </a:lnSpc>
              <a:spcBef>
                <a:spcPts val="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https://commons.wikimedia.org/wiki/File:MacOS_logo_(2017).svg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https://commons.wikimedia.org/wiki/File:Windows_8_logo_and_wordmark.svg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1824" y="2343594"/>
            <a:ext cx="1518103" cy="1780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19200" y="606707"/>
            <a:ext cx="725269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강사</a:t>
            </a:r>
            <a:r>
              <a:rPr spc="-150" dirty="0"/>
              <a:t> </a:t>
            </a:r>
            <a:r>
              <a:rPr spc="-35" dirty="0"/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중요</a:t>
            </a:r>
            <a:r>
              <a:rPr spc="-160" dirty="0"/>
              <a:t> </a:t>
            </a:r>
            <a:r>
              <a:rPr dirty="0"/>
              <a:t>컨셉</a:t>
            </a:r>
            <a:r>
              <a:rPr spc="-155" dirty="0"/>
              <a:t> </a:t>
            </a:r>
            <a:r>
              <a:rPr dirty="0"/>
              <a:t>및</a:t>
            </a:r>
            <a:r>
              <a:rPr spc="-155" dirty="0"/>
              <a:t> </a:t>
            </a:r>
            <a:r>
              <a:rPr spc="-35" dirty="0"/>
              <a:t>특징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774" y="1018589"/>
            <a:ext cx="71882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New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technologies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latin typeface="Arial"/>
                <a:cs typeface="Arial"/>
              </a:rPr>
              <a:t>Latest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language: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C++14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(C++17),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Python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3.5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latin typeface="Arial"/>
                <a:cs typeface="Arial"/>
              </a:rPr>
              <a:t>Latest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technologies:</a:t>
            </a:r>
            <a:endParaRPr sz="180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Zeroconf,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Protocol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Buffers,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ZeroMQ,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Redis,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WebSockets,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372" y="4804285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975" y="4804285"/>
            <a:ext cx="15500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3"/>
              </a:rPr>
              <a:t>http://design.ros2.org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3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"/>
              </a:rPr>
              <a:t>https://www.ros.org/reps/rep-2000.htm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4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39862" y="2283837"/>
          <a:ext cx="6591300" cy="244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Qt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5.9.5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5.12.3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5.10.0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5.11.3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latin typeface="Times New Roman"/>
                          <a:cs typeface="Times New Roman"/>
                        </a:rPr>
                        <a:t>5.11.3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5.6.3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dirty="0">
                          <a:latin typeface="Times New Roman"/>
                          <a:cs typeface="Times New Roman"/>
                        </a:rPr>
                        <a:t>Linux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only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PCL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1.8.1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N/A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N/A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1.9.1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1.8.1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8001" y="2333873"/>
            <a:ext cx="918122" cy="1086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50130" y="2333873"/>
            <a:ext cx="1233639" cy="1086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3654" y="2522124"/>
            <a:ext cx="417290" cy="1089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15967" y="2522124"/>
            <a:ext cx="739056" cy="878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81677" y="2526738"/>
            <a:ext cx="360079" cy="8319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06869" y="2522273"/>
            <a:ext cx="647082" cy="876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85863" y="2522124"/>
            <a:ext cx="735099" cy="878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52723" y="2522124"/>
            <a:ext cx="1134691" cy="1087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57382" y="2710524"/>
            <a:ext cx="345947" cy="8751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51146" y="2715436"/>
            <a:ext cx="307901" cy="825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84621" y="2715436"/>
            <a:ext cx="311424" cy="825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03771" y="2715436"/>
            <a:ext cx="311424" cy="825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27721" y="2715436"/>
            <a:ext cx="311424" cy="825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42146" y="2715436"/>
            <a:ext cx="307901" cy="825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95680" y="2904728"/>
            <a:ext cx="278045" cy="8081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51146" y="2903835"/>
            <a:ext cx="243558" cy="825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42115" y="3087324"/>
            <a:ext cx="376571" cy="8751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49785" y="3092236"/>
            <a:ext cx="247679" cy="825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83260" y="3092236"/>
            <a:ext cx="247679" cy="825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08065" y="3082562"/>
            <a:ext cx="191552" cy="10849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26360" y="3092236"/>
            <a:ext cx="247679" cy="825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46440" y="3082562"/>
            <a:ext cx="191552" cy="10849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10871" y="3280636"/>
            <a:ext cx="239118" cy="10403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55490" y="3280636"/>
            <a:ext cx="209927" cy="825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46440" y="3270962"/>
            <a:ext cx="191552" cy="10849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6320" y="3469035"/>
            <a:ext cx="412006" cy="10403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51146" y="3469035"/>
            <a:ext cx="246317" cy="8259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281207" y="3469035"/>
            <a:ext cx="249732" cy="8259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103771" y="3469035"/>
            <a:ext cx="245741" cy="8259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227721" y="3469035"/>
            <a:ext cx="246317" cy="8259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342146" y="3469035"/>
            <a:ext cx="246317" cy="8259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11164" y="3657436"/>
            <a:ext cx="443365" cy="10403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155490" y="3657436"/>
            <a:ext cx="302448" cy="10403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288965" y="3657436"/>
            <a:ext cx="288427" cy="8259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108115" y="3657436"/>
            <a:ext cx="288427" cy="8259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32065" y="3658031"/>
            <a:ext cx="295889" cy="8200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346490" y="3647762"/>
            <a:ext cx="718683" cy="10849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14640" y="3847026"/>
            <a:ext cx="236696" cy="8140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155490" y="3845836"/>
            <a:ext cx="241974" cy="825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88965" y="3845836"/>
            <a:ext cx="241974" cy="8259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108115" y="3845836"/>
            <a:ext cx="241974" cy="8259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32065" y="3845836"/>
            <a:ext cx="241974" cy="8259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346490" y="3845836"/>
            <a:ext cx="241974" cy="8259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558262" y="4029324"/>
            <a:ext cx="345881" cy="10894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151146" y="4034236"/>
            <a:ext cx="243211" cy="8259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284621" y="4034236"/>
            <a:ext cx="243062" cy="8259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103771" y="4034236"/>
            <a:ext cx="243062" cy="8259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227721" y="4034236"/>
            <a:ext cx="243062" cy="8259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342146" y="4034236"/>
            <a:ext cx="243558" cy="82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중요</a:t>
            </a:r>
            <a:r>
              <a:rPr spc="-160" dirty="0"/>
              <a:t> </a:t>
            </a:r>
            <a:r>
              <a:rPr dirty="0"/>
              <a:t>컨셉</a:t>
            </a:r>
            <a:r>
              <a:rPr spc="-155" dirty="0"/>
              <a:t> </a:t>
            </a:r>
            <a:r>
              <a:rPr dirty="0"/>
              <a:t>및</a:t>
            </a:r>
            <a:r>
              <a:rPr spc="-155" dirty="0"/>
              <a:t> </a:t>
            </a:r>
            <a:r>
              <a:rPr spc="-35" dirty="0"/>
              <a:t>특징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20" y="1016728"/>
            <a:ext cx="113778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780" y="1008989"/>
            <a:ext cx="1722657" cy="1227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669" y="1225088"/>
            <a:ext cx="119029" cy="115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8353" y="1217944"/>
            <a:ext cx="1768247" cy="153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7479" y="1434638"/>
            <a:ext cx="119220" cy="1162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8353" y="1427494"/>
            <a:ext cx="1079114" cy="1529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254" y="1645676"/>
            <a:ext cx="123444" cy="1140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8353" y="1637639"/>
            <a:ext cx="993409" cy="12278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8381" y="1855821"/>
            <a:ext cx="118317" cy="1141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8353" y="1847189"/>
            <a:ext cx="1285383" cy="1227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428" y="2063436"/>
            <a:ext cx="119271" cy="11608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8353" y="2056739"/>
            <a:ext cx="1741340" cy="1524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7114" y="2274921"/>
            <a:ext cx="119584" cy="1134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8405" y="2266289"/>
            <a:ext cx="2266899" cy="1524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5380" y="2482388"/>
            <a:ext cx="121319" cy="11623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92549" y="2475839"/>
            <a:ext cx="1350127" cy="152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5677" y="2691938"/>
            <a:ext cx="121021" cy="11623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98353" y="2685687"/>
            <a:ext cx="1213611" cy="1521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2855" y="2901488"/>
            <a:ext cx="203843" cy="11623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8353" y="2894939"/>
            <a:ext cx="1987558" cy="1524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263525" y="818554"/>
            <a:ext cx="2881625" cy="43089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234225" y="813045"/>
            <a:ext cx="2909774" cy="432000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03372" y="4804285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975" y="4804285"/>
            <a:ext cx="1764664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5"/>
              </a:rPr>
              <a:t>http://design.ros2.org/articles/why_ros2.htm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5"/>
              </a:rPr>
              <a:t>l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6"/>
              </a:rPr>
              <a:t>https://index.ros.org/doc/ros2/Marketing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6"/>
              </a:rPr>
              <a:t>/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2519" cy="149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4537" y="4213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2C2C2C"/>
                </a:solidFill>
                <a:latin typeface="Gulim"/>
                <a:cs typeface="Gulim"/>
              </a:rPr>
              <a:t>과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293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43704" y="421353"/>
            <a:ext cx="763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의</a:t>
            </a:r>
            <a:r>
              <a:rPr sz="1800" b="1" spc="-17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25" dirty="0">
                <a:solidFill>
                  <a:srgbClr val="2C2C2C"/>
                </a:solidFill>
                <a:latin typeface="Gulim"/>
                <a:cs typeface="Gulim"/>
              </a:rPr>
              <a:t>비교</a:t>
            </a:r>
            <a:endParaRPr sz="1800">
              <a:latin typeface="Gulim"/>
              <a:cs typeface="Gulim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3487" y="933587"/>
          <a:ext cx="8380730" cy="3907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→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→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5030" y="1034338"/>
            <a:ext cx="413934" cy="1162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178" y="1036421"/>
            <a:ext cx="621513" cy="1141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8130" y="1034338"/>
            <a:ext cx="414976" cy="1162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2" y="1301853"/>
            <a:ext cx="500129" cy="882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8080" y="1304383"/>
            <a:ext cx="268486" cy="857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51230" y="1302448"/>
            <a:ext cx="1250345" cy="1043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2855" y="1539704"/>
            <a:ext cx="537364" cy="1031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14111" y="1533899"/>
            <a:ext cx="941146" cy="1087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47261" y="1531965"/>
            <a:ext cx="1436408" cy="1107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8886" y="1767583"/>
            <a:ext cx="824307" cy="857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11482" y="1770113"/>
            <a:ext cx="970336" cy="8319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51131" y="1763565"/>
            <a:ext cx="574306" cy="1101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2755" y="1997248"/>
            <a:ext cx="775639" cy="10879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17980" y="2001713"/>
            <a:ext cx="612736" cy="8319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51131" y="1996653"/>
            <a:ext cx="1529136" cy="1092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2755" y="2228699"/>
            <a:ext cx="663982" cy="10879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17038" y="2228699"/>
            <a:ext cx="415064" cy="878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00067" y="2226764"/>
            <a:ext cx="782376" cy="11013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42755" y="2460299"/>
            <a:ext cx="566907" cy="8780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46815" y="2226764"/>
            <a:ext cx="2565448" cy="1107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213664" y="2460299"/>
            <a:ext cx="1372660" cy="10894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46815" y="2460299"/>
            <a:ext cx="330031" cy="878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42755" y="2691899"/>
            <a:ext cx="701916" cy="10879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2212920" y="2740715"/>
            <a:ext cx="31750" cy="13335"/>
          </a:xfrm>
          <a:custGeom>
            <a:avLst/>
            <a:gdLst/>
            <a:ahLst/>
            <a:cxnLst/>
            <a:rect l="l" t="t" r="r" b="b"/>
            <a:pathLst>
              <a:path w="31750" h="13335">
                <a:moveTo>
                  <a:pt x="29567" y="12799"/>
                </a:moveTo>
                <a:lnTo>
                  <a:pt x="1835" y="12799"/>
                </a:lnTo>
                <a:lnTo>
                  <a:pt x="1091" y="12303"/>
                </a:lnTo>
                <a:lnTo>
                  <a:pt x="595" y="11310"/>
                </a:lnTo>
                <a:lnTo>
                  <a:pt x="198" y="10318"/>
                </a:lnTo>
                <a:lnTo>
                  <a:pt x="0" y="8632"/>
                </a:lnTo>
                <a:lnTo>
                  <a:pt x="0" y="3968"/>
                </a:lnTo>
                <a:lnTo>
                  <a:pt x="198" y="2381"/>
                </a:lnTo>
                <a:lnTo>
                  <a:pt x="1091" y="496"/>
                </a:lnTo>
                <a:lnTo>
                  <a:pt x="1835" y="0"/>
                </a:lnTo>
                <a:lnTo>
                  <a:pt x="29071" y="0"/>
                </a:lnTo>
                <a:lnTo>
                  <a:pt x="29467" y="99"/>
                </a:lnTo>
                <a:lnTo>
                  <a:pt x="30162" y="496"/>
                </a:lnTo>
                <a:lnTo>
                  <a:pt x="30460" y="843"/>
                </a:lnTo>
                <a:lnTo>
                  <a:pt x="30658" y="1339"/>
                </a:lnTo>
                <a:lnTo>
                  <a:pt x="30956" y="1835"/>
                </a:lnTo>
                <a:lnTo>
                  <a:pt x="31154" y="2530"/>
                </a:lnTo>
                <a:lnTo>
                  <a:pt x="31253" y="3423"/>
                </a:lnTo>
                <a:lnTo>
                  <a:pt x="31452" y="4216"/>
                </a:lnTo>
                <a:lnTo>
                  <a:pt x="31551" y="5159"/>
                </a:lnTo>
                <a:lnTo>
                  <a:pt x="31551" y="6250"/>
                </a:lnTo>
                <a:lnTo>
                  <a:pt x="31551" y="8731"/>
                </a:lnTo>
                <a:lnTo>
                  <a:pt x="31303" y="10467"/>
                </a:lnTo>
                <a:lnTo>
                  <a:pt x="30311" y="12352"/>
                </a:lnTo>
                <a:lnTo>
                  <a:pt x="29567" y="12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51131" y="2691899"/>
            <a:ext cx="3088104" cy="10879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35455" y="2923499"/>
            <a:ext cx="1224645" cy="10879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217038" y="2948949"/>
            <a:ext cx="297460" cy="6235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676388" y="2921416"/>
            <a:ext cx="1580355" cy="11028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543788" y="2921416"/>
            <a:ext cx="868403" cy="11087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2755" y="3155100"/>
            <a:ext cx="799175" cy="10879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550188" y="3155100"/>
            <a:ext cx="1424828" cy="10879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213664" y="3155248"/>
            <a:ext cx="1136860" cy="10864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42755" y="3392801"/>
            <a:ext cx="500829" cy="10284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217534" y="3384615"/>
            <a:ext cx="1095675" cy="1110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550684" y="3384615"/>
            <a:ext cx="1384460" cy="11102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41813" y="3618299"/>
            <a:ext cx="499975" cy="8780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211482" y="3624103"/>
            <a:ext cx="231381" cy="8081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551148" y="3618299"/>
            <a:ext cx="1031447" cy="10879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37929" y="3851983"/>
            <a:ext cx="420294" cy="1067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213154" y="3854513"/>
            <a:ext cx="269631" cy="8319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546304" y="3849899"/>
            <a:ext cx="2778229" cy="10879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42755" y="4081499"/>
            <a:ext cx="496713" cy="8780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213813" y="4081053"/>
            <a:ext cx="1793121" cy="8825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550188" y="4081053"/>
            <a:ext cx="3946272" cy="10938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38439" y="4313099"/>
            <a:ext cx="518819" cy="10879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217038" y="4313099"/>
            <a:ext cx="1635768" cy="10894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550188" y="4315183"/>
            <a:ext cx="1145735" cy="10685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42755" y="4620899"/>
            <a:ext cx="1014085" cy="10879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217038" y="4620899"/>
            <a:ext cx="819172" cy="10447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550188" y="4544848"/>
            <a:ext cx="2098385" cy="10432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551131" y="4695164"/>
            <a:ext cx="2190316" cy="110132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403372" y="4880485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10975" y="4880485"/>
            <a:ext cx="182372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4"/>
              </a:rPr>
              <a:t>http://design.ros2.org/articles/changes.htm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54"/>
              </a:rPr>
              <a:t>l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5"/>
              </a:rPr>
              <a:t>https://github.com/ROBOTIS-GIT/ros2arduino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31569"/>
            <a:ext cx="1395462" cy="14957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74126" y="515611"/>
            <a:ext cx="374015" cy="149860"/>
          </a:xfrm>
          <a:custGeom>
            <a:avLst/>
            <a:gdLst/>
            <a:ahLst/>
            <a:cxnLst/>
            <a:rect l="l" t="t" r="r" b="b"/>
            <a:pathLst>
              <a:path w="374015" h="149859">
                <a:moveTo>
                  <a:pt x="43160" y="147042"/>
                </a:moveTo>
                <a:lnTo>
                  <a:pt x="6250" y="147042"/>
                </a:lnTo>
                <a:lnTo>
                  <a:pt x="4216" y="146347"/>
                </a:lnTo>
                <a:lnTo>
                  <a:pt x="2530" y="144958"/>
                </a:lnTo>
                <a:lnTo>
                  <a:pt x="843" y="143470"/>
                </a:lnTo>
                <a:lnTo>
                  <a:pt x="0" y="141089"/>
                </a:lnTo>
                <a:lnTo>
                  <a:pt x="0" y="8632"/>
                </a:lnTo>
                <a:lnTo>
                  <a:pt x="843" y="6250"/>
                </a:lnTo>
                <a:lnTo>
                  <a:pt x="4216" y="3274"/>
                </a:lnTo>
                <a:lnTo>
                  <a:pt x="6250" y="2530"/>
                </a:lnTo>
                <a:lnTo>
                  <a:pt x="45690" y="2530"/>
                </a:lnTo>
                <a:lnTo>
                  <a:pt x="84934" y="9655"/>
                </a:lnTo>
                <a:lnTo>
                  <a:pt x="105828" y="25598"/>
                </a:lnTo>
                <a:lnTo>
                  <a:pt x="29170" y="25598"/>
                </a:lnTo>
                <a:lnTo>
                  <a:pt x="29170" y="123825"/>
                </a:lnTo>
                <a:lnTo>
                  <a:pt x="105276" y="123825"/>
                </a:lnTo>
                <a:lnTo>
                  <a:pt x="104421" y="124987"/>
                </a:lnTo>
                <a:lnTo>
                  <a:pt x="68944" y="144698"/>
                </a:lnTo>
                <a:lnTo>
                  <a:pt x="52424" y="146781"/>
                </a:lnTo>
                <a:lnTo>
                  <a:pt x="43160" y="147042"/>
                </a:lnTo>
                <a:close/>
              </a:path>
              <a:path w="374015" h="149859">
                <a:moveTo>
                  <a:pt x="105276" y="123825"/>
                </a:moveTo>
                <a:lnTo>
                  <a:pt x="52536" y="123825"/>
                </a:lnTo>
                <a:lnTo>
                  <a:pt x="59283" y="122783"/>
                </a:lnTo>
                <a:lnTo>
                  <a:pt x="70296" y="118616"/>
                </a:lnTo>
                <a:lnTo>
                  <a:pt x="86766" y="95547"/>
                </a:lnTo>
                <a:lnTo>
                  <a:pt x="88651" y="89296"/>
                </a:lnTo>
                <a:lnTo>
                  <a:pt x="89564" y="82236"/>
                </a:lnTo>
                <a:lnTo>
                  <a:pt x="89594" y="66823"/>
                </a:lnTo>
                <a:lnTo>
                  <a:pt x="88800" y="60473"/>
                </a:lnTo>
                <a:lnTo>
                  <a:pt x="85625" y="48766"/>
                </a:lnTo>
                <a:lnTo>
                  <a:pt x="83046" y="43705"/>
                </a:lnTo>
                <a:lnTo>
                  <a:pt x="79474" y="39439"/>
                </a:lnTo>
                <a:lnTo>
                  <a:pt x="76001" y="35073"/>
                </a:lnTo>
                <a:lnTo>
                  <a:pt x="71487" y="31700"/>
                </a:lnTo>
                <a:lnTo>
                  <a:pt x="65930" y="29319"/>
                </a:lnTo>
                <a:lnTo>
                  <a:pt x="60374" y="26838"/>
                </a:lnTo>
                <a:lnTo>
                  <a:pt x="53082" y="25598"/>
                </a:lnTo>
                <a:lnTo>
                  <a:pt x="105828" y="25598"/>
                </a:lnTo>
                <a:lnTo>
                  <a:pt x="119657" y="64321"/>
                </a:lnTo>
                <a:lnTo>
                  <a:pt x="119955" y="72628"/>
                </a:lnTo>
                <a:lnTo>
                  <a:pt x="119629" y="82236"/>
                </a:lnTo>
                <a:lnTo>
                  <a:pt x="108421" y="119546"/>
                </a:lnTo>
                <a:lnTo>
                  <a:pt x="105276" y="123825"/>
                </a:lnTo>
                <a:close/>
              </a:path>
              <a:path w="374015" h="149859">
                <a:moveTo>
                  <a:pt x="187262" y="147042"/>
                </a:moveTo>
                <a:lnTo>
                  <a:pt x="150353" y="147042"/>
                </a:lnTo>
                <a:lnTo>
                  <a:pt x="148319" y="146347"/>
                </a:lnTo>
                <a:lnTo>
                  <a:pt x="146632" y="144958"/>
                </a:lnTo>
                <a:lnTo>
                  <a:pt x="144946" y="143470"/>
                </a:lnTo>
                <a:lnTo>
                  <a:pt x="144102" y="141089"/>
                </a:lnTo>
                <a:lnTo>
                  <a:pt x="144102" y="8632"/>
                </a:lnTo>
                <a:lnTo>
                  <a:pt x="144946" y="6250"/>
                </a:lnTo>
                <a:lnTo>
                  <a:pt x="148319" y="3274"/>
                </a:lnTo>
                <a:lnTo>
                  <a:pt x="150353" y="2530"/>
                </a:lnTo>
                <a:lnTo>
                  <a:pt x="189793" y="2530"/>
                </a:lnTo>
                <a:lnTo>
                  <a:pt x="229037" y="9655"/>
                </a:lnTo>
                <a:lnTo>
                  <a:pt x="249931" y="25598"/>
                </a:lnTo>
                <a:lnTo>
                  <a:pt x="173273" y="25598"/>
                </a:lnTo>
                <a:lnTo>
                  <a:pt x="173273" y="123825"/>
                </a:lnTo>
                <a:lnTo>
                  <a:pt x="249379" y="123825"/>
                </a:lnTo>
                <a:lnTo>
                  <a:pt x="248524" y="124987"/>
                </a:lnTo>
                <a:lnTo>
                  <a:pt x="213047" y="144698"/>
                </a:lnTo>
                <a:lnTo>
                  <a:pt x="196527" y="146781"/>
                </a:lnTo>
                <a:lnTo>
                  <a:pt x="187262" y="147042"/>
                </a:lnTo>
                <a:close/>
              </a:path>
              <a:path w="374015" h="149859">
                <a:moveTo>
                  <a:pt x="249379" y="123825"/>
                </a:moveTo>
                <a:lnTo>
                  <a:pt x="196639" y="123825"/>
                </a:lnTo>
                <a:lnTo>
                  <a:pt x="203386" y="122783"/>
                </a:lnTo>
                <a:lnTo>
                  <a:pt x="214399" y="118616"/>
                </a:lnTo>
                <a:lnTo>
                  <a:pt x="230869" y="95547"/>
                </a:lnTo>
                <a:lnTo>
                  <a:pt x="232754" y="89296"/>
                </a:lnTo>
                <a:lnTo>
                  <a:pt x="233667" y="82236"/>
                </a:lnTo>
                <a:lnTo>
                  <a:pt x="233697" y="66823"/>
                </a:lnTo>
                <a:lnTo>
                  <a:pt x="232903" y="60473"/>
                </a:lnTo>
                <a:lnTo>
                  <a:pt x="229728" y="48766"/>
                </a:lnTo>
                <a:lnTo>
                  <a:pt x="227148" y="43705"/>
                </a:lnTo>
                <a:lnTo>
                  <a:pt x="223577" y="39439"/>
                </a:lnTo>
                <a:lnTo>
                  <a:pt x="220104" y="35073"/>
                </a:lnTo>
                <a:lnTo>
                  <a:pt x="215589" y="31700"/>
                </a:lnTo>
                <a:lnTo>
                  <a:pt x="210033" y="29319"/>
                </a:lnTo>
                <a:lnTo>
                  <a:pt x="204477" y="26838"/>
                </a:lnTo>
                <a:lnTo>
                  <a:pt x="197184" y="25598"/>
                </a:lnTo>
                <a:lnTo>
                  <a:pt x="249931" y="25598"/>
                </a:lnTo>
                <a:lnTo>
                  <a:pt x="263760" y="64321"/>
                </a:lnTo>
                <a:lnTo>
                  <a:pt x="264058" y="72628"/>
                </a:lnTo>
                <a:lnTo>
                  <a:pt x="263732" y="82236"/>
                </a:lnTo>
                <a:lnTo>
                  <a:pt x="252524" y="119546"/>
                </a:lnTo>
                <a:lnTo>
                  <a:pt x="249379" y="123825"/>
                </a:lnTo>
                <a:close/>
              </a:path>
              <a:path w="374015" h="149859">
                <a:moveTo>
                  <a:pt x="368388" y="125908"/>
                </a:moveTo>
                <a:lnTo>
                  <a:pt x="324073" y="125908"/>
                </a:lnTo>
                <a:lnTo>
                  <a:pt x="327248" y="125511"/>
                </a:lnTo>
                <a:lnTo>
                  <a:pt x="330026" y="124717"/>
                </a:lnTo>
                <a:lnTo>
                  <a:pt x="332903" y="123825"/>
                </a:lnTo>
                <a:lnTo>
                  <a:pt x="335284" y="122584"/>
                </a:lnTo>
                <a:lnTo>
                  <a:pt x="337170" y="120997"/>
                </a:lnTo>
                <a:lnTo>
                  <a:pt x="339154" y="119409"/>
                </a:lnTo>
                <a:lnTo>
                  <a:pt x="340642" y="117475"/>
                </a:lnTo>
                <a:lnTo>
                  <a:pt x="341658" y="115143"/>
                </a:lnTo>
                <a:lnTo>
                  <a:pt x="342726" y="112910"/>
                </a:lnTo>
                <a:lnTo>
                  <a:pt x="343272" y="110331"/>
                </a:lnTo>
                <a:lnTo>
                  <a:pt x="343272" y="104179"/>
                </a:lnTo>
                <a:lnTo>
                  <a:pt x="342379" y="101401"/>
                </a:lnTo>
                <a:lnTo>
                  <a:pt x="340593" y="99119"/>
                </a:lnTo>
                <a:lnTo>
                  <a:pt x="338807" y="96738"/>
                </a:lnTo>
                <a:lnTo>
                  <a:pt x="336475" y="94654"/>
                </a:lnTo>
                <a:lnTo>
                  <a:pt x="333525" y="92819"/>
                </a:lnTo>
                <a:lnTo>
                  <a:pt x="330820" y="90983"/>
                </a:lnTo>
                <a:lnTo>
                  <a:pt x="327595" y="89247"/>
                </a:lnTo>
                <a:lnTo>
                  <a:pt x="320253" y="86072"/>
                </a:lnTo>
                <a:lnTo>
                  <a:pt x="316483" y="84385"/>
                </a:lnTo>
                <a:lnTo>
                  <a:pt x="284633" y="57298"/>
                </a:lnTo>
                <a:lnTo>
                  <a:pt x="282070" y="34180"/>
                </a:lnTo>
                <a:lnTo>
                  <a:pt x="283244" y="28624"/>
                </a:lnTo>
                <a:lnTo>
                  <a:pt x="311571" y="2678"/>
                </a:lnTo>
                <a:lnTo>
                  <a:pt x="317524" y="892"/>
                </a:lnTo>
                <a:lnTo>
                  <a:pt x="323775" y="0"/>
                </a:lnTo>
                <a:lnTo>
                  <a:pt x="333796" y="0"/>
                </a:lnTo>
                <a:lnTo>
                  <a:pt x="337219" y="297"/>
                </a:lnTo>
                <a:lnTo>
                  <a:pt x="340593" y="892"/>
                </a:lnTo>
                <a:lnTo>
                  <a:pt x="344065" y="1389"/>
                </a:lnTo>
                <a:lnTo>
                  <a:pt x="362619" y="8780"/>
                </a:lnTo>
                <a:lnTo>
                  <a:pt x="363413" y="9475"/>
                </a:lnTo>
                <a:lnTo>
                  <a:pt x="363959" y="10120"/>
                </a:lnTo>
                <a:lnTo>
                  <a:pt x="364256" y="10715"/>
                </a:lnTo>
                <a:lnTo>
                  <a:pt x="364554" y="11211"/>
                </a:lnTo>
                <a:lnTo>
                  <a:pt x="364752" y="11906"/>
                </a:lnTo>
                <a:lnTo>
                  <a:pt x="364852" y="12799"/>
                </a:lnTo>
                <a:lnTo>
                  <a:pt x="365050" y="13592"/>
                </a:lnTo>
                <a:lnTo>
                  <a:pt x="365199" y="14634"/>
                </a:lnTo>
                <a:lnTo>
                  <a:pt x="365397" y="17214"/>
                </a:lnTo>
                <a:lnTo>
                  <a:pt x="365447" y="22919"/>
                </a:lnTo>
                <a:lnTo>
                  <a:pt x="327595" y="22919"/>
                </a:lnTo>
                <a:lnTo>
                  <a:pt x="324817" y="23316"/>
                </a:lnTo>
                <a:lnTo>
                  <a:pt x="320054" y="24903"/>
                </a:lnTo>
                <a:lnTo>
                  <a:pt x="318070" y="25995"/>
                </a:lnTo>
                <a:lnTo>
                  <a:pt x="316483" y="27384"/>
                </a:lnTo>
                <a:lnTo>
                  <a:pt x="314895" y="28674"/>
                </a:lnTo>
                <a:lnTo>
                  <a:pt x="313704" y="30311"/>
                </a:lnTo>
                <a:lnTo>
                  <a:pt x="312723" y="32742"/>
                </a:lnTo>
                <a:lnTo>
                  <a:pt x="312117" y="34180"/>
                </a:lnTo>
                <a:lnTo>
                  <a:pt x="311720" y="36214"/>
                </a:lnTo>
                <a:lnTo>
                  <a:pt x="311720" y="41572"/>
                </a:lnTo>
                <a:lnTo>
                  <a:pt x="335136" y="59779"/>
                </a:lnTo>
                <a:lnTo>
                  <a:pt x="338956" y="61466"/>
                </a:lnTo>
                <a:lnTo>
                  <a:pt x="346695" y="65037"/>
                </a:lnTo>
                <a:lnTo>
                  <a:pt x="350465" y="67071"/>
                </a:lnTo>
                <a:lnTo>
                  <a:pt x="354136" y="69353"/>
                </a:lnTo>
                <a:lnTo>
                  <a:pt x="357906" y="71536"/>
                </a:lnTo>
                <a:lnTo>
                  <a:pt x="373781" y="97879"/>
                </a:lnTo>
                <a:lnTo>
                  <a:pt x="373781" y="111273"/>
                </a:lnTo>
                <a:lnTo>
                  <a:pt x="372343" y="117921"/>
                </a:lnTo>
                <a:lnTo>
                  <a:pt x="369250" y="124122"/>
                </a:lnTo>
                <a:lnTo>
                  <a:pt x="368388" y="125908"/>
                </a:lnTo>
                <a:close/>
              </a:path>
              <a:path w="374015" h="149859">
                <a:moveTo>
                  <a:pt x="362470" y="32742"/>
                </a:moveTo>
                <a:lnTo>
                  <a:pt x="360784" y="32742"/>
                </a:lnTo>
                <a:lnTo>
                  <a:pt x="359494" y="32246"/>
                </a:lnTo>
                <a:lnTo>
                  <a:pt x="357708" y="31253"/>
                </a:lnTo>
                <a:lnTo>
                  <a:pt x="355922" y="30162"/>
                </a:lnTo>
                <a:lnTo>
                  <a:pt x="353739" y="29021"/>
                </a:lnTo>
                <a:lnTo>
                  <a:pt x="351159" y="27830"/>
                </a:lnTo>
                <a:lnTo>
                  <a:pt x="348580" y="26541"/>
                </a:lnTo>
                <a:lnTo>
                  <a:pt x="345554" y="25399"/>
                </a:lnTo>
                <a:lnTo>
                  <a:pt x="338708" y="23415"/>
                </a:lnTo>
                <a:lnTo>
                  <a:pt x="334937" y="22919"/>
                </a:lnTo>
                <a:lnTo>
                  <a:pt x="365447" y="22919"/>
                </a:lnTo>
                <a:lnTo>
                  <a:pt x="363115" y="32543"/>
                </a:lnTo>
                <a:lnTo>
                  <a:pt x="362470" y="32742"/>
                </a:lnTo>
                <a:close/>
              </a:path>
              <a:path w="374015" h="149859">
                <a:moveTo>
                  <a:pt x="327694" y="149572"/>
                </a:moveTo>
                <a:lnTo>
                  <a:pt x="315391" y="149572"/>
                </a:lnTo>
                <a:lnTo>
                  <a:pt x="310728" y="149175"/>
                </a:lnTo>
                <a:lnTo>
                  <a:pt x="279424" y="129827"/>
                </a:lnTo>
                <a:lnTo>
                  <a:pt x="279456" y="122832"/>
                </a:lnTo>
                <a:lnTo>
                  <a:pt x="282947" y="114151"/>
                </a:lnTo>
                <a:lnTo>
                  <a:pt x="284733" y="114151"/>
                </a:lnTo>
                <a:lnTo>
                  <a:pt x="286171" y="114746"/>
                </a:lnTo>
                <a:lnTo>
                  <a:pt x="288056" y="115937"/>
                </a:lnTo>
                <a:lnTo>
                  <a:pt x="290041" y="117127"/>
                </a:lnTo>
                <a:lnTo>
                  <a:pt x="315044" y="125908"/>
                </a:lnTo>
                <a:lnTo>
                  <a:pt x="368388" y="125908"/>
                </a:lnTo>
                <a:lnTo>
                  <a:pt x="366687" y="129430"/>
                </a:lnTo>
                <a:lnTo>
                  <a:pt x="334590" y="148629"/>
                </a:lnTo>
                <a:lnTo>
                  <a:pt x="327694" y="149572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779" y="421353"/>
            <a:ext cx="205549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란</a:t>
            </a:r>
            <a:r>
              <a:rPr sz="1800" b="1" spc="-17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20" dirty="0">
                <a:solidFill>
                  <a:srgbClr val="2C2C2C"/>
                </a:solidFill>
                <a:latin typeface="Gulim"/>
                <a:cs typeface="Gulim"/>
              </a:rPr>
              <a:t>무엇인가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2184" y="508170"/>
            <a:ext cx="83839" cy="15612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4590" y="4862054"/>
            <a:ext cx="59055" cy="76835"/>
          </a:xfrm>
          <a:custGeom>
            <a:avLst/>
            <a:gdLst/>
            <a:ahLst/>
            <a:cxnLst/>
            <a:rect l="l" t="t" r="r" b="b"/>
            <a:pathLst>
              <a:path w="59054" h="76835">
                <a:moveTo>
                  <a:pt x="1091" y="19942"/>
                </a:moveTo>
                <a:lnTo>
                  <a:pt x="793" y="19942"/>
                </a:lnTo>
                <a:lnTo>
                  <a:pt x="545" y="19893"/>
                </a:lnTo>
                <a:lnTo>
                  <a:pt x="347" y="19794"/>
                </a:lnTo>
                <a:lnTo>
                  <a:pt x="148" y="19595"/>
                </a:lnTo>
                <a:lnTo>
                  <a:pt x="24" y="19347"/>
                </a:lnTo>
                <a:lnTo>
                  <a:pt x="0" y="15527"/>
                </a:lnTo>
                <a:lnTo>
                  <a:pt x="49" y="15230"/>
                </a:lnTo>
                <a:lnTo>
                  <a:pt x="148" y="14833"/>
                </a:lnTo>
                <a:lnTo>
                  <a:pt x="297" y="14634"/>
                </a:lnTo>
                <a:lnTo>
                  <a:pt x="1091" y="13841"/>
                </a:lnTo>
                <a:lnTo>
                  <a:pt x="14039" y="5655"/>
                </a:lnTo>
                <a:lnTo>
                  <a:pt x="14287" y="5506"/>
                </a:lnTo>
                <a:lnTo>
                  <a:pt x="14485" y="5506"/>
                </a:lnTo>
                <a:lnTo>
                  <a:pt x="15081" y="5208"/>
                </a:lnTo>
                <a:lnTo>
                  <a:pt x="15378" y="5109"/>
                </a:lnTo>
                <a:lnTo>
                  <a:pt x="15676" y="5060"/>
                </a:lnTo>
                <a:lnTo>
                  <a:pt x="18008" y="5060"/>
                </a:lnTo>
                <a:lnTo>
                  <a:pt x="18603" y="5109"/>
                </a:lnTo>
                <a:lnTo>
                  <a:pt x="19099" y="5208"/>
                </a:lnTo>
                <a:lnTo>
                  <a:pt x="19595" y="5208"/>
                </a:lnTo>
                <a:lnTo>
                  <a:pt x="19942" y="5258"/>
                </a:lnTo>
                <a:lnTo>
                  <a:pt x="20141" y="5357"/>
                </a:lnTo>
                <a:lnTo>
                  <a:pt x="20439" y="5457"/>
                </a:lnTo>
                <a:lnTo>
                  <a:pt x="20571" y="5556"/>
                </a:lnTo>
                <a:lnTo>
                  <a:pt x="20835" y="6002"/>
                </a:lnTo>
                <a:lnTo>
                  <a:pt x="20885" y="12948"/>
                </a:lnTo>
                <a:lnTo>
                  <a:pt x="13295" y="12948"/>
                </a:lnTo>
                <a:lnTo>
                  <a:pt x="2579" y="19347"/>
                </a:lnTo>
                <a:lnTo>
                  <a:pt x="1984" y="19645"/>
                </a:lnTo>
                <a:lnTo>
                  <a:pt x="1488" y="19843"/>
                </a:lnTo>
                <a:lnTo>
                  <a:pt x="1091" y="19942"/>
                </a:lnTo>
                <a:close/>
              </a:path>
              <a:path w="59054" h="76835">
                <a:moveTo>
                  <a:pt x="20885" y="55661"/>
                </a:moveTo>
                <a:lnTo>
                  <a:pt x="13295" y="55661"/>
                </a:lnTo>
                <a:lnTo>
                  <a:pt x="13295" y="12948"/>
                </a:lnTo>
                <a:lnTo>
                  <a:pt x="20885" y="12948"/>
                </a:lnTo>
                <a:lnTo>
                  <a:pt x="20885" y="55661"/>
                </a:lnTo>
                <a:close/>
              </a:path>
              <a:path w="59054" h="76835">
                <a:moveTo>
                  <a:pt x="31204" y="61614"/>
                </a:moveTo>
                <a:lnTo>
                  <a:pt x="1488" y="61614"/>
                </a:lnTo>
                <a:lnTo>
                  <a:pt x="1289" y="61565"/>
                </a:lnTo>
                <a:lnTo>
                  <a:pt x="99" y="57695"/>
                </a:lnTo>
                <a:lnTo>
                  <a:pt x="297" y="56901"/>
                </a:lnTo>
                <a:lnTo>
                  <a:pt x="1389" y="55661"/>
                </a:lnTo>
                <a:lnTo>
                  <a:pt x="31204" y="55661"/>
                </a:lnTo>
                <a:lnTo>
                  <a:pt x="31402" y="55711"/>
                </a:lnTo>
                <a:lnTo>
                  <a:pt x="31799" y="55909"/>
                </a:lnTo>
                <a:lnTo>
                  <a:pt x="31948" y="56108"/>
                </a:lnTo>
                <a:lnTo>
                  <a:pt x="32047" y="56405"/>
                </a:lnTo>
                <a:lnTo>
                  <a:pt x="32246" y="56604"/>
                </a:lnTo>
                <a:lnTo>
                  <a:pt x="32345" y="57298"/>
                </a:lnTo>
                <a:lnTo>
                  <a:pt x="32444" y="57695"/>
                </a:lnTo>
                <a:lnTo>
                  <a:pt x="32345" y="60126"/>
                </a:lnTo>
                <a:lnTo>
                  <a:pt x="32047" y="61019"/>
                </a:lnTo>
                <a:lnTo>
                  <a:pt x="31948" y="61217"/>
                </a:lnTo>
                <a:lnTo>
                  <a:pt x="31799" y="61366"/>
                </a:lnTo>
                <a:lnTo>
                  <a:pt x="31402" y="61565"/>
                </a:lnTo>
                <a:lnTo>
                  <a:pt x="31204" y="61614"/>
                </a:lnTo>
                <a:close/>
              </a:path>
              <a:path w="59054" h="76835">
                <a:moveTo>
                  <a:pt x="46123" y="76646"/>
                </a:moveTo>
                <a:lnTo>
                  <a:pt x="44834" y="76646"/>
                </a:lnTo>
                <a:lnTo>
                  <a:pt x="44238" y="76596"/>
                </a:lnTo>
                <a:lnTo>
                  <a:pt x="43345" y="76398"/>
                </a:lnTo>
                <a:lnTo>
                  <a:pt x="43048" y="76249"/>
                </a:lnTo>
                <a:lnTo>
                  <a:pt x="42849" y="76051"/>
                </a:lnTo>
                <a:lnTo>
                  <a:pt x="42750" y="74959"/>
                </a:lnTo>
                <a:lnTo>
                  <a:pt x="42849" y="74562"/>
                </a:lnTo>
                <a:lnTo>
                  <a:pt x="45528" y="68808"/>
                </a:lnTo>
                <a:lnTo>
                  <a:pt x="47562" y="62855"/>
                </a:lnTo>
                <a:lnTo>
                  <a:pt x="50340" y="50551"/>
                </a:lnTo>
                <a:lnTo>
                  <a:pt x="50990" y="44797"/>
                </a:lnTo>
                <a:lnTo>
                  <a:pt x="51012" y="31799"/>
                </a:lnTo>
                <a:lnTo>
                  <a:pt x="50340" y="25846"/>
                </a:lnTo>
                <a:lnTo>
                  <a:pt x="47562" y="13642"/>
                </a:lnTo>
                <a:lnTo>
                  <a:pt x="45528" y="7639"/>
                </a:lnTo>
                <a:lnTo>
                  <a:pt x="42750" y="1587"/>
                </a:lnTo>
                <a:lnTo>
                  <a:pt x="42800" y="694"/>
                </a:lnTo>
                <a:lnTo>
                  <a:pt x="42998" y="595"/>
                </a:lnTo>
                <a:lnTo>
                  <a:pt x="43296" y="396"/>
                </a:lnTo>
                <a:lnTo>
                  <a:pt x="43643" y="248"/>
                </a:lnTo>
                <a:lnTo>
                  <a:pt x="44437" y="49"/>
                </a:lnTo>
                <a:lnTo>
                  <a:pt x="44982" y="0"/>
                </a:lnTo>
                <a:lnTo>
                  <a:pt x="46272" y="0"/>
                </a:lnTo>
                <a:lnTo>
                  <a:pt x="46768" y="49"/>
                </a:lnTo>
                <a:lnTo>
                  <a:pt x="47165" y="148"/>
                </a:lnTo>
                <a:lnTo>
                  <a:pt x="47562" y="148"/>
                </a:lnTo>
                <a:lnTo>
                  <a:pt x="47860" y="198"/>
                </a:lnTo>
                <a:lnTo>
                  <a:pt x="48058" y="297"/>
                </a:lnTo>
                <a:lnTo>
                  <a:pt x="48356" y="396"/>
                </a:lnTo>
                <a:lnTo>
                  <a:pt x="58476" y="31799"/>
                </a:lnTo>
                <a:lnTo>
                  <a:pt x="58476" y="41523"/>
                </a:lnTo>
                <a:lnTo>
                  <a:pt x="58278" y="44797"/>
                </a:lnTo>
                <a:lnTo>
                  <a:pt x="57484" y="51246"/>
                </a:lnTo>
                <a:lnTo>
                  <a:pt x="56839" y="54421"/>
                </a:lnTo>
                <a:lnTo>
                  <a:pt x="55946" y="57596"/>
                </a:lnTo>
                <a:lnTo>
                  <a:pt x="55152" y="60672"/>
                </a:lnTo>
                <a:lnTo>
                  <a:pt x="54160" y="63698"/>
                </a:lnTo>
                <a:lnTo>
                  <a:pt x="52970" y="66675"/>
                </a:lnTo>
                <a:lnTo>
                  <a:pt x="51878" y="69750"/>
                </a:lnTo>
                <a:lnTo>
                  <a:pt x="50539" y="72727"/>
                </a:lnTo>
                <a:lnTo>
                  <a:pt x="48852" y="75803"/>
                </a:lnTo>
                <a:lnTo>
                  <a:pt x="48703" y="75951"/>
                </a:lnTo>
                <a:lnTo>
                  <a:pt x="48505" y="76051"/>
                </a:lnTo>
                <a:lnTo>
                  <a:pt x="48207" y="76249"/>
                </a:lnTo>
                <a:lnTo>
                  <a:pt x="47612" y="76448"/>
                </a:lnTo>
                <a:lnTo>
                  <a:pt x="47264" y="76497"/>
                </a:lnTo>
                <a:lnTo>
                  <a:pt x="46868" y="76497"/>
                </a:lnTo>
                <a:lnTo>
                  <a:pt x="46570" y="76596"/>
                </a:lnTo>
                <a:lnTo>
                  <a:pt x="46123" y="76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47475" y="4862054"/>
            <a:ext cx="5027930" cy="77470"/>
            <a:chOff x="647475" y="4862054"/>
            <a:chExt cx="5027930" cy="77470"/>
          </a:xfrm>
        </p:grpSpPr>
        <p:pic>
          <p:nvPicPr>
            <p:cNvPr id="9" name="object 9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032" y="4862947"/>
              <a:ext cx="2182739" cy="76497"/>
            </a:xfrm>
            <a:prstGeom prst="rect">
              <a:avLst/>
            </a:prstGeom>
          </p:spPr>
        </p:pic>
        <p:pic>
          <p:nvPicPr>
            <p:cNvPr id="10" name="object 10">
              <a:hlinkClick r:id="rId4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248" y="4862054"/>
              <a:ext cx="2803148" cy="7734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475" y="4928685"/>
              <a:ext cx="5027930" cy="9525"/>
            </a:xfrm>
            <a:custGeom>
              <a:avLst/>
              <a:gdLst/>
              <a:ahLst/>
              <a:cxnLst/>
              <a:rect l="l" t="t" r="r" b="b"/>
              <a:pathLst>
                <a:path w="5027930" h="9525">
                  <a:moveTo>
                    <a:pt x="5027426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5027426" y="0"/>
                  </a:lnTo>
                  <a:lnTo>
                    <a:pt x="5027426" y="9524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3050" y="1315700"/>
            <a:ext cx="6057899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31569"/>
            <a:ext cx="1395462" cy="14957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74126" y="515611"/>
            <a:ext cx="374015" cy="149860"/>
          </a:xfrm>
          <a:custGeom>
            <a:avLst/>
            <a:gdLst/>
            <a:ahLst/>
            <a:cxnLst/>
            <a:rect l="l" t="t" r="r" b="b"/>
            <a:pathLst>
              <a:path w="374015" h="149859">
                <a:moveTo>
                  <a:pt x="43160" y="147042"/>
                </a:moveTo>
                <a:lnTo>
                  <a:pt x="6250" y="147042"/>
                </a:lnTo>
                <a:lnTo>
                  <a:pt x="4216" y="146347"/>
                </a:lnTo>
                <a:lnTo>
                  <a:pt x="2530" y="144958"/>
                </a:lnTo>
                <a:lnTo>
                  <a:pt x="843" y="143470"/>
                </a:lnTo>
                <a:lnTo>
                  <a:pt x="0" y="141089"/>
                </a:lnTo>
                <a:lnTo>
                  <a:pt x="0" y="8632"/>
                </a:lnTo>
                <a:lnTo>
                  <a:pt x="843" y="6250"/>
                </a:lnTo>
                <a:lnTo>
                  <a:pt x="4216" y="3274"/>
                </a:lnTo>
                <a:lnTo>
                  <a:pt x="6250" y="2530"/>
                </a:lnTo>
                <a:lnTo>
                  <a:pt x="45690" y="2530"/>
                </a:lnTo>
                <a:lnTo>
                  <a:pt x="84934" y="9655"/>
                </a:lnTo>
                <a:lnTo>
                  <a:pt x="105828" y="25598"/>
                </a:lnTo>
                <a:lnTo>
                  <a:pt x="29170" y="25598"/>
                </a:lnTo>
                <a:lnTo>
                  <a:pt x="29170" y="123825"/>
                </a:lnTo>
                <a:lnTo>
                  <a:pt x="105276" y="123825"/>
                </a:lnTo>
                <a:lnTo>
                  <a:pt x="104421" y="124987"/>
                </a:lnTo>
                <a:lnTo>
                  <a:pt x="68944" y="144698"/>
                </a:lnTo>
                <a:lnTo>
                  <a:pt x="52424" y="146781"/>
                </a:lnTo>
                <a:lnTo>
                  <a:pt x="43160" y="147042"/>
                </a:lnTo>
                <a:close/>
              </a:path>
              <a:path w="374015" h="149859">
                <a:moveTo>
                  <a:pt x="105276" y="123825"/>
                </a:moveTo>
                <a:lnTo>
                  <a:pt x="52536" y="123825"/>
                </a:lnTo>
                <a:lnTo>
                  <a:pt x="59283" y="122783"/>
                </a:lnTo>
                <a:lnTo>
                  <a:pt x="70296" y="118616"/>
                </a:lnTo>
                <a:lnTo>
                  <a:pt x="86766" y="95547"/>
                </a:lnTo>
                <a:lnTo>
                  <a:pt x="88651" y="89296"/>
                </a:lnTo>
                <a:lnTo>
                  <a:pt x="89564" y="82236"/>
                </a:lnTo>
                <a:lnTo>
                  <a:pt x="89594" y="66823"/>
                </a:lnTo>
                <a:lnTo>
                  <a:pt x="88800" y="60473"/>
                </a:lnTo>
                <a:lnTo>
                  <a:pt x="85625" y="48766"/>
                </a:lnTo>
                <a:lnTo>
                  <a:pt x="83046" y="43705"/>
                </a:lnTo>
                <a:lnTo>
                  <a:pt x="79474" y="39439"/>
                </a:lnTo>
                <a:lnTo>
                  <a:pt x="76001" y="35073"/>
                </a:lnTo>
                <a:lnTo>
                  <a:pt x="71487" y="31700"/>
                </a:lnTo>
                <a:lnTo>
                  <a:pt x="65930" y="29319"/>
                </a:lnTo>
                <a:lnTo>
                  <a:pt x="60374" y="26838"/>
                </a:lnTo>
                <a:lnTo>
                  <a:pt x="53082" y="25598"/>
                </a:lnTo>
                <a:lnTo>
                  <a:pt x="105828" y="25598"/>
                </a:lnTo>
                <a:lnTo>
                  <a:pt x="119657" y="64321"/>
                </a:lnTo>
                <a:lnTo>
                  <a:pt x="119955" y="72628"/>
                </a:lnTo>
                <a:lnTo>
                  <a:pt x="119629" y="82236"/>
                </a:lnTo>
                <a:lnTo>
                  <a:pt x="108421" y="119546"/>
                </a:lnTo>
                <a:lnTo>
                  <a:pt x="105276" y="123825"/>
                </a:lnTo>
                <a:close/>
              </a:path>
              <a:path w="374015" h="149859">
                <a:moveTo>
                  <a:pt x="187262" y="147042"/>
                </a:moveTo>
                <a:lnTo>
                  <a:pt x="150353" y="147042"/>
                </a:lnTo>
                <a:lnTo>
                  <a:pt x="148319" y="146347"/>
                </a:lnTo>
                <a:lnTo>
                  <a:pt x="146632" y="144958"/>
                </a:lnTo>
                <a:lnTo>
                  <a:pt x="144946" y="143470"/>
                </a:lnTo>
                <a:lnTo>
                  <a:pt x="144102" y="141089"/>
                </a:lnTo>
                <a:lnTo>
                  <a:pt x="144102" y="8632"/>
                </a:lnTo>
                <a:lnTo>
                  <a:pt x="144946" y="6250"/>
                </a:lnTo>
                <a:lnTo>
                  <a:pt x="148319" y="3274"/>
                </a:lnTo>
                <a:lnTo>
                  <a:pt x="150353" y="2530"/>
                </a:lnTo>
                <a:lnTo>
                  <a:pt x="189793" y="2530"/>
                </a:lnTo>
                <a:lnTo>
                  <a:pt x="229037" y="9655"/>
                </a:lnTo>
                <a:lnTo>
                  <a:pt x="249931" y="25598"/>
                </a:lnTo>
                <a:lnTo>
                  <a:pt x="173273" y="25598"/>
                </a:lnTo>
                <a:lnTo>
                  <a:pt x="173273" y="123825"/>
                </a:lnTo>
                <a:lnTo>
                  <a:pt x="249379" y="123825"/>
                </a:lnTo>
                <a:lnTo>
                  <a:pt x="248524" y="124987"/>
                </a:lnTo>
                <a:lnTo>
                  <a:pt x="213047" y="144698"/>
                </a:lnTo>
                <a:lnTo>
                  <a:pt x="196527" y="146781"/>
                </a:lnTo>
                <a:lnTo>
                  <a:pt x="187262" y="147042"/>
                </a:lnTo>
                <a:close/>
              </a:path>
              <a:path w="374015" h="149859">
                <a:moveTo>
                  <a:pt x="249379" y="123825"/>
                </a:moveTo>
                <a:lnTo>
                  <a:pt x="196639" y="123825"/>
                </a:lnTo>
                <a:lnTo>
                  <a:pt x="203386" y="122783"/>
                </a:lnTo>
                <a:lnTo>
                  <a:pt x="214399" y="118616"/>
                </a:lnTo>
                <a:lnTo>
                  <a:pt x="230869" y="95547"/>
                </a:lnTo>
                <a:lnTo>
                  <a:pt x="232754" y="89296"/>
                </a:lnTo>
                <a:lnTo>
                  <a:pt x="233667" y="82236"/>
                </a:lnTo>
                <a:lnTo>
                  <a:pt x="233697" y="66823"/>
                </a:lnTo>
                <a:lnTo>
                  <a:pt x="232903" y="60473"/>
                </a:lnTo>
                <a:lnTo>
                  <a:pt x="229728" y="48766"/>
                </a:lnTo>
                <a:lnTo>
                  <a:pt x="227148" y="43705"/>
                </a:lnTo>
                <a:lnTo>
                  <a:pt x="223577" y="39439"/>
                </a:lnTo>
                <a:lnTo>
                  <a:pt x="220104" y="35073"/>
                </a:lnTo>
                <a:lnTo>
                  <a:pt x="215589" y="31700"/>
                </a:lnTo>
                <a:lnTo>
                  <a:pt x="210033" y="29319"/>
                </a:lnTo>
                <a:lnTo>
                  <a:pt x="204477" y="26838"/>
                </a:lnTo>
                <a:lnTo>
                  <a:pt x="197184" y="25598"/>
                </a:lnTo>
                <a:lnTo>
                  <a:pt x="249931" y="25598"/>
                </a:lnTo>
                <a:lnTo>
                  <a:pt x="263760" y="64321"/>
                </a:lnTo>
                <a:lnTo>
                  <a:pt x="264058" y="72628"/>
                </a:lnTo>
                <a:lnTo>
                  <a:pt x="263732" y="82236"/>
                </a:lnTo>
                <a:lnTo>
                  <a:pt x="252524" y="119546"/>
                </a:lnTo>
                <a:lnTo>
                  <a:pt x="249379" y="123825"/>
                </a:lnTo>
                <a:close/>
              </a:path>
              <a:path w="374015" h="149859">
                <a:moveTo>
                  <a:pt x="368388" y="125908"/>
                </a:moveTo>
                <a:lnTo>
                  <a:pt x="324073" y="125908"/>
                </a:lnTo>
                <a:lnTo>
                  <a:pt x="327248" y="125511"/>
                </a:lnTo>
                <a:lnTo>
                  <a:pt x="330026" y="124717"/>
                </a:lnTo>
                <a:lnTo>
                  <a:pt x="332903" y="123825"/>
                </a:lnTo>
                <a:lnTo>
                  <a:pt x="335284" y="122584"/>
                </a:lnTo>
                <a:lnTo>
                  <a:pt x="337170" y="120997"/>
                </a:lnTo>
                <a:lnTo>
                  <a:pt x="339154" y="119409"/>
                </a:lnTo>
                <a:lnTo>
                  <a:pt x="340642" y="117475"/>
                </a:lnTo>
                <a:lnTo>
                  <a:pt x="341658" y="115143"/>
                </a:lnTo>
                <a:lnTo>
                  <a:pt x="342726" y="112910"/>
                </a:lnTo>
                <a:lnTo>
                  <a:pt x="343272" y="110331"/>
                </a:lnTo>
                <a:lnTo>
                  <a:pt x="343272" y="104179"/>
                </a:lnTo>
                <a:lnTo>
                  <a:pt x="342379" y="101401"/>
                </a:lnTo>
                <a:lnTo>
                  <a:pt x="340593" y="99119"/>
                </a:lnTo>
                <a:lnTo>
                  <a:pt x="338807" y="96738"/>
                </a:lnTo>
                <a:lnTo>
                  <a:pt x="336475" y="94654"/>
                </a:lnTo>
                <a:lnTo>
                  <a:pt x="333525" y="92819"/>
                </a:lnTo>
                <a:lnTo>
                  <a:pt x="330820" y="90983"/>
                </a:lnTo>
                <a:lnTo>
                  <a:pt x="327595" y="89247"/>
                </a:lnTo>
                <a:lnTo>
                  <a:pt x="320253" y="86072"/>
                </a:lnTo>
                <a:lnTo>
                  <a:pt x="316483" y="84385"/>
                </a:lnTo>
                <a:lnTo>
                  <a:pt x="284633" y="57298"/>
                </a:lnTo>
                <a:lnTo>
                  <a:pt x="282070" y="34180"/>
                </a:lnTo>
                <a:lnTo>
                  <a:pt x="283244" y="28624"/>
                </a:lnTo>
                <a:lnTo>
                  <a:pt x="311571" y="2678"/>
                </a:lnTo>
                <a:lnTo>
                  <a:pt x="317524" y="892"/>
                </a:lnTo>
                <a:lnTo>
                  <a:pt x="323775" y="0"/>
                </a:lnTo>
                <a:lnTo>
                  <a:pt x="333796" y="0"/>
                </a:lnTo>
                <a:lnTo>
                  <a:pt x="337219" y="297"/>
                </a:lnTo>
                <a:lnTo>
                  <a:pt x="340593" y="892"/>
                </a:lnTo>
                <a:lnTo>
                  <a:pt x="344065" y="1389"/>
                </a:lnTo>
                <a:lnTo>
                  <a:pt x="362619" y="8780"/>
                </a:lnTo>
                <a:lnTo>
                  <a:pt x="363413" y="9475"/>
                </a:lnTo>
                <a:lnTo>
                  <a:pt x="363959" y="10120"/>
                </a:lnTo>
                <a:lnTo>
                  <a:pt x="364256" y="10715"/>
                </a:lnTo>
                <a:lnTo>
                  <a:pt x="364554" y="11211"/>
                </a:lnTo>
                <a:lnTo>
                  <a:pt x="364752" y="11906"/>
                </a:lnTo>
                <a:lnTo>
                  <a:pt x="364852" y="12799"/>
                </a:lnTo>
                <a:lnTo>
                  <a:pt x="365050" y="13592"/>
                </a:lnTo>
                <a:lnTo>
                  <a:pt x="365199" y="14634"/>
                </a:lnTo>
                <a:lnTo>
                  <a:pt x="365397" y="17214"/>
                </a:lnTo>
                <a:lnTo>
                  <a:pt x="365447" y="22919"/>
                </a:lnTo>
                <a:lnTo>
                  <a:pt x="327595" y="22919"/>
                </a:lnTo>
                <a:lnTo>
                  <a:pt x="324817" y="23316"/>
                </a:lnTo>
                <a:lnTo>
                  <a:pt x="320054" y="24903"/>
                </a:lnTo>
                <a:lnTo>
                  <a:pt x="318070" y="25995"/>
                </a:lnTo>
                <a:lnTo>
                  <a:pt x="316483" y="27384"/>
                </a:lnTo>
                <a:lnTo>
                  <a:pt x="314895" y="28674"/>
                </a:lnTo>
                <a:lnTo>
                  <a:pt x="313704" y="30311"/>
                </a:lnTo>
                <a:lnTo>
                  <a:pt x="312723" y="32742"/>
                </a:lnTo>
                <a:lnTo>
                  <a:pt x="312117" y="34180"/>
                </a:lnTo>
                <a:lnTo>
                  <a:pt x="311720" y="36214"/>
                </a:lnTo>
                <a:lnTo>
                  <a:pt x="311720" y="41572"/>
                </a:lnTo>
                <a:lnTo>
                  <a:pt x="335136" y="59779"/>
                </a:lnTo>
                <a:lnTo>
                  <a:pt x="338956" y="61466"/>
                </a:lnTo>
                <a:lnTo>
                  <a:pt x="346695" y="65037"/>
                </a:lnTo>
                <a:lnTo>
                  <a:pt x="350465" y="67071"/>
                </a:lnTo>
                <a:lnTo>
                  <a:pt x="354136" y="69353"/>
                </a:lnTo>
                <a:lnTo>
                  <a:pt x="357906" y="71536"/>
                </a:lnTo>
                <a:lnTo>
                  <a:pt x="373781" y="97879"/>
                </a:lnTo>
                <a:lnTo>
                  <a:pt x="373781" y="111273"/>
                </a:lnTo>
                <a:lnTo>
                  <a:pt x="372343" y="117921"/>
                </a:lnTo>
                <a:lnTo>
                  <a:pt x="369250" y="124122"/>
                </a:lnTo>
                <a:lnTo>
                  <a:pt x="368388" y="125908"/>
                </a:lnTo>
                <a:close/>
              </a:path>
              <a:path w="374015" h="149859">
                <a:moveTo>
                  <a:pt x="362470" y="32742"/>
                </a:moveTo>
                <a:lnTo>
                  <a:pt x="360784" y="32742"/>
                </a:lnTo>
                <a:lnTo>
                  <a:pt x="359494" y="32246"/>
                </a:lnTo>
                <a:lnTo>
                  <a:pt x="357708" y="31253"/>
                </a:lnTo>
                <a:lnTo>
                  <a:pt x="355922" y="30162"/>
                </a:lnTo>
                <a:lnTo>
                  <a:pt x="353739" y="29021"/>
                </a:lnTo>
                <a:lnTo>
                  <a:pt x="351159" y="27830"/>
                </a:lnTo>
                <a:lnTo>
                  <a:pt x="348580" y="26541"/>
                </a:lnTo>
                <a:lnTo>
                  <a:pt x="345554" y="25399"/>
                </a:lnTo>
                <a:lnTo>
                  <a:pt x="338708" y="23415"/>
                </a:lnTo>
                <a:lnTo>
                  <a:pt x="334937" y="22919"/>
                </a:lnTo>
                <a:lnTo>
                  <a:pt x="365447" y="22919"/>
                </a:lnTo>
                <a:lnTo>
                  <a:pt x="363115" y="32543"/>
                </a:lnTo>
                <a:lnTo>
                  <a:pt x="362470" y="32742"/>
                </a:lnTo>
                <a:close/>
              </a:path>
              <a:path w="374015" h="149859">
                <a:moveTo>
                  <a:pt x="327694" y="149572"/>
                </a:moveTo>
                <a:lnTo>
                  <a:pt x="315391" y="149572"/>
                </a:lnTo>
                <a:lnTo>
                  <a:pt x="310728" y="149175"/>
                </a:lnTo>
                <a:lnTo>
                  <a:pt x="279424" y="129827"/>
                </a:lnTo>
                <a:lnTo>
                  <a:pt x="279456" y="122832"/>
                </a:lnTo>
                <a:lnTo>
                  <a:pt x="282947" y="114151"/>
                </a:lnTo>
                <a:lnTo>
                  <a:pt x="284733" y="114151"/>
                </a:lnTo>
                <a:lnTo>
                  <a:pt x="286171" y="114746"/>
                </a:lnTo>
                <a:lnTo>
                  <a:pt x="288056" y="115937"/>
                </a:lnTo>
                <a:lnTo>
                  <a:pt x="290041" y="117127"/>
                </a:lnTo>
                <a:lnTo>
                  <a:pt x="315044" y="125908"/>
                </a:lnTo>
                <a:lnTo>
                  <a:pt x="368388" y="125908"/>
                </a:lnTo>
                <a:lnTo>
                  <a:pt x="366687" y="129430"/>
                </a:lnTo>
                <a:lnTo>
                  <a:pt x="334590" y="148629"/>
                </a:lnTo>
                <a:lnTo>
                  <a:pt x="327694" y="149572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779" y="421353"/>
            <a:ext cx="205549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7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란</a:t>
            </a:r>
            <a:r>
              <a:rPr sz="1800" b="1" spc="-17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20" dirty="0">
                <a:solidFill>
                  <a:srgbClr val="2C2C2C"/>
                </a:solidFill>
                <a:latin typeface="Gulim"/>
                <a:cs typeface="Gulim"/>
              </a:rPr>
              <a:t>무엇인가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2184" y="508170"/>
            <a:ext cx="83839" cy="1561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7172" y="4822069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775" y="4822069"/>
            <a:ext cx="381507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"/>
              </a:rPr>
              <a:t>https://roscon.ros.org/2016/presentations/ROSCon%202016%20-%20ROS%202%20Update.pd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4"/>
              </a:rPr>
              <a:t>f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9437" y="1456736"/>
            <a:ext cx="6516517" cy="314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3234"/>
            <a:ext cx="2341513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8822" y="1215568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886" y="1282987"/>
            <a:ext cx="2491684" cy="154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0660" y="1215568"/>
            <a:ext cx="1139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에서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표준화한</a:t>
            </a:r>
            <a:endParaRPr sz="140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8554" y="1425118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Gulim"/>
                <a:cs typeface="Gulim"/>
              </a:rPr>
              <a:t>실시간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788" y="1492537"/>
            <a:ext cx="807492" cy="15299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013947" y="1565909"/>
            <a:ext cx="42545" cy="12065"/>
          </a:xfrm>
          <a:custGeom>
            <a:avLst/>
            <a:gdLst/>
            <a:ahLst/>
            <a:cxnLst/>
            <a:rect l="l" t="t" r="r" b="b"/>
            <a:pathLst>
              <a:path w="42544" h="12065">
                <a:moveTo>
                  <a:pt x="40431" y="11906"/>
                </a:moveTo>
                <a:lnTo>
                  <a:pt x="2133" y="11906"/>
                </a:lnTo>
                <a:lnTo>
                  <a:pt x="1339" y="11459"/>
                </a:lnTo>
                <a:lnTo>
                  <a:pt x="247" y="9673"/>
                </a:lnTo>
                <a:lnTo>
                  <a:pt x="0" y="8135"/>
                </a:lnTo>
                <a:lnTo>
                  <a:pt x="0" y="3671"/>
                </a:lnTo>
                <a:lnTo>
                  <a:pt x="247" y="2133"/>
                </a:lnTo>
                <a:lnTo>
                  <a:pt x="1339" y="446"/>
                </a:lnTo>
                <a:lnTo>
                  <a:pt x="2133" y="0"/>
                </a:lnTo>
                <a:lnTo>
                  <a:pt x="39935" y="0"/>
                </a:lnTo>
                <a:lnTo>
                  <a:pt x="40332" y="99"/>
                </a:lnTo>
                <a:lnTo>
                  <a:pt x="40630" y="297"/>
                </a:lnTo>
                <a:lnTo>
                  <a:pt x="41026" y="396"/>
                </a:lnTo>
                <a:lnTo>
                  <a:pt x="41324" y="694"/>
                </a:lnTo>
                <a:lnTo>
                  <a:pt x="41523" y="1190"/>
                </a:lnTo>
                <a:lnTo>
                  <a:pt x="41820" y="1686"/>
                </a:lnTo>
                <a:lnTo>
                  <a:pt x="42019" y="2331"/>
                </a:lnTo>
                <a:lnTo>
                  <a:pt x="42118" y="3125"/>
                </a:lnTo>
                <a:lnTo>
                  <a:pt x="42316" y="3919"/>
                </a:lnTo>
                <a:lnTo>
                  <a:pt x="42416" y="4861"/>
                </a:lnTo>
                <a:lnTo>
                  <a:pt x="42416" y="5953"/>
                </a:lnTo>
                <a:lnTo>
                  <a:pt x="42416" y="8135"/>
                </a:lnTo>
                <a:lnTo>
                  <a:pt x="42168" y="9673"/>
                </a:lnTo>
                <a:lnTo>
                  <a:pt x="41175" y="11459"/>
                </a:lnTo>
                <a:lnTo>
                  <a:pt x="40431" y="11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52369" y="1425118"/>
            <a:ext cx="1156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발간자</a:t>
            </a:r>
            <a:r>
              <a:rPr sz="1400" spc="35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구독자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6931" y="1492537"/>
            <a:ext cx="1571744" cy="1529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27765" y="1425118"/>
            <a:ext cx="1541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방식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미들웨어</a:t>
            </a:r>
            <a:endParaRPr sz="14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623" y="1919525"/>
            <a:ext cx="60960" cy="116205"/>
          </a:xfrm>
          <a:custGeom>
            <a:avLst/>
            <a:gdLst/>
            <a:ahLst/>
            <a:cxnLst/>
            <a:rect l="l" t="t" r="r" b="b"/>
            <a:pathLst>
              <a:path w="60959" h="116205">
                <a:moveTo>
                  <a:pt x="10269" y="115639"/>
                </a:moveTo>
                <a:lnTo>
                  <a:pt x="7391" y="115639"/>
                </a:lnTo>
                <a:lnTo>
                  <a:pt x="6201" y="115589"/>
                </a:lnTo>
                <a:lnTo>
                  <a:pt x="1736" y="113903"/>
                </a:lnTo>
                <a:lnTo>
                  <a:pt x="1736" y="34230"/>
                </a:lnTo>
                <a:lnTo>
                  <a:pt x="1934" y="33932"/>
                </a:lnTo>
                <a:lnTo>
                  <a:pt x="2133" y="33535"/>
                </a:lnTo>
                <a:lnTo>
                  <a:pt x="2480" y="33238"/>
                </a:lnTo>
                <a:lnTo>
                  <a:pt x="2976" y="33039"/>
                </a:lnTo>
                <a:lnTo>
                  <a:pt x="3571" y="32742"/>
                </a:lnTo>
                <a:lnTo>
                  <a:pt x="4316" y="32543"/>
                </a:lnTo>
                <a:lnTo>
                  <a:pt x="6201" y="32345"/>
                </a:lnTo>
                <a:lnTo>
                  <a:pt x="7391" y="32295"/>
                </a:lnTo>
                <a:lnTo>
                  <a:pt x="10269" y="32295"/>
                </a:lnTo>
                <a:lnTo>
                  <a:pt x="11459" y="32345"/>
                </a:lnTo>
                <a:lnTo>
                  <a:pt x="13245" y="32543"/>
                </a:lnTo>
                <a:lnTo>
                  <a:pt x="13940" y="32742"/>
                </a:lnTo>
                <a:lnTo>
                  <a:pt x="14436" y="33039"/>
                </a:lnTo>
                <a:lnTo>
                  <a:pt x="15031" y="33238"/>
                </a:lnTo>
                <a:lnTo>
                  <a:pt x="15428" y="33535"/>
                </a:lnTo>
                <a:lnTo>
                  <a:pt x="15627" y="33932"/>
                </a:lnTo>
                <a:lnTo>
                  <a:pt x="15825" y="34230"/>
                </a:lnTo>
                <a:lnTo>
                  <a:pt x="15825" y="113903"/>
                </a:lnTo>
                <a:lnTo>
                  <a:pt x="15627" y="114300"/>
                </a:lnTo>
                <a:lnTo>
                  <a:pt x="15428" y="114597"/>
                </a:lnTo>
                <a:lnTo>
                  <a:pt x="15031" y="114845"/>
                </a:lnTo>
                <a:lnTo>
                  <a:pt x="14436" y="115044"/>
                </a:lnTo>
                <a:lnTo>
                  <a:pt x="13940" y="115242"/>
                </a:lnTo>
                <a:lnTo>
                  <a:pt x="13245" y="115391"/>
                </a:lnTo>
                <a:lnTo>
                  <a:pt x="11459" y="115589"/>
                </a:lnTo>
                <a:lnTo>
                  <a:pt x="10269" y="115639"/>
                </a:lnTo>
                <a:close/>
              </a:path>
              <a:path w="60959" h="116205">
                <a:moveTo>
                  <a:pt x="12104" y="17264"/>
                </a:moveTo>
                <a:lnTo>
                  <a:pt x="5357" y="17264"/>
                </a:lnTo>
                <a:lnTo>
                  <a:pt x="3075" y="16668"/>
                </a:lnTo>
                <a:lnTo>
                  <a:pt x="1785" y="15478"/>
                </a:lnTo>
                <a:lnTo>
                  <a:pt x="595" y="14287"/>
                </a:lnTo>
                <a:lnTo>
                  <a:pt x="0" y="12055"/>
                </a:lnTo>
                <a:lnTo>
                  <a:pt x="51" y="5208"/>
                </a:lnTo>
                <a:lnTo>
                  <a:pt x="595" y="3125"/>
                </a:lnTo>
                <a:lnTo>
                  <a:pt x="3075" y="644"/>
                </a:lnTo>
                <a:lnTo>
                  <a:pt x="5457" y="0"/>
                </a:lnTo>
                <a:lnTo>
                  <a:pt x="12203" y="0"/>
                </a:lnTo>
                <a:lnTo>
                  <a:pt x="14436" y="595"/>
                </a:lnTo>
                <a:lnTo>
                  <a:pt x="15627" y="1785"/>
                </a:lnTo>
                <a:lnTo>
                  <a:pt x="16916" y="2976"/>
                </a:lnTo>
                <a:lnTo>
                  <a:pt x="17561" y="5208"/>
                </a:lnTo>
                <a:lnTo>
                  <a:pt x="17506" y="12055"/>
                </a:lnTo>
                <a:lnTo>
                  <a:pt x="16916" y="14188"/>
                </a:lnTo>
                <a:lnTo>
                  <a:pt x="14436" y="16668"/>
                </a:lnTo>
                <a:lnTo>
                  <a:pt x="12104" y="17264"/>
                </a:lnTo>
                <a:close/>
              </a:path>
              <a:path w="60959" h="116205">
                <a:moveTo>
                  <a:pt x="55068" y="115937"/>
                </a:moveTo>
                <a:lnTo>
                  <a:pt x="48023" y="115937"/>
                </a:lnTo>
                <a:lnTo>
                  <a:pt x="45593" y="115292"/>
                </a:lnTo>
                <a:lnTo>
                  <a:pt x="44204" y="114002"/>
                </a:lnTo>
                <a:lnTo>
                  <a:pt x="42914" y="112613"/>
                </a:lnTo>
                <a:lnTo>
                  <a:pt x="42269" y="109934"/>
                </a:lnTo>
                <a:lnTo>
                  <a:pt x="42316" y="101699"/>
                </a:lnTo>
                <a:lnTo>
                  <a:pt x="42914" y="99169"/>
                </a:lnTo>
                <a:lnTo>
                  <a:pt x="44204" y="97780"/>
                </a:lnTo>
                <a:lnTo>
                  <a:pt x="45593" y="96391"/>
                </a:lnTo>
                <a:lnTo>
                  <a:pt x="48123" y="95696"/>
                </a:lnTo>
                <a:lnTo>
                  <a:pt x="55266" y="95696"/>
                </a:lnTo>
                <a:lnTo>
                  <a:pt x="57648" y="96391"/>
                </a:lnTo>
                <a:lnTo>
                  <a:pt x="58937" y="97780"/>
                </a:lnTo>
                <a:lnTo>
                  <a:pt x="60227" y="99069"/>
                </a:lnTo>
                <a:lnTo>
                  <a:pt x="60872" y="101699"/>
                </a:lnTo>
                <a:lnTo>
                  <a:pt x="60847" y="109934"/>
                </a:lnTo>
                <a:lnTo>
                  <a:pt x="60178" y="112613"/>
                </a:lnTo>
                <a:lnTo>
                  <a:pt x="57499" y="115292"/>
                </a:lnTo>
                <a:lnTo>
                  <a:pt x="55068" y="115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4686" y="1914167"/>
            <a:ext cx="1154919" cy="15210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8842" y="2338625"/>
            <a:ext cx="101653" cy="1159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9130" y="2332969"/>
            <a:ext cx="1861560" cy="152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8061" y="2757725"/>
            <a:ext cx="142434" cy="1159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70937" y="2752367"/>
            <a:ext cx="1636738" cy="152251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74126" y="515611"/>
            <a:ext cx="374015" cy="149860"/>
          </a:xfrm>
          <a:custGeom>
            <a:avLst/>
            <a:gdLst/>
            <a:ahLst/>
            <a:cxnLst/>
            <a:rect l="l" t="t" r="r" b="b"/>
            <a:pathLst>
              <a:path w="374015" h="149859">
                <a:moveTo>
                  <a:pt x="43160" y="147042"/>
                </a:moveTo>
                <a:lnTo>
                  <a:pt x="6250" y="147042"/>
                </a:lnTo>
                <a:lnTo>
                  <a:pt x="4216" y="146347"/>
                </a:lnTo>
                <a:lnTo>
                  <a:pt x="2530" y="144958"/>
                </a:lnTo>
                <a:lnTo>
                  <a:pt x="843" y="143470"/>
                </a:lnTo>
                <a:lnTo>
                  <a:pt x="0" y="141089"/>
                </a:lnTo>
                <a:lnTo>
                  <a:pt x="0" y="8632"/>
                </a:lnTo>
                <a:lnTo>
                  <a:pt x="843" y="6250"/>
                </a:lnTo>
                <a:lnTo>
                  <a:pt x="4216" y="3274"/>
                </a:lnTo>
                <a:lnTo>
                  <a:pt x="6250" y="2530"/>
                </a:lnTo>
                <a:lnTo>
                  <a:pt x="45690" y="2530"/>
                </a:lnTo>
                <a:lnTo>
                  <a:pt x="84934" y="9655"/>
                </a:lnTo>
                <a:lnTo>
                  <a:pt x="105828" y="25598"/>
                </a:lnTo>
                <a:lnTo>
                  <a:pt x="29170" y="25598"/>
                </a:lnTo>
                <a:lnTo>
                  <a:pt x="29170" y="123825"/>
                </a:lnTo>
                <a:lnTo>
                  <a:pt x="105276" y="123825"/>
                </a:lnTo>
                <a:lnTo>
                  <a:pt x="104421" y="124987"/>
                </a:lnTo>
                <a:lnTo>
                  <a:pt x="68944" y="144698"/>
                </a:lnTo>
                <a:lnTo>
                  <a:pt x="52424" y="146781"/>
                </a:lnTo>
                <a:lnTo>
                  <a:pt x="43160" y="147042"/>
                </a:lnTo>
                <a:close/>
              </a:path>
              <a:path w="374015" h="149859">
                <a:moveTo>
                  <a:pt x="105276" y="123825"/>
                </a:moveTo>
                <a:lnTo>
                  <a:pt x="52536" y="123825"/>
                </a:lnTo>
                <a:lnTo>
                  <a:pt x="59283" y="122783"/>
                </a:lnTo>
                <a:lnTo>
                  <a:pt x="70296" y="118616"/>
                </a:lnTo>
                <a:lnTo>
                  <a:pt x="86766" y="95547"/>
                </a:lnTo>
                <a:lnTo>
                  <a:pt x="88651" y="89296"/>
                </a:lnTo>
                <a:lnTo>
                  <a:pt x="89564" y="82236"/>
                </a:lnTo>
                <a:lnTo>
                  <a:pt x="89594" y="66823"/>
                </a:lnTo>
                <a:lnTo>
                  <a:pt x="88800" y="60473"/>
                </a:lnTo>
                <a:lnTo>
                  <a:pt x="85625" y="48766"/>
                </a:lnTo>
                <a:lnTo>
                  <a:pt x="83046" y="43705"/>
                </a:lnTo>
                <a:lnTo>
                  <a:pt x="79474" y="39439"/>
                </a:lnTo>
                <a:lnTo>
                  <a:pt x="76001" y="35073"/>
                </a:lnTo>
                <a:lnTo>
                  <a:pt x="71487" y="31700"/>
                </a:lnTo>
                <a:lnTo>
                  <a:pt x="65930" y="29319"/>
                </a:lnTo>
                <a:lnTo>
                  <a:pt x="60374" y="26838"/>
                </a:lnTo>
                <a:lnTo>
                  <a:pt x="53082" y="25598"/>
                </a:lnTo>
                <a:lnTo>
                  <a:pt x="105828" y="25598"/>
                </a:lnTo>
                <a:lnTo>
                  <a:pt x="119657" y="64321"/>
                </a:lnTo>
                <a:lnTo>
                  <a:pt x="119955" y="72628"/>
                </a:lnTo>
                <a:lnTo>
                  <a:pt x="119629" y="82236"/>
                </a:lnTo>
                <a:lnTo>
                  <a:pt x="108421" y="119546"/>
                </a:lnTo>
                <a:lnTo>
                  <a:pt x="105276" y="123825"/>
                </a:lnTo>
                <a:close/>
              </a:path>
              <a:path w="374015" h="149859">
                <a:moveTo>
                  <a:pt x="187262" y="147042"/>
                </a:moveTo>
                <a:lnTo>
                  <a:pt x="150353" y="147042"/>
                </a:lnTo>
                <a:lnTo>
                  <a:pt x="148319" y="146347"/>
                </a:lnTo>
                <a:lnTo>
                  <a:pt x="146632" y="144958"/>
                </a:lnTo>
                <a:lnTo>
                  <a:pt x="144946" y="143470"/>
                </a:lnTo>
                <a:lnTo>
                  <a:pt x="144102" y="141089"/>
                </a:lnTo>
                <a:lnTo>
                  <a:pt x="144102" y="8632"/>
                </a:lnTo>
                <a:lnTo>
                  <a:pt x="144946" y="6250"/>
                </a:lnTo>
                <a:lnTo>
                  <a:pt x="148319" y="3274"/>
                </a:lnTo>
                <a:lnTo>
                  <a:pt x="150353" y="2530"/>
                </a:lnTo>
                <a:lnTo>
                  <a:pt x="189793" y="2530"/>
                </a:lnTo>
                <a:lnTo>
                  <a:pt x="229037" y="9655"/>
                </a:lnTo>
                <a:lnTo>
                  <a:pt x="249931" y="25598"/>
                </a:lnTo>
                <a:lnTo>
                  <a:pt x="173273" y="25598"/>
                </a:lnTo>
                <a:lnTo>
                  <a:pt x="173273" y="123825"/>
                </a:lnTo>
                <a:lnTo>
                  <a:pt x="249379" y="123825"/>
                </a:lnTo>
                <a:lnTo>
                  <a:pt x="248524" y="124987"/>
                </a:lnTo>
                <a:lnTo>
                  <a:pt x="213047" y="144698"/>
                </a:lnTo>
                <a:lnTo>
                  <a:pt x="196527" y="146781"/>
                </a:lnTo>
                <a:lnTo>
                  <a:pt x="187262" y="147042"/>
                </a:lnTo>
                <a:close/>
              </a:path>
              <a:path w="374015" h="149859">
                <a:moveTo>
                  <a:pt x="249379" y="123825"/>
                </a:moveTo>
                <a:lnTo>
                  <a:pt x="196639" y="123825"/>
                </a:lnTo>
                <a:lnTo>
                  <a:pt x="203386" y="122783"/>
                </a:lnTo>
                <a:lnTo>
                  <a:pt x="214399" y="118616"/>
                </a:lnTo>
                <a:lnTo>
                  <a:pt x="230869" y="95547"/>
                </a:lnTo>
                <a:lnTo>
                  <a:pt x="232754" y="89296"/>
                </a:lnTo>
                <a:lnTo>
                  <a:pt x="233667" y="82236"/>
                </a:lnTo>
                <a:lnTo>
                  <a:pt x="233697" y="66823"/>
                </a:lnTo>
                <a:lnTo>
                  <a:pt x="232903" y="60473"/>
                </a:lnTo>
                <a:lnTo>
                  <a:pt x="229728" y="48766"/>
                </a:lnTo>
                <a:lnTo>
                  <a:pt x="227148" y="43705"/>
                </a:lnTo>
                <a:lnTo>
                  <a:pt x="223577" y="39439"/>
                </a:lnTo>
                <a:lnTo>
                  <a:pt x="220104" y="35073"/>
                </a:lnTo>
                <a:lnTo>
                  <a:pt x="215589" y="31700"/>
                </a:lnTo>
                <a:lnTo>
                  <a:pt x="210033" y="29319"/>
                </a:lnTo>
                <a:lnTo>
                  <a:pt x="204477" y="26838"/>
                </a:lnTo>
                <a:lnTo>
                  <a:pt x="197184" y="25598"/>
                </a:lnTo>
                <a:lnTo>
                  <a:pt x="249931" y="25598"/>
                </a:lnTo>
                <a:lnTo>
                  <a:pt x="263760" y="64321"/>
                </a:lnTo>
                <a:lnTo>
                  <a:pt x="264058" y="72628"/>
                </a:lnTo>
                <a:lnTo>
                  <a:pt x="263732" y="82236"/>
                </a:lnTo>
                <a:lnTo>
                  <a:pt x="252524" y="119546"/>
                </a:lnTo>
                <a:lnTo>
                  <a:pt x="249379" y="123825"/>
                </a:lnTo>
                <a:close/>
              </a:path>
              <a:path w="374015" h="149859">
                <a:moveTo>
                  <a:pt x="368388" y="125908"/>
                </a:moveTo>
                <a:lnTo>
                  <a:pt x="324073" y="125908"/>
                </a:lnTo>
                <a:lnTo>
                  <a:pt x="327248" y="125511"/>
                </a:lnTo>
                <a:lnTo>
                  <a:pt x="330026" y="124717"/>
                </a:lnTo>
                <a:lnTo>
                  <a:pt x="332903" y="123825"/>
                </a:lnTo>
                <a:lnTo>
                  <a:pt x="335284" y="122584"/>
                </a:lnTo>
                <a:lnTo>
                  <a:pt x="337170" y="120997"/>
                </a:lnTo>
                <a:lnTo>
                  <a:pt x="339154" y="119409"/>
                </a:lnTo>
                <a:lnTo>
                  <a:pt x="340642" y="117475"/>
                </a:lnTo>
                <a:lnTo>
                  <a:pt x="341658" y="115143"/>
                </a:lnTo>
                <a:lnTo>
                  <a:pt x="342726" y="112910"/>
                </a:lnTo>
                <a:lnTo>
                  <a:pt x="343272" y="110331"/>
                </a:lnTo>
                <a:lnTo>
                  <a:pt x="343272" y="104179"/>
                </a:lnTo>
                <a:lnTo>
                  <a:pt x="342379" y="101401"/>
                </a:lnTo>
                <a:lnTo>
                  <a:pt x="340593" y="99119"/>
                </a:lnTo>
                <a:lnTo>
                  <a:pt x="338807" y="96738"/>
                </a:lnTo>
                <a:lnTo>
                  <a:pt x="336475" y="94654"/>
                </a:lnTo>
                <a:lnTo>
                  <a:pt x="333525" y="92819"/>
                </a:lnTo>
                <a:lnTo>
                  <a:pt x="330820" y="90983"/>
                </a:lnTo>
                <a:lnTo>
                  <a:pt x="327595" y="89247"/>
                </a:lnTo>
                <a:lnTo>
                  <a:pt x="320253" y="86072"/>
                </a:lnTo>
                <a:lnTo>
                  <a:pt x="316483" y="84385"/>
                </a:lnTo>
                <a:lnTo>
                  <a:pt x="284633" y="57298"/>
                </a:lnTo>
                <a:lnTo>
                  <a:pt x="282070" y="34180"/>
                </a:lnTo>
                <a:lnTo>
                  <a:pt x="283244" y="28624"/>
                </a:lnTo>
                <a:lnTo>
                  <a:pt x="311571" y="2678"/>
                </a:lnTo>
                <a:lnTo>
                  <a:pt x="317524" y="892"/>
                </a:lnTo>
                <a:lnTo>
                  <a:pt x="323775" y="0"/>
                </a:lnTo>
                <a:lnTo>
                  <a:pt x="333796" y="0"/>
                </a:lnTo>
                <a:lnTo>
                  <a:pt x="337219" y="297"/>
                </a:lnTo>
                <a:lnTo>
                  <a:pt x="340593" y="892"/>
                </a:lnTo>
                <a:lnTo>
                  <a:pt x="344065" y="1389"/>
                </a:lnTo>
                <a:lnTo>
                  <a:pt x="362619" y="8780"/>
                </a:lnTo>
                <a:lnTo>
                  <a:pt x="363413" y="9475"/>
                </a:lnTo>
                <a:lnTo>
                  <a:pt x="363959" y="10120"/>
                </a:lnTo>
                <a:lnTo>
                  <a:pt x="364256" y="10715"/>
                </a:lnTo>
                <a:lnTo>
                  <a:pt x="364554" y="11211"/>
                </a:lnTo>
                <a:lnTo>
                  <a:pt x="364752" y="11906"/>
                </a:lnTo>
                <a:lnTo>
                  <a:pt x="364852" y="12799"/>
                </a:lnTo>
                <a:lnTo>
                  <a:pt x="365050" y="13592"/>
                </a:lnTo>
                <a:lnTo>
                  <a:pt x="365199" y="14634"/>
                </a:lnTo>
                <a:lnTo>
                  <a:pt x="365397" y="17214"/>
                </a:lnTo>
                <a:lnTo>
                  <a:pt x="365447" y="22919"/>
                </a:lnTo>
                <a:lnTo>
                  <a:pt x="327595" y="22919"/>
                </a:lnTo>
                <a:lnTo>
                  <a:pt x="324817" y="23316"/>
                </a:lnTo>
                <a:lnTo>
                  <a:pt x="320054" y="24903"/>
                </a:lnTo>
                <a:lnTo>
                  <a:pt x="318070" y="25995"/>
                </a:lnTo>
                <a:lnTo>
                  <a:pt x="316483" y="27384"/>
                </a:lnTo>
                <a:lnTo>
                  <a:pt x="314895" y="28674"/>
                </a:lnTo>
                <a:lnTo>
                  <a:pt x="313704" y="30311"/>
                </a:lnTo>
                <a:lnTo>
                  <a:pt x="312723" y="32742"/>
                </a:lnTo>
                <a:lnTo>
                  <a:pt x="312117" y="34180"/>
                </a:lnTo>
                <a:lnTo>
                  <a:pt x="311720" y="36214"/>
                </a:lnTo>
                <a:lnTo>
                  <a:pt x="311720" y="41572"/>
                </a:lnTo>
                <a:lnTo>
                  <a:pt x="335136" y="59779"/>
                </a:lnTo>
                <a:lnTo>
                  <a:pt x="338956" y="61466"/>
                </a:lnTo>
                <a:lnTo>
                  <a:pt x="346695" y="65037"/>
                </a:lnTo>
                <a:lnTo>
                  <a:pt x="350465" y="67071"/>
                </a:lnTo>
                <a:lnTo>
                  <a:pt x="354136" y="69353"/>
                </a:lnTo>
                <a:lnTo>
                  <a:pt x="357906" y="71536"/>
                </a:lnTo>
                <a:lnTo>
                  <a:pt x="373781" y="97879"/>
                </a:lnTo>
                <a:lnTo>
                  <a:pt x="373781" y="111273"/>
                </a:lnTo>
                <a:lnTo>
                  <a:pt x="372343" y="117921"/>
                </a:lnTo>
                <a:lnTo>
                  <a:pt x="369250" y="124122"/>
                </a:lnTo>
                <a:lnTo>
                  <a:pt x="368388" y="125908"/>
                </a:lnTo>
                <a:close/>
              </a:path>
              <a:path w="374015" h="149859">
                <a:moveTo>
                  <a:pt x="362470" y="32742"/>
                </a:moveTo>
                <a:lnTo>
                  <a:pt x="360784" y="32742"/>
                </a:lnTo>
                <a:lnTo>
                  <a:pt x="359494" y="32246"/>
                </a:lnTo>
                <a:lnTo>
                  <a:pt x="357708" y="31253"/>
                </a:lnTo>
                <a:lnTo>
                  <a:pt x="355922" y="30162"/>
                </a:lnTo>
                <a:lnTo>
                  <a:pt x="353739" y="29021"/>
                </a:lnTo>
                <a:lnTo>
                  <a:pt x="351159" y="27830"/>
                </a:lnTo>
                <a:lnTo>
                  <a:pt x="348580" y="26541"/>
                </a:lnTo>
                <a:lnTo>
                  <a:pt x="345554" y="25399"/>
                </a:lnTo>
                <a:lnTo>
                  <a:pt x="338708" y="23415"/>
                </a:lnTo>
                <a:lnTo>
                  <a:pt x="334937" y="22919"/>
                </a:lnTo>
                <a:lnTo>
                  <a:pt x="365447" y="22919"/>
                </a:lnTo>
                <a:lnTo>
                  <a:pt x="363115" y="32543"/>
                </a:lnTo>
                <a:lnTo>
                  <a:pt x="362470" y="32742"/>
                </a:lnTo>
                <a:close/>
              </a:path>
              <a:path w="374015" h="149859">
                <a:moveTo>
                  <a:pt x="327694" y="149572"/>
                </a:moveTo>
                <a:lnTo>
                  <a:pt x="315391" y="149572"/>
                </a:lnTo>
                <a:lnTo>
                  <a:pt x="310728" y="149175"/>
                </a:lnTo>
                <a:lnTo>
                  <a:pt x="279424" y="129827"/>
                </a:lnTo>
                <a:lnTo>
                  <a:pt x="279456" y="122832"/>
                </a:lnTo>
                <a:lnTo>
                  <a:pt x="282947" y="114151"/>
                </a:lnTo>
                <a:lnTo>
                  <a:pt x="284733" y="114151"/>
                </a:lnTo>
                <a:lnTo>
                  <a:pt x="286171" y="114746"/>
                </a:lnTo>
                <a:lnTo>
                  <a:pt x="288056" y="115937"/>
                </a:lnTo>
                <a:lnTo>
                  <a:pt x="290041" y="117127"/>
                </a:lnTo>
                <a:lnTo>
                  <a:pt x="315044" y="125908"/>
                </a:lnTo>
                <a:lnTo>
                  <a:pt x="368388" y="125908"/>
                </a:lnTo>
                <a:lnTo>
                  <a:pt x="366687" y="129430"/>
                </a:lnTo>
                <a:lnTo>
                  <a:pt x="334590" y="148629"/>
                </a:lnTo>
                <a:lnTo>
                  <a:pt x="327694" y="149572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2192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dirty="0"/>
              <a:t>란</a:t>
            </a:r>
            <a:r>
              <a:rPr spc="-170" dirty="0"/>
              <a:t> </a:t>
            </a:r>
            <a:r>
              <a:rPr spc="-20" dirty="0"/>
              <a:t>무엇인가</a:t>
            </a:r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35761" y="508170"/>
            <a:ext cx="83839" cy="15612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27172" y="482206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4775" y="4822069"/>
            <a:ext cx="21596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2"/>
              </a:rPr>
              <a:t>https://www.dds-foundation.org/what-is-dds-</a:t>
            </a:r>
            <a:r>
              <a:rPr sz="700" u="sng" spc="-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2"/>
              </a:rPr>
              <a:t>3/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3"/>
              </a:rPr>
              <a:t>https://en.wikipedia.org/wiki/Data_Distribution_Service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02851" y="1736125"/>
            <a:ext cx="3701991" cy="3184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6955"/>
            <a:ext cx="1397190" cy="19213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57380" y="1282987"/>
            <a:ext cx="2713355" cy="154940"/>
            <a:chOff x="1057380" y="1282987"/>
            <a:chExt cx="2713355" cy="1549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380" y="1282987"/>
              <a:ext cx="2027888" cy="154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5941" y="1282987"/>
              <a:ext cx="674458" cy="15299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4330" y="1494769"/>
            <a:ext cx="1474416" cy="15254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577415" y="1494174"/>
            <a:ext cx="1664970" cy="149225"/>
            <a:chOff x="2577415" y="1494174"/>
            <a:chExt cx="1664970" cy="1492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5155" y="1494174"/>
              <a:ext cx="1643971" cy="1230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77415" y="1627175"/>
              <a:ext cx="1664970" cy="16510"/>
            </a:xfrm>
            <a:custGeom>
              <a:avLst/>
              <a:gdLst/>
              <a:ahLst/>
              <a:cxnLst/>
              <a:rect l="l" t="t" r="r" b="b"/>
              <a:pathLst>
                <a:path w="1664970" h="16510">
                  <a:moveTo>
                    <a:pt x="1664556" y="16002"/>
                  </a:moveTo>
                  <a:lnTo>
                    <a:pt x="0" y="16002"/>
                  </a:lnTo>
                  <a:lnTo>
                    <a:pt x="0" y="0"/>
                  </a:lnTo>
                  <a:lnTo>
                    <a:pt x="1664556" y="0"/>
                  </a:lnTo>
                  <a:lnTo>
                    <a:pt x="1664556" y="16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330" y="1704319"/>
            <a:ext cx="2529333" cy="3620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37" y="2122824"/>
            <a:ext cx="1916926" cy="12308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58993" y="2332374"/>
            <a:ext cx="2139950" cy="153035"/>
            <a:chOff x="1058993" y="2332374"/>
            <a:chExt cx="2139950" cy="15303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993" y="2332969"/>
              <a:ext cx="791734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3944" y="2332374"/>
              <a:ext cx="1304975" cy="15299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9291" y="2542519"/>
            <a:ext cx="768073" cy="12248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6779" y="937311"/>
            <a:ext cx="2264410" cy="198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284480">
              <a:lnSpc>
                <a:spcPts val="1664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28448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2844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544195" indent="-260350">
              <a:lnSpc>
                <a:spcPct val="100000"/>
              </a:lnSpc>
              <a:spcBef>
                <a:spcPts val="1295"/>
              </a:spcBef>
              <a:buFont typeface="Arial"/>
              <a:buChar char="○"/>
              <a:tabLst>
                <a:tab pos="392430" algn="l"/>
                <a:tab pos="544195" algn="l"/>
                <a:tab pos="225107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1254" y="2752070"/>
            <a:ext cx="2030426" cy="15254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974126" y="515611"/>
            <a:ext cx="374015" cy="149860"/>
          </a:xfrm>
          <a:custGeom>
            <a:avLst/>
            <a:gdLst/>
            <a:ahLst/>
            <a:cxnLst/>
            <a:rect l="l" t="t" r="r" b="b"/>
            <a:pathLst>
              <a:path w="374015" h="149859">
                <a:moveTo>
                  <a:pt x="43160" y="147042"/>
                </a:moveTo>
                <a:lnTo>
                  <a:pt x="6250" y="147042"/>
                </a:lnTo>
                <a:lnTo>
                  <a:pt x="4216" y="146347"/>
                </a:lnTo>
                <a:lnTo>
                  <a:pt x="2530" y="144958"/>
                </a:lnTo>
                <a:lnTo>
                  <a:pt x="843" y="143470"/>
                </a:lnTo>
                <a:lnTo>
                  <a:pt x="0" y="141089"/>
                </a:lnTo>
                <a:lnTo>
                  <a:pt x="0" y="8632"/>
                </a:lnTo>
                <a:lnTo>
                  <a:pt x="843" y="6250"/>
                </a:lnTo>
                <a:lnTo>
                  <a:pt x="4216" y="3274"/>
                </a:lnTo>
                <a:lnTo>
                  <a:pt x="6250" y="2530"/>
                </a:lnTo>
                <a:lnTo>
                  <a:pt x="45690" y="2530"/>
                </a:lnTo>
                <a:lnTo>
                  <a:pt x="84934" y="9655"/>
                </a:lnTo>
                <a:lnTo>
                  <a:pt x="105828" y="25598"/>
                </a:lnTo>
                <a:lnTo>
                  <a:pt x="29170" y="25598"/>
                </a:lnTo>
                <a:lnTo>
                  <a:pt x="29170" y="123825"/>
                </a:lnTo>
                <a:lnTo>
                  <a:pt x="105276" y="123825"/>
                </a:lnTo>
                <a:lnTo>
                  <a:pt x="104421" y="124987"/>
                </a:lnTo>
                <a:lnTo>
                  <a:pt x="68944" y="144698"/>
                </a:lnTo>
                <a:lnTo>
                  <a:pt x="52424" y="146781"/>
                </a:lnTo>
                <a:lnTo>
                  <a:pt x="43160" y="147042"/>
                </a:lnTo>
                <a:close/>
              </a:path>
              <a:path w="374015" h="149859">
                <a:moveTo>
                  <a:pt x="105276" y="123825"/>
                </a:moveTo>
                <a:lnTo>
                  <a:pt x="52536" y="123825"/>
                </a:lnTo>
                <a:lnTo>
                  <a:pt x="59283" y="122783"/>
                </a:lnTo>
                <a:lnTo>
                  <a:pt x="70296" y="118616"/>
                </a:lnTo>
                <a:lnTo>
                  <a:pt x="86766" y="95547"/>
                </a:lnTo>
                <a:lnTo>
                  <a:pt x="88651" y="89296"/>
                </a:lnTo>
                <a:lnTo>
                  <a:pt x="89564" y="82236"/>
                </a:lnTo>
                <a:lnTo>
                  <a:pt x="89594" y="66823"/>
                </a:lnTo>
                <a:lnTo>
                  <a:pt x="88800" y="60473"/>
                </a:lnTo>
                <a:lnTo>
                  <a:pt x="85625" y="48766"/>
                </a:lnTo>
                <a:lnTo>
                  <a:pt x="83046" y="43705"/>
                </a:lnTo>
                <a:lnTo>
                  <a:pt x="79474" y="39439"/>
                </a:lnTo>
                <a:lnTo>
                  <a:pt x="76001" y="35073"/>
                </a:lnTo>
                <a:lnTo>
                  <a:pt x="71487" y="31700"/>
                </a:lnTo>
                <a:lnTo>
                  <a:pt x="65930" y="29319"/>
                </a:lnTo>
                <a:lnTo>
                  <a:pt x="60374" y="26838"/>
                </a:lnTo>
                <a:lnTo>
                  <a:pt x="53082" y="25598"/>
                </a:lnTo>
                <a:lnTo>
                  <a:pt x="105828" y="25598"/>
                </a:lnTo>
                <a:lnTo>
                  <a:pt x="119657" y="64321"/>
                </a:lnTo>
                <a:lnTo>
                  <a:pt x="119955" y="72628"/>
                </a:lnTo>
                <a:lnTo>
                  <a:pt x="119629" y="82236"/>
                </a:lnTo>
                <a:lnTo>
                  <a:pt x="108421" y="119546"/>
                </a:lnTo>
                <a:lnTo>
                  <a:pt x="105276" y="123825"/>
                </a:lnTo>
                <a:close/>
              </a:path>
              <a:path w="374015" h="149859">
                <a:moveTo>
                  <a:pt x="187262" y="147042"/>
                </a:moveTo>
                <a:lnTo>
                  <a:pt x="150353" y="147042"/>
                </a:lnTo>
                <a:lnTo>
                  <a:pt x="148319" y="146347"/>
                </a:lnTo>
                <a:lnTo>
                  <a:pt x="146632" y="144958"/>
                </a:lnTo>
                <a:lnTo>
                  <a:pt x="144946" y="143470"/>
                </a:lnTo>
                <a:lnTo>
                  <a:pt x="144102" y="141089"/>
                </a:lnTo>
                <a:lnTo>
                  <a:pt x="144102" y="8632"/>
                </a:lnTo>
                <a:lnTo>
                  <a:pt x="144946" y="6250"/>
                </a:lnTo>
                <a:lnTo>
                  <a:pt x="148319" y="3274"/>
                </a:lnTo>
                <a:lnTo>
                  <a:pt x="150353" y="2530"/>
                </a:lnTo>
                <a:lnTo>
                  <a:pt x="189793" y="2530"/>
                </a:lnTo>
                <a:lnTo>
                  <a:pt x="229037" y="9655"/>
                </a:lnTo>
                <a:lnTo>
                  <a:pt x="249931" y="25598"/>
                </a:lnTo>
                <a:lnTo>
                  <a:pt x="173273" y="25598"/>
                </a:lnTo>
                <a:lnTo>
                  <a:pt x="173273" y="123825"/>
                </a:lnTo>
                <a:lnTo>
                  <a:pt x="249379" y="123825"/>
                </a:lnTo>
                <a:lnTo>
                  <a:pt x="248524" y="124987"/>
                </a:lnTo>
                <a:lnTo>
                  <a:pt x="213047" y="144698"/>
                </a:lnTo>
                <a:lnTo>
                  <a:pt x="196527" y="146781"/>
                </a:lnTo>
                <a:lnTo>
                  <a:pt x="187262" y="147042"/>
                </a:lnTo>
                <a:close/>
              </a:path>
              <a:path w="374015" h="149859">
                <a:moveTo>
                  <a:pt x="249379" y="123825"/>
                </a:moveTo>
                <a:lnTo>
                  <a:pt x="196639" y="123825"/>
                </a:lnTo>
                <a:lnTo>
                  <a:pt x="203386" y="122783"/>
                </a:lnTo>
                <a:lnTo>
                  <a:pt x="214399" y="118616"/>
                </a:lnTo>
                <a:lnTo>
                  <a:pt x="230869" y="95547"/>
                </a:lnTo>
                <a:lnTo>
                  <a:pt x="232754" y="89296"/>
                </a:lnTo>
                <a:lnTo>
                  <a:pt x="233667" y="82236"/>
                </a:lnTo>
                <a:lnTo>
                  <a:pt x="233697" y="66823"/>
                </a:lnTo>
                <a:lnTo>
                  <a:pt x="232903" y="60473"/>
                </a:lnTo>
                <a:lnTo>
                  <a:pt x="229728" y="48766"/>
                </a:lnTo>
                <a:lnTo>
                  <a:pt x="227148" y="43705"/>
                </a:lnTo>
                <a:lnTo>
                  <a:pt x="223577" y="39439"/>
                </a:lnTo>
                <a:lnTo>
                  <a:pt x="220104" y="35073"/>
                </a:lnTo>
                <a:lnTo>
                  <a:pt x="215589" y="31700"/>
                </a:lnTo>
                <a:lnTo>
                  <a:pt x="210033" y="29319"/>
                </a:lnTo>
                <a:lnTo>
                  <a:pt x="204477" y="26838"/>
                </a:lnTo>
                <a:lnTo>
                  <a:pt x="197184" y="25598"/>
                </a:lnTo>
                <a:lnTo>
                  <a:pt x="249931" y="25598"/>
                </a:lnTo>
                <a:lnTo>
                  <a:pt x="263760" y="64321"/>
                </a:lnTo>
                <a:lnTo>
                  <a:pt x="264058" y="72628"/>
                </a:lnTo>
                <a:lnTo>
                  <a:pt x="263732" y="82236"/>
                </a:lnTo>
                <a:lnTo>
                  <a:pt x="252524" y="119546"/>
                </a:lnTo>
                <a:lnTo>
                  <a:pt x="249379" y="123825"/>
                </a:lnTo>
                <a:close/>
              </a:path>
              <a:path w="374015" h="149859">
                <a:moveTo>
                  <a:pt x="368388" y="125908"/>
                </a:moveTo>
                <a:lnTo>
                  <a:pt x="324073" y="125908"/>
                </a:lnTo>
                <a:lnTo>
                  <a:pt x="327248" y="125511"/>
                </a:lnTo>
                <a:lnTo>
                  <a:pt x="330026" y="124717"/>
                </a:lnTo>
                <a:lnTo>
                  <a:pt x="332903" y="123825"/>
                </a:lnTo>
                <a:lnTo>
                  <a:pt x="335284" y="122584"/>
                </a:lnTo>
                <a:lnTo>
                  <a:pt x="337170" y="120997"/>
                </a:lnTo>
                <a:lnTo>
                  <a:pt x="339154" y="119409"/>
                </a:lnTo>
                <a:lnTo>
                  <a:pt x="340642" y="117475"/>
                </a:lnTo>
                <a:lnTo>
                  <a:pt x="341658" y="115143"/>
                </a:lnTo>
                <a:lnTo>
                  <a:pt x="342726" y="112910"/>
                </a:lnTo>
                <a:lnTo>
                  <a:pt x="343272" y="110331"/>
                </a:lnTo>
                <a:lnTo>
                  <a:pt x="343272" y="104179"/>
                </a:lnTo>
                <a:lnTo>
                  <a:pt x="342379" y="101401"/>
                </a:lnTo>
                <a:lnTo>
                  <a:pt x="340593" y="99119"/>
                </a:lnTo>
                <a:lnTo>
                  <a:pt x="338807" y="96738"/>
                </a:lnTo>
                <a:lnTo>
                  <a:pt x="336475" y="94654"/>
                </a:lnTo>
                <a:lnTo>
                  <a:pt x="333525" y="92819"/>
                </a:lnTo>
                <a:lnTo>
                  <a:pt x="330820" y="90983"/>
                </a:lnTo>
                <a:lnTo>
                  <a:pt x="327595" y="89247"/>
                </a:lnTo>
                <a:lnTo>
                  <a:pt x="320253" y="86072"/>
                </a:lnTo>
                <a:lnTo>
                  <a:pt x="316483" y="84385"/>
                </a:lnTo>
                <a:lnTo>
                  <a:pt x="284633" y="57298"/>
                </a:lnTo>
                <a:lnTo>
                  <a:pt x="282070" y="34180"/>
                </a:lnTo>
                <a:lnTo>
                  <a:pt x="283244" y="28624"/>
                </a:lnTo>
                <a:lnTo>
                  <a:pt x="311571" y="2678"/>
                </a:lnTo>
                <a:lnTo>
                  <a:pt x="317524" y="892"/>
                </a:lnTo>
                <a:lnTo>
                  <a:pt x="323775" y="0"/>
                </a:lnTo>
                <a:lnTo>
                  <a:pt x="333796" y="0"/>
                </a:lnTo>
                <a:lnTo>
                  <a:pt x="337219" y="297"/>
                </a:lnTo>
                <a:lnTo>
                  <a:pt x="340593" y="892"/>
                </a:lnTo>
                <a:lnTo>
                  <a:pt x="344065" y="1389"/>
                </a:lnTo>
                <a:lnTo>
                  <a:pt x="362619" y="8780"/>
                </a:lnTo>
                <a:lnTo>
                  <a:pt x="363413" y="9475"/>
                </a:lnTo>
                <a:lnTo>
                  <a:pt x="363959" y="10120"/>
                </a:lnTo>
                <a:lnTo>
                  <a:pt x="364256" y="10715"/>
                </a:lnTo>
                <a:lnTo>
                  <a:pt x="364554" y="11211"/>
                </a:lnTo>
                <a:lnTo>
                  <a:pt x="364752" y="11906"/>
                </a:lnTo>
                <a:lnTo>
                  <a:pt x="364852" y="12799"/>
                </a:lnTo>
                <a:lnTo>
                  <a:pt x="365050" y="13592"/>
                </a:lnTo>
                <a:lnTo>
                  <a:pt x="365199" y="14634"/>
                </a:lnTo>
                <a:lnTo>
                  <a:pt x="365397" y="17214"/>
                </a:lnTo>
                <a:lnTo>
                  <a:pt x="365447" y="22919"/>
                </a:lnTo>
                <a:lnTo>
                  <a:pt x="327595" y="22919"/>
                </a:lnTo>
                <a:lnTo>
                  <a:pt x="324817" y="23316"/>
                </a:lnTo>
                <a:lnTo>
                  <a:pt x="320054" y="24903"/>
                </a:lnTo>
                <a:lnTo>
                  <a:pt x="318070" y="25995"/>
                </a:lnTo>
                <a:lnTo>
                  <a:pt x="316483" y="27384"/>
                </a:lnTo>
                <a:lnTo>
                  <a:pt x="314895" y="28674"/>
                </a:lnTo>
                <a:lnTo>
                  <a:pt x="313704" y="30311"/>
                </a:lnTo>
                <a:lnTo>
                  <a:pt x="312723" y="32742"/>
                </a:lnTo>
                <a:lnTo>
                  <a:pt x="312117" y="34180"/>
                </a:lnTo>
                <a:lnTo>
                  <a:pt x="311720" y="36214"/>
                </a:lnTo>
                <a:lnTo>
                  <a:pt x="311720" y="41572"/>
                </a:lnTo>
                <a:lnTo>
                  <a:pt x="335136" y="59779"/>
                </a:lnTo>
                <a:lnTo>
                  <a:pt x="338956" y="61466"/>
                </a:lnTo>
                <a:lnTo>
                  <a:pt x="346695" y="65037"/>
                </a:lnTo>
                <a:lnTo>
                  <a:pt x="350465" y="67071"/>
                </a:lnTo>
                <a:lnTo>
                  <a:pt x="354136" y="69353"/>
                </a:lnTo>
                <a:lnTo>
                  <a:pt x="357906" y="71536"/>
                </a:lnTo>
                <a:lnTo>
                  <a:pt x="373781" y="97879"/>
                </a:lnTo>
                <a:lnTo>
                  <a:pt x="373781" y="111273"/>
                </a:lnTo>
                <a:lnTo>
                  <a:pt x="372343" y="117921"/>
                </a:lnTo>
                <a:lnTo>
                  <a:pt x="369250" y="124122"/>
                </a:lnTo>
                <a:lnTo>
                  <a:pt x="368388" y="125908"/>
                </a:lnTo>
                <a:close/>
              </a:path>
              <a:path w="374015" h="149859">
                <a:moveTo>
                  <a:pt x="362470" y="32742"/>
                </a:moveTo>
                <a:lnTo>
                  <a:pt x="360784" y="32742"/>
                </a:lnTo>
                <a:lnTo>
                  <a:pt x="359494" y="32246"/>
                </a:lnTo>
                <a:lnTo>
                  <a:pt x="357708" y="31253"/>
                </a:lnTo>
                <a:lnTo>
                  <a:pt x="355922" y="30162"/>
                </a:lnTo>
                <a:lnTo>
                  <a:pt x="353739" y="29021"/>
                </a:lnTo>
                <a:lnTo>
                  <a:pt x="351159" y="27830"/>
                </a:lnTo>
                <a:lnTo>
                  <a:pt x="348580" y="26541"/>
                </a:lnTo>
                <a:lnTo>
                  <a:pt x="345554" y="25399"/>
                </a:lnTo>
                <a:lnTo>
                  <a:pt x="338708" y="23415"/>
                </a:lnTo>
                <a:lnTo>
                  <a:pt x="334937" y="22919"/>
                </a:lnTo>
                <a:lnTo>
                  <a:pt x="365447" y="22919"/>
                </a:lnTo>
                <a:lnTo>
                  <a:pt x="363115" y="32543"/>
                </a:lnTo>
                <a:lnTo>
                  <a:pt x="362470" y="32742"/>
                </a:lnTo>
                <a:close/>
              </a:path>
              <a:path w="374015" h="149859">
                <a:moveTo>
                  <a:pt x="327694" y="149572"/>
                </a:moveTo>
                <a:lnTo>
                  <a:pt x="315391" y="149572"/>
                </a:lnTo>
                <a:lnTo>
                  <a:pt x="310728" y="149175"/>
                </a:lnTo>
                <a:lnTo>
                  <a:pt x="279424" y="129827"/>
                </a:lnTo>
                <a:lnTo>
                  <a:pt x="279456" y="122832"/>
                </a:lnTo>
                <a:lnTo>
                  <a:pt x="282947" y="114151"/>
                </a:lnTo>
                <a:lnTo>
                  <a:pt x="284733" y="114151"/>
                </a:lnTo>
                <a:lnTo>
                  <a:pt x="286171" y="114746"/>
                </a:lnTo>
                <a:lnTo>
                  <a:pt x="288056" y="115937"/>
                </a:lnTo>
                <a:lnTo>
                  <a:pt x="290041" y="117127"/>
                </a:lnTo>
                <a:lnTo>
                  <a:pt x="315044" y="125908"/>
                </a:lnTo>
                <a:lnTo>
                  <a:pt x="368388" y="125908"/>
                </a:lnTo>
                <a:lnTo>
                  <a:pt x="366687" y="129430"/>
                </a:lnTo>
                <a:lnTo>
                  <a:pt x="334590" y="148629"/>
                </a:lnTo>
                <a:lnTo>
                  <a:pt x="327694" y="149572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66800" y="-2689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dirty="0"/>
              <a:t>란</a:t>
            </a:r>
            <a:r>
              <a:rPr spc="-170" dirty="0"/>
              <a:t> </a:t>
            </a:r>
            <a:r>
              <a:rPr spc="-20" dirty="0"/>
              <a:t>무엇인가</a:t>
            </a:r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83361" y="508170"/>
            <a:ext cx="83839" cy="15612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27172" y="482206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4775" y="4822069"/>
            <a:ext cx="21596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4"/>
              </a:rPr>
              <a:t>https://www.dds-foundation.org/what-is-dds-</a:t>
            </a:r>
            <a:r>
              <a:rPr sz="700" u="sng" spc="-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4"/>
              </a:rPr>
              <a:t>3/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5"/>
              </a:rPr>
              <a:t>https://en.wikipedia.org/wiki/Data_Distribution_Service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972024" y="1961550"/>
            <a:ext cx="5108049" cy="303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6955"/>
            <a:ext cx="1781836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330" y="1285219"/>
            <a:ext cx="1807903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137" y="1494174"/>
            <a:ext cx="2087279" cy="153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149" y="1928109"/>
            <a:ext cx="1997682" cy="1579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6779" y="937311"/>
            <a:ext cx="405130" cy="205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284480">
              <a:lnSpc>
                <a:spcPts val="1664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2844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ts val="1664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1242" y="2190102"/>
            <a:ext cx="1494790" cy="153035"/>
          </a:xfrm>
          <a:custGeom>
            <a:avLst/>
            <a:gdLst/>
            <a:ahLst/>
            <a:cxnLst/>
            <a:rect l="l" t="t" r="r" b="b"/>
            <a:pathLst>
              <a:path w="1494789" h="153035">
                <a:moveTo>
                  <a:pt x="77343" y="112560"/>
                </a:moveTo>
                <a:lnTo>
                  <a:pt x="74815" y="108496"/>
                </a:lnTo>
                <a:lnTo>
                  <a:pt x="29921" y="108496"/>
                </a:lnTo>
                <a:lnTo>
                  <a:pt x="29921" y="68313"/>
                </a:lnTo>
                <a:lnTo>
                  <a:pt x="67970" y="68313"/>
                </a:lnTo>
                <a:lnTo>
                  <a:pt x="68364" y="68211"/>
                </a:lnTo>
                <a:lnTo>
                  <a:pt x="69164" y="67818"/>
                </a:lnTo>
                <a:lnTo>
                  <a:pt x="69456" y="67462"/>
                </a:lnTo>
                <a:lnTo>
                  <a:pt x="69659" y="66967"/>
                </a:lnTo>
                <a:lnTo>
                  <a:pt x="69951" y="66471"/>
                </a:lnTo>
                <a:lnTo>
                  <a:pt x="70154" y="65874"/>
                </a:lnTo>
                <a:lnTo>
                  <a:pt x="70358" y="64389"/>
                </a:lnTo>
                <a:lnTo>
                  <a:pt x="70358" y="60477"/>
                </a:lnTo>
                <a:lnTo>
                  <a:pt x="70154" y="58788"/>
                </a:lnTo>
                <a:lnTo>
                  <a:pt x="69951" y="58140"/>
                </a:lnTo>
                <a:lnTo>
                  <a:pt x="69659" y="57746"/>
                </a:lnTo>
                <a:lnTo>
                  <a:pt x="69456" y="57251"/>
                </a:lnTo>
                <a:lnTo>
                  <a:pt x="69164" y="56896"/>
                </a:lnTo>
                <a:lnTo>
                  <a:pt x="68770" y="56705"/>
                </a:lnTo>
                <a:lnTo>
                  <a:pt x="68364" y="56400"/>
                </a:lnTo>
                <a:lnTo>
                  <a:pt x="67970" y="56261"/>
                </a:lnTo>
                <a:lnTo>
                  <a:pt x="29921" y="56261"/>
                </a:lnTo>
                <a:lnTo>
                  <a:pt x="29921" y="20980"/>
                </a:lnTo>
                <a:lnTo>
                  <a:pt x="74218" y="20980"/>
                </a:lnTo>
                <a:lnTo>
                  <a:pt x="74612" y="20878"/>
                </a:lnTo>
                <a:lnTo>
                  <a:pt x="76352" y="17703"/>
                </a:lnTo>
                <a:lnTo>
                  <a:pt x="76555" y="16916"/>
                </a:lnTo>
                <a:lnTo>
                  <a:pt x="76555" y="12750"/>
                </a:lnTo>
                <a:lnTo>
                  <a:pt x="76352" y="12052"/>
                </a:lnTo>
                <a:lnTo>
                  <a:pt x="76250" y="11264"/>
                </a:lnTo>
                <a:lnTo>
                  <a:pt x="76111" y="10617"/>
                </a:lnTo>
                <a:lnTo>
                  <a:pt x="75907" y="10121"/>
                </a:lnTo>
                <a:lnTo>
                  <a:pt x="75704" y="9525"/>
                </a:lnTo>
                <a:lnTo>
                  <a:pt x="75412" y="9131"/>
                </a:lnTo>
                <a:lnTo>
                  <a:pt x="74612" y="8724"/>
                </a:lnTo>
                <a:lnTo>
                  <a:pt x="74218" y="8636"/>
                </a:lnTo>
                <a:lnTo>
                  <a:pt x="19151" y="8636"/>
                </a:lnTo>
                <a:lnTo>
                  <a:pt x="17868" y="9080"/>
                </a:lnTo>
                <a:lnTo>
                  <a:pt x="15481" y="10858"/>
                </a:lnTo>
                <a:lnTo>
                  <a:pt x="14884" y="12395"/>
                </a:lnTo>
                <a:lnTo>
                  <a:pt x="14884" y="117030"/>
                </a:lnTo>
                <a:lnTo>
                  <a:pt x="15481" y="118618"/>
                </a:lnTo>
                <a:lnTo>
                  <a:pt x="17868" y="120396"/>
                </a:lnTo>
                <a:lnTo>
                  <a:pt x="19151" y="120853"/>
                </a:lnTo>
                <a:lnTo>
                  <a:pt x="74815" y="120853"/>
                </a:lnTo>
                <a:lnTo>
                  <a:pt x="77292" y="117030"/>
                </a:lnTo>
                <a:lnTo>
                  <a:pt x="77343" y="112560"/>
                </a:lnTo>
                <a:close/>
              </a:path>
              <a:path w="1494789" h="153035">
                <a:moveTo>
                  <a:pt x="166992" y="2730"/>
                </a:moveTo>
                <a:lnTo>
                  <a:pt x="163118" y="596"/>
                </a:lnTo>
                <a:lnTo>
                  <a:pt x="162229" y="393"/>
                </a:lnTo>
                <a:lnTo>
                  <a:pt x="161086" y="292"/>
                </a:lnTo>
                <a:lnTo>
                  <a:pt x="158305" y="292"/>
                </a:lnTo>
                <a:lnTo>
                  <a:pt x="157175" y="393"/>
                </a:lnTo>
                <a:lnTo>
                  <a:pt x="156273" y="596"/>
                </a:lnTo>
                <a:lnTo>
                  <a:pt x="155384" y="698"/>
                </a:lnTo>
                <a:lnTo>
                  <a:pt x="152552" y="48514"/>
                </a:lnTo>
                <a:lnTo>
                  <a:pt x="152552" y="63703"/>
                </a:lnTo>
                <a:lnTo>
                  <a:pt x="152552" y="94945"/>
                </a:lnTo>
                <a:lnTo>
                  <a:pt x="140208" y="106857"/>
                </a:lnTo>
                <a:lnTo>
                  <a:pt x="138417" y="108051"/>
                </a:lnTo>
                <a:lnTo>
                  <a:pt x="136626" y="108940"/>
                </a:lnTo>
                <a:lnTo>
                  <a:pt x="134848" y="109537"/>
                </a:lnTo>
                <a:lnTo>
                  <a:pt x="133057" y="110032"/>
                </a:lnTo>
                <a:lnTo>
                  <a:pt x="131229" y="110286"/>
                </a:lnTo>
                <a:lnTo>
                  <a:pt x="125564" y="110286"/>
                </a:lnTo>
                <a:lnTo>
                  <a:pt x="109994" y="82994"/>
                </a:lnTo>
                <a:lnTo>
                  <a:pt x="109994" y="75361"/>
                </a:lnTo>
                <a:lnTo>
                  <a:pt x="110337" y="71729"/>
                </a:lnTo>
                <a:lnTo>
                  <a:pt x="111721" y="64490"/>
                </a:lnTo>
                <a:lnTo>
                  <a:pt x="112864" y="61264"/>
                </a:lnTo>
                <a:lnTo>
                  <a:pt x="114452" y="58483"/>
                </a:lnTo>
                <a:lnTo>
                  <a:pt x="116039" y="55613"/>
                </a:lnTo>
                <a:lnTo>
                  <a:pt x="118122" y="53327"/>
                </a:lnTo>
                <a:lnTo>
                  <a:pt x="120700" y="51638"/>
                </a:lnTo>
                <a:lnTo>
                  <a:pt x="123291" y="49860"/>
                </a:lnTo>
                <a:lnTo>
                  <a:pt x="126365" y="48958"/>
                </a:lnTo>
                <a:lnTo>
                  <a:pt x="133908" y="48958"/>
                </a:lnTo>
                <a:lnTo>
                  <a:pt x="137668" y="50253"/>
                </a:lnTo>
                <a:lnTo>
                  <a:pt x="141249" y="52832"/>
                </a:lnTo>
                <a:lnTo>
                  <a:pt x="144919" y="55308"/>
                </a:lnTo>
                <a:lnTo>
                  <a:pt x="148691" y="58940"/>
                </a:lnTo>
                <a:lnTo>
                  <a:pt x="152552" y="63703"/>
                </a:lnTo>
                <a:lnTo>
                  <a:pt x="152552" y="48514"/>
                </a:lnTo>
                <a:lnTo>
                  <a:pt x="148882" y="44653"/>
                </a:lnTo>
                <a:lnTo>
                  <a:pt x="145110" y="41719"/>
                </a:lnTo>
                <a:lnTo>
                  <a:pt x="141249" y="39738"/>
                </a:lnTo>
                <a:lnTo>
                  <a:pt x="137477" y="37655"/>
                </a:lnTo>
                <a:lnTo>
                  <a:pt x="133311" y="36614"/>
                </a:lnTo>
                <a:lnTo>
                  <a:pt x="123291" y="36614"/>
                </a:lnTo>
                <a:lnTo>
                  <a:pt x="95808" y="67868"/>
                </a:lnTo>
                <a:lnTo>
                  <a:pt x="95110" y="73863"/>
                </a:lnTo>
                <a:lnTo>
                  <a:pt x="95173" y="86868"/>
                </a:lnTo>
                <a:lnTo>
                  <a:pt x="116293" y="121399"/>
                </a:lnTo>
                <a:lnTo>
                  <a:pt x="121158" y="122478"/>
                </a:lnTo>
                <a:lnTo>
                  <a:pt x="132067" y="122478"/>
                </a:lnTo>
                <a:lnTo>
                  <a:pt x="154190" y="108343"/>
                </a:lnTo>
                <a:lnTo>
                  <a:pt x="154292" y="119557"/>
                </a:lnTo>
                <a:lnTo>
                  <a:pt x="159448" y="121297"/>
                </a:lnTo>
                <a:lnTo>
                  <a:pt x="161836" y="121297"/>
                </a:lnTo>
                <a:lnTo>
                  <a:pt x="166992" y="108343"/>
                </a:lnTo>
                <a:lnTo>
                  <a:pt x="166992" y="48958"/>
                </a:lnTo>
                <a:lnTo>
                  <a:pt x="166992" y="48514"/>
                </a:lnTo>
                <a:lnTo>
                  <a:pt x="166992" y="2730"/>
                </a:lnTo>
                <a:close/>
              </a:path>
              <a:path w="1494789" h="153035">
                <a:moveTo>
                  <a:pt x="343700" y="68605"/>
                </a:moveTo>
                <a:lnTo>
                  <a:pt x="343052" y="63842"/>
                </a:lnTo>
                <a:lnTo>
                  <a:pt x="341769" y="59385"/>
                </a:lnTo>
                <a:lnTo>
                  <a:pt x="340474" y="54813"/>
                </a:lnTo>
                <a:lnTo>
                  <a:pt x="338442" y="50901"/>
                </a:lnTo>
                <a:lnTo>
                  <a:pt x="335915" y="47917"/>
                </a:lnTo>
                <a:lnTo>
                  <a:pt x="332892" y="44246"/>
                </a:lnTo>
                <a:lnTo>
                  <a:pt x="329463" y="41681"/>
                </a:lnTo>
                <a:lnTo>
                  <a:pt x="329463" y="64490"/>
                </a:lnTo>
                <a:lnTo>
                  <a:pt x="329260" y="72034"/>
                </a:lnTo>
                <a:lnTo>
                  <a:pt x="286994" y="72034"/>
                </a:lnTo>
                <a:lnTo>
                  <a:pt x="287096" y="68859"/>
                </a:lnTo>
                <a:lnTo>
                  <a:pt x="287642" y="65836"/>
                </a:lnTo>
                <a:lnTo>
                  <a:pt x="288632" y="62953"/>
                </a:lnTo>
                <a:lnTo>
                  <a:pt x="289623" y="59982"/>
                </a:lnTo>
                <a:lnTo>
                  <a:pt x="291020" y="57391"/>
                </a:lnTo>
                <a:lnTo>
                  <a:pt x="294589" y="53035"/>
                </a:lnTo>
                <a:lnTo>
                  <a:pt x="296773" y="51295"/>
                </a:lnTo>
                <a:lnTo>
                  <a:pt x="299250" y="50050"/>
                </a:lnTo>
                <a:lnTo>
                  <a:pt x="302031" y="48615"/>
                </a:lnTo>
                <a:lnTo>
                  <a:pt x="305155" y="47917"/>
                </a:lnTo>
                <a:lnTo>
                  <a:pt x="315569" y="47917"/>
                </a:lnTo>
                <a:lnTo>
                  <a:pt x="320725" y="50050"/>
                </a:lnTo>
                <a:lnTo>
                  <a:pt x="324205" y="54317"/>
                </a:lnTo>
                <a:lnTo>
                  <a:pt x="327774" y="58585"/>
                </a:lnTo>
                <a:lnTo>
                  <a:pt x="329463" y="64490"/>
                </a:lnTo>
                <a:lnTo>
                  <a:pt x="329463" y="41681"/>
                </a:lnTo>
                <a:lnTo>
                  <a:pt x="329311" y="41567"/>
                </a:lnTo>
                <a:lnTo>
                  <a:pt x="324954" y="39585"/>
                </a:lnTo>
                <a:lnTo>
                  <a:pt x="320687" y="37604"/>
                </a:lnTo>
                <a:lnTo>
                  <a:pt x="315468" y="36614"/>
                </a:lnTo>
                <a:lnTo>
                  <a:pt x="303568" y="36614"/>
                </a:lnTo>
                <a:lnTo>
                  <a:pt x="298361" y="37655"/>
                </a:lnTo>
                <a:lnTo>
                  <a:pt x="293700" y="39738"/>
                </a:lnTo>
                <a:lnTo>
                  <a:pt x="289128" y="41719"/>
                </a:lnTo>
                <a:lnTo>
                  <a:pt x="285216" y="44602"/>
                </a:lnTo>
                <a:lnTo>
                  <a:pt x="281940" y="48374"/>
                </a:lnTo>
                <a:lnTo>
                  <a:pt x="278663" y="52044"/>
                </a:lnTo>
                <a:lnTo>
                  <a:pt x="276136" y="56553"/>
                </a:lnTo>
                <a:lnTo>
                  <a:pt x="274345" y="61912"/>
                </a:lnTo>
                <a:lnTo>
                  <a:pt x="272656" y="67271"/>
                </a:lnTo>
                <a:lnTo>
                  <a:pt x="271818" y="73266"/>
                </a:lnTo>
                <a:lnTo>
                  <a:pt x="271818" y="87058"/>
                </a:lnTo>
                <a:lnTo>
                  <a:pt x="298856" y="121589"/>
                </a:lnTo>
                <a:lnTo>
                  <a:pt x="304507" y="122478"/>
                </a:lnTo>
                <a:lnTo>
                  <a:pt x="314629" y="122478"/>
                </a:lnTo>
                <a:lnTo>
                  <a:pt x="318096" y="122186"/>
                </a:lnTo>
                <a:lnTo>
                  <a:pt x="321373" y="121589"/>
                </a:lnTo>
                <a:lnTo>
                  <a:pt x="324650" y="121094"/>
                </a:lnTo>
                <a:lnTo>
                  <a:pt x="338785" y="116090"/>
                </a:lnTo>
                <a:lnTo>
                  <a:pt x="339191" y="115785"/>
                </a:lnTo>
                <a:lnTo>
                  <a:pt x="340423" y="110871"/>
                </a:lnTo>
                <a:lnTo>
                  <a:pt x="340423" y="109385"/>
                </a:lnTo>
                <a:lnTo>
                  <a:pt x="340296" y="108051"/>
                </a:lnTo>
                <a:lnTo>
                  <a:pt x="340182" y="107200"/>
                </a:lnTo>
                <a:lnTo>
                  <a:pt x="340029" y="106654"/>
                </a:lnTo>
                <a:lnTo>
                  <a:pt x="339826" y="106260"/>
                </a:lnTo>
                <a:lnTo>
                  <a:pt x="339737" y="105765"/>
                </a:lnTo>
                <a:lnTo>
                  <a:pt x="339483" y="105422"/>
                </a:lnTo>
                <a:lnTo>
                  <a:pt x="339191" y="105270"/>
                </a:lnTo>
                <a:lnTo>
                  <a:pt x="338785" y="105016"/>
                </a:lnTo>
                <a:lnTo>
                  <a:pt x="338442" y="104927"/>
                </a:lnTo>
                <a:lnTo>
                  <a:pt x="337350" y="104927"/>
                </a:lnTo>
                <a:lnTo>
                  <a:pt x="336308" y="105270"/>
                </a:lnTo>
                <a:lnTo>
                  <a:pt x="334924" y="105968"/>
                </a:lnTo>
                <a:lnTo>
                  <a:pt x="333629" y="106565"/>
                </a:lnTo>
                <a:lnTo>
                  <a:pt x="316064" y="110871"/>
                </a:lnTo>
                <a:lnTo>
                  <a:pt x="307632" y="110871"/>
                </a:lnTo>
                <a:lnTo>
                  <a:pt x="286994" y="82448"/>
                </a:lnTo>
                <a:lnTo>
                  <a:pt x="339585" y="82448"/>
                </a:lnTo>
                <a:lnTo>
                  <a:pt x="340829" y="82003"/>
                </a:lnTo>
                <a:lnTo>
                  <a:pt x="343103" y="80124"/>
                </a:lnTo>
                <a:lnTo>
                  <a:pt x="343700" y="78486"/>
                </a:lnTo>
                <a:lnTo>
                  <a:pt x="343700" y="72034"/>
                </a:lnTo>
                <a:lnTo>
                  <a:pt x="343700" y="68605"/>
                </a:lnTo>
                <a:close/>
              </a:path>
              <a:path w="1494789" h="153035">
                <a:moveTo>
                  <a:pt x="446239" y="46431"/>
                </a:moveTo>
                <a:lnTo>
                  <a:pt x="444461" y="38696"/>
                </a:lnTo>
                <a:lnTo>
                  <a:pt x="444157" y="38493"/>
                </a:lnTo>
                <a:lnTo>
                  <a:pt x="443814" y="38392"/>
                </a:lnTo>
                <a:lnTo>
                  <a:pt x="423329" y="38392"/>
                </a:lnTo>
                <a:lnTo>
                  <a:pt x="423329" y="19392"/>
                </a:lnTo>
                <a:lnTo>
                  <a:pt x="423176" y="19050"/>
                </a:lnTo>
                <a:lnTo>
                  <a:pt x="422884" y="18745"/>
                </a:lnTo>
                <a:lnTo>
                  <a:pt x="422681" y="18351"/>
                </a:lnTo>
                <a:lnTo>
                  <a:pt x="417576" y="16967"/>
                </a:lnTo>
                <a:lnTo>
                  <a:pt x="414794" y="16967"/>
                </a:lnTo>
                <a:lnTo>
                  <a:pt x="409333" y="18745"/>
                </a:lnTo>
                <a:lnTo>
                  <a:pt x="409143" y="19050"/>
                </a:lnTo>
                <a:lnTo>
                  <a:pt x="409041" y="38392"/>
                </a:lnTo>
                <a:lnTo>
                  <a:pt x="397675" y="38392"/>
                </a:lnTo>
                <a:lnTo>
                  <a:pt x="397230" y="38493"/>
                </a:lnTo>
                <a:lnTo>
                  <a:pt x="395198" y="46431"/>
                </a:lnTo>
                <a:lnTo>
                  <a:pt x="395439" y="47917"/>
                </a:lnTo>
                <a:lnTo>
                  <a:pt x="395947" y="48818"/>
                </a:lnTo>
                <a:lnTo>
                  <a:pt x="396532" y="49707"/>
                </a:lnTo>
                <a:lnTo>
                  <a:pt x="397230" y="50152"/>
                </a:lnTo>
                <a:lnTo>
                  <a:pt x="409041" y="50152"/>
                </a:lnTo>
                <a:lnTo>
                  <a:pt x="409041" y="100406"/>
                </a:lnTo>
                <a:lnTo>
                  <a:pt x="427736" y="122339"/>
                </a:lnTo>
                <a:lnTo>
                  <a:pt x="433197" y="122339"/>
                </a:lnTo>
                <a:lnTo>
                  <a:pt x="434543" y="122237"/>
                </a:lnTo>
                <a:lnTo>
                  <a:pt x="437121" y="121843"/>
                </a:lnTo>
                <a:lnTo>
                  <a:pt x="438353" y="121589"/>
                </a:lnTo>
                <a:lnTo>
                  <a:pt x="439547" y="121297"/>
                </a:lnTo>
                <a:lnTo>
                  <a:pt x="440740" y="121094"/>
                </a:lnTo>
                <a:lnTo>
                  <a:pt x="441782" y="120802"/>
                </a:lnTo>
                <a:lnTo>
                  <a:pt x="442671" y="120396"/>
                </a:lnTo>
                <a:lnTo>
                  <a:pt x="443661" y="120002"/>
                </a:lnTo>
                <a:lnTo>
                  <a:pt x="444360" y="119608"/>
                </a:lnTo>
                <a:lnTo>
                  <a:pt x="445249" y="118719"/>
                </a:lnTo>
                <a:lnTo>
                  <a:pt x="445579" y="118021"/>
                </a:lnTo>
                <a:lnTo>
                  <a:pt x="445795" y="116979"/>
                </a:lnTo>
                <a:lnTo>
                  <a:pt x="446100" y="115989"/>
                </a:lnTo>
                <a:lnTo>
                  <a:pt x="446239" y="114642"/>
                </a:lnTo>
                <a:lnTo>
                  <a:pt x="446201" y="111023"/>
                </a:lnTo>
                <a:lnTo>
                  <a:pt x="446074" y="110134"/>
                </a:lnTo>
                <a:lnTo>
                  <a:pt x="445998" y="109588"/>
                </a:lnTo>
                <a:lnTo>
                  <a:pt x="445846" y="109042"/>
                </a:lnTo>
                <a:lnTo>
                  <a:pt x="445655" y="108648"/>
                </a:lnTo>
                <a:lnTo>
                  <a:pt x="445554" y="108242"/>
                </a:lnTo>
                <a:lnTo>
                  <a:pt x="445350" y="108000"/>
                </a:lnTo>
                <a:lnTo>
                  <a:pt x="445058" y="107899"/>
                </a:lnTo>
                <a:lnTo>
                  <a:pt x="444855" y="107696"/>
                </a:lnTo>
                <a:lnTo>
                  <a:pt x="444614" y="107607"/>
                </a:lnTo>
                <a:lnTo>
                  <a:pt x="443814" y="107607"/>
                </a:lnTo>
                <a:lnTo>
                  <a:pt x="443268" y="107746"/>
                </a:lnTo>
                <a:lnTo>
                  <a:pt x="442074" y="108343"/>
                </a:lnTo>
                <a:lnTo>
                  <a:pt x="441388" y="108648"/>
                </a:lnTo>
                <a:lnTo>
                  <a:pt x="440588" y="108940"/>
                </a:lnTo>
                <a:lnTo>
                  <a:pt x="437769" y="109689"/>
                </a:lnTo>
                <a:lnTo>
                  <a:pt x="436765" y="109982"/>
                </a:lnTo>
                <a:lnTo>
                  <a:pt x="435635" y="110134"/>
                </a:lnTo>
                <a:lnTo>
                  <a:pt x="430174" y="110134"/>
                </a:lnTo>
                <a:lnTo>
                  <a:pt x="427291" y="108737"/>
                </a:lnTo>
                <a:lnTo>
                  <a:pt x="424116" y="103187"/>
                </a:lnTo>
                <a:lnTo>
                  <a:pt x="423329" y="99123"/>
                </a:lnTo>
                <a:lnTo>
                  <a:pt x="423329" y="50152"/>
                </a:lnTo>
                <a:lnTo>
                  <a:pt x="444309" y="50152"/>
                </a:lnTo>
                <a:lnTo>
                  <a:pt x="445008" y="49707"/>
                </a:lnTo>
                <a:lnTo>
                  <a:pt x="445998" y="47917"/>
                </a:lnTo>
                <a:lnTo>
                  <a:pt x="446239" y="46431"/>
                </a:lnTo>
                <a:close/>
              </a:path>
              <a:path w="1494789" h="153035">
                <a:moveTo>
                  <a:pt x="537768" y="85077"/>
                </a:moveTo>
                <a:lnTo>
                  <a:pt x="537667" y="71488"/>
                </a:lnTo>
                <a:lnTo>
                  <a:pt x="536968" y="66332"/>
                </a:lnTo>
                <a:lnTo>
                  <a:pt x="535381" y="61163"/>
                </a:lnTo>
                <a:lnTo>
                  <a:pt x="533793" y="55905"/>
                </a:lnTo>
                <a:lnTo>
                  <a:pt x="531418" y="51498"/>
                </a:lnTo>
                <a:lnTo>
                  <a:pt x="528904" y="48666"/>
                </a:lnTo>
                <a:lnTo>
                  <a:pt x="525068" y="44246"/>
                </a:lnTo>
                <a:lnTo>
                  <a:pt x="522668" y="42583"/>
                </a:lnTo>
                <a:lnTo>
                  <a:pt x="522668" y="74853"/>
                </a:lnTo>
                <a:lnTo>
                  <a:pt x="522630" y="85077"/>
                </a:lnTo>
                <a:lnTo>
                  <a:pt x="522236" y="88353"/>
                </a:lnTo>
                <a:lnTo>
                  <a:pt x="521246" y="92125"/>
                </a:lnTo>
                <a:lnTo>
                  <a:pt x="520357" y="95897"/>
                </a:lnTo>
                <a:lnTo>
                  <a:pt x="509346" y="108191"/>
                </a:lnTo>
                <a:lnTo>
                  <a:pt x="506361" y="109689"/>
                </a:lnTo>
                <a:lnTo>
                  <a:pt x="502793" y="110426"/>
                </a:lnTo>
                <a:lnTo>
                  <a:pt x="494055" y="110426"/>
                </a:lnTo>
                <a:lnTo>
                  <a:pt x="474764" y="74015"/>
                </a:lnTo>
                <a:lnTo>
                  <a:pt x="475157" y="70789"/>
                </a:lnTo>
                <a:lnTo>
                  <a:pt x="476148" y="67119"/>
                </a:lnTo>
                <a:lnTo>
                  <a:pt x="477139" y="63347"/>
                </a:lnTo>
                <a:lnTo>
                  <a:pt x="494652" y="48666"/>
                </a:lnTo>
                <a:lnTo>
                  <a:pt x="503491" y="48666"/>
                </a:lnTo>
                <a:lnTo>
                  <a:pt x="507301" y="49504"/>
                </a:lnTo>
                <a:lnTo>
                  <a:pt x="510387" y="51193"/>
                </a:lnTo>
                <a:lnTo>
                  <a:pt x="513461" y="52781"/>
                </a:lnTo>
                <a:lnTo>
                  <a:pt x="515886" y="55016"/>
                </a:lnTo>
                <a:lnTo>
                  <a:pt x="517309" y="57302"/>
                </a:lnTo>
                <a:lnTo>
                  <a:pt x="519455" y="60667"/>
                </a:lnTo>
                <a:lnTo>
                  <a:pt x="520750" y="63944"/>
                </a:lnTo>
                <a:lnTo>
                  <a:pt x="522338" y="71488"/>
                </a:lnTo>
                <a:lnTo>
                  <a:pt x="522668" y="74853"/>
                </a:lnTo>
                <a:lnTo>
                  <a:pt x="522668" y="42583"/>
                </a:lnTo>
                <a:lnTo>
                  <a:pt x="521093" y="41478"/>
                </a:lnTo>
                <a:lnTo>
                  <a:pt x="516331" y="39585"/>
                </a:lnTo>
                <a:lnTo>
                  <a:pt x="511568" y="37604"/>
                </a:lnTo>
                <a:lnTo>
                  <a:pt x="505968" y="36614"/>
                </a:lnTo>
                <a:lnTo>
                  <a:pt x="492874" y="36614"/>
                </a:lnTo>
                <a:lnTo>
                  <a:pt x="460476" y="68160"/>
                </a:lnTo>
                <a:lnTo>
                  <a:pt x="459638" y="74015"/>
                </a:lnTo>
                <a:lnTo>
                  <a:pt x="459727" y="87604"/>
                </a:lnTo>
                <a:lnTo>
                  <a:pt x="485825" y="121539"/>
                </a:lnTo>
                <a:lnTo>
                  <a:pt x="491426" y="122478"/>
                </a:lnTo>
                <a:lnTo>
                  <a:pt x="504431" y="122478"/>
                </a:lnTo>
                <a:lnTo>
                  <a:pt x="510184" y="121399"/>
                </a:lnTo>
                <a:lnTo>
                  <a:pt x="520204" y="117030"/>
                </a:lnTo>
                <a:lnTo>
                  <a:pt x="524370" y="113995"/>
                </a:lnTo>
                <a:lnTo>
                  <a:pt x="527392" y="110426"/>
                </a:lnTo>
                <a:lnTo>
                  <a:pt x="531025" y="106260"/>
                </a:lnTo>
                <a:lnTo>
                  <a:pt x="533552" y="101650"/>
                </a:lnTo>
                <a:lnTo>
                  <a:pt x="536917" y="90932"/>
                </a:lnTo>
                <a:lnTo>
                  <a:pt x="537768" y="85077"/>
                </a:lnTo>
                <a:close/>
              </a:path>
              <a:path w="1494789" h="153035">
                <a:moveTo>
                  <a:pt x="659650" y="12992"/>
                </a:moveTo>
                <a:lnTo>
                  <a:pt x="659447" y="12204"/>
                </a:lnTo>
                <a:lnTo>
                  <a:pt x="659345" y="11315"/>
                </a:lnTo>
                <a:lnTo>
                  <a:pt x="659142" y="10617"/>
                </a:lnTo>
                <a:lnTo>
                  <a:pt x="658850" y="10121"/>
                </a:lnTo>
                <a:lnTo>
                  <a:pt x="658647" y="9525"/>
                </a:lnTo>
                <a:lnTo>
                  <a:pt x="658355" y="9131"/>
                </a:lnTo>
                <a:lnTo>
                  <a:pt x="657555" y="8724"/>
                </a:lnTo>
                <a:lnTo>
                  <a:pt x="657161" y="8636"/>
                </a:lnTo>
                <a:lnTo>
                  <a:pt x="604926" y="8636"/>
                </a:lnTo>
                <a:lnTo>
                  <a:pt x="603631" y="9080"/>
                </a:lnTo>
                <a:lnTo>
                  <a:pt x="601256" y="10858"/>
                </a:lnTo>
                <a:lnTo>
                  <a:pt x="600735" y="12204"/>
                </a:lnTo>
                <a:lnTo>
                  <a:pt x="600760" y="119405"/>
                </a:lnTo>
                <a:lnTo>
                  <a:pt x="606717" y="121297"/>
                </a:lnTo>
                <a:lnTo>
                  <a:pt x="609688" y="121297"/>
                </a:lnTo>
                <a:lnTo>
                  <a:pt x="615238" y="119811"/>
                </a:lnTo>
                <a:lnTo>
                  <a:pt x="615543" y="119405"/>
                </a:lnTo>
                <a:lnTo>
                  <a:pt x="615696" y="119011"/>
                </a:lnTo>
                <a:lnTo>
                  <a:pt x="615696" y="71882"/>
                </a:lnTo>
                <a:lnTo>
                  <a:pt x="654926" y="71882"/>
                </a:lnTo>
                <a:lnTo>
                  <a:pt x="655281" y="71729"/>
                </a:lnTo>
                <a:lnTo>
                  <a:pt x="655574" y="71437"/>
                </a:lnTo>
                <a:lnTo>
                  <a:pt x="655967" y="71132"/>
                </a:lnTo>
                <a:lnTo>
                  <a:pt x="656323" y="70739"/>
                </a:lnTo>
                <a:lnTo>
                  <a:pt x="656920" y="69748"/>
                </a:lnTo>
                <a:lnTo>
                  <a:pt x="657110" y="69151"/>
                </a:lnTo>
                <a:lnTo>
                  <a:pt x="657212" y="68465"/>
                </a:lnTo>
                <a:lnTo>
                  <a:pt x="657415" y="67665"/>
                </a:lnTo>
                <a:lnTo>
                  <a:pt x="657415" y="63347"/>
                </a:lnTo>
                <a:lnTo>
                  <a:pt x="657212" y="62661"/>
                </a:lnTo>
                <a:lnTo>
                  <a:pt x="657110" y="61861"/>
                </a:lnTo>
                <a:lnTo>
                  <a:pt x="656920" y="61214"/>
                </a:lnTo>
                <a:lnTo>
                  <a:pt x="656323" y="60223"/>
                </a:lnTo>
                <a:lnTo>
                  <a:pt x="655967" y="59880"/>
                </a:lnTo>
                <a:lnTo>
                  <a:pt x="655574" y="59677"/>
                </a:lnTo>
                <a:lnTo>
                  <a:pt x="655281" y="59486"/>
                </a:lnTo>
                <a:lnTo>
                  <a:pt x="654926" y="59385"/>
                </a:lnTo>
                <a:lnTo>
                  <a:pt x="615696" y="59385"/>
                </a:lnTo>
                <a:lnTo>
                  <a:pt x="615696" y="21285"/>
                </a:lnTo>
                <a:lnTo>
                  <a:pt x="657161" y="21285"/>
                </a:lnTo>
                <a:lnTo>
                  <a:pt x="657555" y="21183"/>
                </a:lnTo>
                <a:lnTo>
                  <a:pt x="657961" y="20980"/>
                </a:lnTo>
                <a:lnTo>
                  <a:pt x="658355" y="20688"/>
                </a:lnTo>
                <a:lnTo>
                  <a:pt x="658647" y="20294"/>
                </a:lnTo>
                <a:lnTo>
                  <a:pt x="658850" y="19799"/>
                </a:lnTo>
                <a:lnTo>
                  <a:pt x="659142" y="19291"/>
                </a:lnTo>
                <a:lnTo>
                  <a:pt x="659345" y="18656"/>
                </a:lnTo>
                <a:lnTo>
                  <a:pt x="659447" y="17856"/>
                </a:lnTo>
                <a:lnTo>
                  <a:pt x="659650" y="17068"/>
                </a:lnTo>
                <a:lnTo>
                  <a:pt x="659650" y="12992"/>
                </a:lnTo>
                <a:close/>
              </a:path>
              <a:path w="1494789" h="153035">
                <a:moveTo>
                  <a:pt x="753300" y="85077"/>
                </a:moveTo>
                <a:lnTo>
                  <a:pt x="753198" y="71488"/>
                </a:lnTo>
                <a:lnTo>
                  <a:pt x="752500" y="66332"/>
                </a:lnTo>
                <a:lnTo>
                  <a:pt x="750912" y="61163"/>
                </a:lnTo>
                <a:lnTo>
                  <a:pt x="749325" y="55905"/>
                </a:lnTo>
                <a:lnTo>
                  <a:pt x="746950" y="51498"/>
                </a:lnTo>
                <a:lnTo>
                  <a:pt x="744435" y="48666"/>
                </a:lnTo>
                <a:lnTo>
                  <a:pt x="740600" y="44246"/>
                </a:lnTo>
                <a:lnTo>
                  <a:pt x="738200" y="42583"/>
                </a:lnTo>
                <a:lnTo>
                  <a:pt x="738200" y="74853"/>
                </a:lnTo>
                <a:lnTo>
                  <a:pt x="738162" y="85077"/>
                </a:lnTo>
                <a:lnTo>
                  <a:pt x="737768" y="88353"/>
                </a:lnTo>
                <a:lnTo>
                  <a:pt x="736777" y="92125"/>
                </a:lnTo>
                <a:lnTo>
                  <a:pt x="735888" y="95897"/>
                </a:lnTo>
                <a:lnTo>
                  <a:pt x="724877" y="108191"/>
                </a:lnTo>
                <a:lnTo>
                  <a:pt x="721893" y="109689"/>
                </a:lnTo>
                <a:lnTo>
                  <a:pt x="718324" y="110426"/>
                </a:lnTo>
                <a:lnTo>
                  <a:pt x="709587" y="110426"/>
                </a:lnTo>
                <a:lnTo>
                  <a:pt x="690295" y="74015"/>
                </a:lnTo>
                <a:lnTo>
                  <a:pt x="690689" y="70789"/>
                </a:lnTo>
                <a:lnTo>
                  <a:pt x="691680" y="67119"/>
                </a:lnTo>
                <a:lnTo>
                  <a:pt x="692670" y="63347"/>
                </a:lnTo>
                <a:lnTo>
                  <a:pt x="710184" y="48666"/>
                </a:lnTo>
                <a:lnTo>
                  <a:pt x="719023" y="48666"/>
                </a:lnTo>
                <a:lnTo>
                  <a:pt x="722833" y="49504"/>
                </a:lnTo>
                <a:lnTo>
                  <a:pt x="725919" y="51193"/>
                </a:lnTo>
                <a:lnTo>
                  <a:pt x="728992" y="52781"/>
                </a:lnTo>
                <a:lnTo>
                  <a:pt x="731418" y="55016"/>
                </a:lnTo>
                <a:lnTo>
                  <a:pt x="732840" y="57302"/>
                </a:lnTo>
                <a:lnTo>
                  <a:pt x="734987" y="60667"/>
                </a:lnTo>
                <a:lnTo>
                  <a:pt x="736282" y="63944"/>
                </a:lnTo>
                <a:lnTo>
                  <a:pt x="737870" y="71488"/>
                </a:lnTo>
                <a:lnTo>
                  <a:pt x="738200" y="74853"/>
                </a:lnTo>
                <a:lnTo>
                  <a:pt x="738200" y="42583"/>
                </a:lnTo>
                <a:lnTo>
                  <a:pt x="736625" y="41478"/>
                </a:lnTo>
                <a:lnTo>
                  <a:pt x="731862" y="39585"/>
                </a:lnTo>
                <a:lnTo>
                  <a:pt x="727100" y="37604"/>
                </a:lnTo>
                <a:lnTo>
                  <a:pt x="721499" y="36614"/>
                </a:lnTo>
                <a:lnTo>
                  <a:pt x="708406" y="36614"/>
                </a:lnTo>
                <a:lnTo>
                  <a:pt x="676008" y="68160"/>
                </a:lnTo>
                <a:lnTo>
                  <a:pt x="675170" y="74015"/>
                </a:lnTo>
                <a:lnTo>
                  <a:pt x="675259" y="87604"/>
                </a:lnTo>
                <a:lnTo>
                  <a:pt x="701357" y="121539"/>
                </a:lnTo>
                <a:lnTo>
                  <a:pt x="706958" y="122478"/>
                </a:lnTo>
                <a:lnTo>
                  <a:pt x="719963" y="122478"/>
                </a:lnTo>
                <a:lnTo>
                  <a:pt x="725716" y="121399"/>
                </a:lnTo>
                <a:lnTo>
                  <a:pt x="735736" y="117030"/>
                </a:lnTo>
                <a:lnTo>
                  <a:pt x="739902" y="113995"/>
                </a:lnTo>
                <a:lnTo>
                  <a:pt x="742924" y="110426"/>
                </a:lnTo>
                <a:lnTo>
                  <a:pt x="746556" y="106260"/>
                </a:lnTo>
                <a:lnTo>
                  <a:pt x="749084" y="101650"/>
                </a:lnTo>
                <a:lnTo>
                  <a:pt x="752449" y="90932"/>
                </a:lnTo>
                <a:lnTo>
                  <a:pt x="753300" y="85077"/>
                </a:lnTo>
                <a:close/>
              </a:path>
              <a:path w="1494789" h="153035">
                <a:moveTo>
                  <a:pt x="938822" y="46431"/>
                </a:moveTo>
                <a:lnTo>
                  <a:pt x="937044" y="38696"/>
                </a:lnTo>
                <a:lnTo>
                  <a:pt x="936739" y="38493"/>
                </a:lnTo>
                <a:lnTo>
                  <a:pt x="936396" y="38392"/>
                </a:lnTo>
                <a:lnTo>
                  <a:pt x="915911" y="38392"/>
                </a:lnTo>
                <a:lnTo>
                  <a:pt x="915911" y="19392"/>
                </a:lnTo>
                <a:lnTo>
                  <a:pt x="915758" y="19050"/>
                </a:lnTo>
                <a:lnTo>
                  <a:pt x="915466" y="18745"/>
                </a:lnTo>
                <a:lnTo>
                  <a:pt x="915263" y="18351"/>
                </a:lnTo>
                <a:lnTo>
                  <a:pt x="910158" y="16967"/>
                </a:lnTo>
                <a:lnTo>
                  <a:pt x="907376" y="16967"/>
                </a:lnTo>
                <a:lnTo>
                  <a:pt x="901915" y="18745"/>
                </a:lnTo>
                <a:lnTo>
                  <a:pt x="901725" y="19050"/>
                </a:lnTo>
                <a:lnTo>
                  <a:pt x="901623" y="38392"/>
                </a:lnTo>
                <a:lnTo>
                  <a:pt x="890257" y="38392"/>
                </a:lnTo>
                <a:lnTo>
                  <a:pt x="889812" y="38493"/>
                </a:lnTo>
                <a:lnTo>
                  <a:pt x="887780" y="46431"/>
                </a:lnTo>
                <a:lnTo>
                  <a:pt x="888022" y="47917"/>
                </a:lnTo>
                <a:lnTo>
                  <a:pt x="888530" y="48818"/>
                </a:lnTo>
                <a:lnTo>
                  <a:pt x="889114" y="49707"/>
                </a:lnTo>
                <a:lnTo>
                  <a:pt x="889812" y="50152"/>
                </a:lnTo>
                <a:lnTo>
                  <a:pt x="901623" y="50152"/>
                </a:lnTo>
                <a:lnTo>
                  <a:pt x="901623" y="100406"/>
                </a:lnTo>
                <a:lnTo>
                  <a:pt x="920318" y="122339"/>
                </a:lnTo>
                <a:lnTo>
                  <a:pt x="925779" y="122339"/>
                </a:lnTo>
                <a:lnTo>
                  <a:pt x="927125" y="122237"/>
                </a:lnTo>
                <a:lnTo>
                  <a:pt x="929703" y="121843"/>
                </a:lnTo>
                <a:lnTo>
                  <a:pt x="930935" y="121589"/>
                </a:lnTo>
                <a:lnTo>
                  <a:pt x="932129" y="121297"/>
                </a:lnTo>
                <a:lnTo>
                  <a:pt x="933323" y="121094"/>
                </a:lnTo>
                <a:lnTo>
                  <a:pt x="934364" y="120802"/>
                </a:lnTo>
                <a:lnTo>
                  <a:pt x="935253" y="120396"/>
                </a:lnTo>
                <a:lnTo>
                  <a:pt x="936244" y="120002"/>
                </a:lnTo>
                <a:lnTo>
                  <a:pt x="936942" y="119608"/>
                </a:lnTo>
                <a:lnTo>
                  <a:pt x="937831" y="118719"/>
                </a:lnTo>
                <a:lnTo>
                  <a:pt x="938161" y="118021"/>
                </a:lnTo>
                <a:lnTo>
                  <a:pt x="938377" y="116979"/>
                </a:lnTo>
                <a:lnTo>
                  <a:pt x="938682" y="115989"/>
                </a:lnTo>
                <a:lnTo>
                  <a:pt x="938822" y="114642"/>
                </a:lnTo>
                <a:lnTo>
                  <a:pt x="938784" y="111023"/>
                </a:lnTo>
                <a:lnTo>
                  <a:pt x="938657" y="110134"/>
                </a:lnTo>
                <a:lnTo>
                  <a:pt x="938580" y="109588"/>
                </a:lnTo>
                <a:lnTo>
                  <a:pt x="938428" y="109042"/>
                </a:lnTo>
                <a:lnTo>
                  <a:pt x="938237" y="108648"/>
                </a:lnTo>
                <a:lnTo>
                  <a:pt x="938136" y="108242"/>
                </a:lnTo>
                <a:lnTo>
                  <a:pt x="937933" y="108000"/>
                </a:lnTo>
                <a:lnTo>
                  <a:pt x="937641" y="107899"/>
                </a:lnTo>
                <a:lnTo>
                  <a:pt x="937437" y="107696"/>
                </a:lnTo>
                <a:lnTo>
                  <a:pt x="937196" y="107607"/>
                </a:lnTo>
                <a:lnTo>
                  <a:pt x="936396" y="107607"/>
                </a:lnTo>
                <a:lnTo>
                  <a:pt x="935850" y="107746"/>
                </a:lnTo>
                <a:lnTo>
                  <a:pt x="934656" y="108343"/>
                </a:lnTo>
                <a:lnTo>
                  <a:pt x="933970" y="108648"/>
                </a:lnTo>
                <a:lnTo>
                  <a:pt x="933170" y="108940"/>
                </a:lnTo>
                <a:lnTo>
                  <a:pt x="930338" y="109689"/>
                </a:lnTo>
                <a:lnTo>
                  <a:pt x="929347" y="109982"/>
                </a:lnTo>
                <a:lnTo>
                  <a:pt x="928217" y="110134"/>
                </a:lnTo>
                <a:lnTo>
                  <a:pt x="922756" y="110134"/>
                </a:lnTo>
                <a:lnTo>
                  <a:pt x="919873" y="108737"/>
                </a:lnTo>
                <a:lnTo>
                  <a:pt x="916698" y="103187"/>
                </a:lnTo>
                <a:lnTo>
                  <a:pt x="915911" y="99123"/>
                </a:lnTo>
                <a:lnTo>
                  <a:pt x="915911" y="50152"/>
                </a:lnTo>
                <a:lnTo>
                  <a:pt x="936891" y="50152"/>
                </a:lnTo>
                <a:lnTo>
                  <a:pt x="937590" y="49707"/>
                </a:lnTo>
                <a:lnTo>
                  <a:pt x="938580" y="47917"/>
                </a:lnTo>
                <a:lnTo>
                  <a:pt x="938822" y="46431"/>
                </a:lnTo>
                <a:close/>
              </a:path>
              <a:path w="1494789" h="153035">
                <a:moveTo>
                  <a:pt x="1030351" y="85077"/>
                </a:moveTo>
                <a:lnTo>
                  <a:pt x="1030249" y="71488"/>
                </a:lnTo>
                <a:lnTo>
                  <a:pt x="1029550" y="66332"/>
                </a:lnTo>
                <a:lnTo>
                  <a:pt x="1027963" y="61163"/>
                </a:lnTo>
                <a:lnTo>
                  <a:pt x="1026375" y="55905"/>
                </a:lnTo>
                <a:lnTo>
                  <a:pt x="1024001" y="51498"/>
                </a:lnTo>
                <a:lnTo>
                  <a:pt x="1021486" y="48666"/>
                </a:lnTo>
                <a:lnTo>
                  <a:pt x="1017651" y="44246"/>
                </a:lnTo>
                <a:lnTo>
                  <a:pt x="1015250" y="42583"/>
                </a:lnTo>
                <a:lnTo>
                  <a:pt x="1015250" y="74853"/>
                </a:lnTo>
                <a:lnTo>
                  <a:pt x="1015212" y="85077"/>
                </a:lnTo>
                <a:lnTo>
                  <a:pt x="1014818" y="88353"/>
                </a:lnTo>
                <a:lnTo>
                  <a:pt x="1013828" y="92125"/>
                </a:lnTo>
                <a:lnTo>
                  <a:pt x="1012939" y="95897"/>
                </a:lnTo>
                <a:lnTo>
                  <a:pt x="1001928" y="108191"/>
                </a:lnTo>
                <a:lnTo>
                  <a:pt x="998943" y="109689"/>
                </a:lnTo>
                <a:lnTo>
                  <a:pt x="995375" y="110426"/>
                </a:lnTo>
                <a:lnTo>
                  <a:pt x="986637" y="110426"/>
                </a:lnTo>
                <a:lnTo>
                  <a:pt x="967346" y="74015"/>
                </a:lnTo>
                <a:lnTo>
                  <a:pt x="967740" y="70789"/>
                </a:lnTo>
                <a:lnTo>
                  <a:pt x="968730" y="67119"/>
                </a:lnTo>
                <a:lnTo>
                  <a:pt x="969721" y="63347"/>
                </a:lnTo>
                <a:lnTo>
                  <a:pt x="987234" y="48666"/>
                </a:lnTo>
                <a:lnTo>
                  <a:pt x="996073" y="48666"/>
                </a:lnTo>
                <a:lnTo>
                  <a:pt x="999883" y="49504"/>
                </a:lnTo>
                <a:lnTo>
                  <a:pt x="1002969" y="51193"/>
                </a:lnTo>
                <a:lnTo>
                  <a:pt x="1006043" y="52781"/>
                </a:lnTo>
                <a:lnTo>
                  <a:pt x="1008468" y="55016"/>
                </a:lnTo>
                <a:lnTo>
                  <a:pt x="1009891" y="57302"/>
                </a:lnTo>
                <a:lnTo>
                  <a:pt x="1012037" y="60667"/>
                </a:lnTo>
                <a:lnTo>
                  <a:pt x="1013333" y="63944"/>
                </a:lnTo>
                <a:lnTo>
                  <a:pt x="1014920" y="71488"/>
                </a:lnTo>
                <a:lnTo>
                  <a:pt x="1015250" y="74853"/>
                </a:lnTo>
                <a:lnTo>
                  <a:pt x="1015250" y="42583"/>
                </a:lnTo>
                <a:lnTo>
                  <a:pt x="1013675" y="41478"/>
                </a:lnTo>
                <a:lnTo>
                  <a:pt x="1008913" y="39585"/>
                </a:lnTo>
                <a:lnTo>
                  <a:pt x="1004150" y="37604"/>
                </a:lnTo>
                <a:lnTo>
                  <a:pt x="998550" y="36614"/>
                </a:lnTo>
                <a:lnTo>
                  <a:pt x="985456" y="36614"/>
                </a:lnTo>
                <a:lnTo>
                  <a:pt x="953058" y="68160"/>
                </a:lnTo>
                <a:lnTo>
                  <a:pt x="952207" y="74015"/>
                </a:lnTo>
                <a:lnTo>
                  <a:pt x="952309" y="87604"/>
                </a:lnTo>
                <a:lnTo>
                  <a:pt x="978408" y="121539"/>
                </a:lnTo>
                <a:lnTo>
                  <a:pt x="984008" y="122478"/>
                </a:lnTo>
                <a:lnTo>
                  <a:pt x="997013" y="122478"/>
                </a:lnTo>
                <a:lnTo>
                  <a:pt x="1002766" y="121399"/>
                </a:lnTo>
                <a:lnTo>
                  <a:pt x="1012786" y="117030"/>
                </a:lnTo>
                <a:lnTo>
                  <a:pt x="1016952" y="113995"/>
                </a:lnTo>
                <a:lnTo>
                  <a:pt x="1019975" y="110426"/>
                </a:lnTo>
                <a:lnTo>
                  <a:pt x="1023607" y="106260"/>
                </a:lnTo>
                <a:lnTo>
                  <a:pt x="1026134" y="101650"/>
                </a:lnTo>
                <a:lnTo>
                  <a:pt x="1029500" y="90932"/>
                </a:lnTo>
                <a:lnTo>
                  <a:pt x="1030351" y="85077"/>
                </a:lnTo>
                <a:close/>
              </a:path>
              <a:path w="1494789" h="153035">
                <a:moveTo>
                  <a:pt x="1168196" y="102539"/>
                </a:moveTo>
                <a:lnTo>
                  <a:pt x="1168006" y="100761"/>
                </a:lnTo>
                <a:lnTo>
                  <a:pt x="1167853" y="100063"/>
                </a:lnTo>
                <a:lnTo>
                  <a:pt x="1167650" y="99568"/>
                </a:lnTo>
                <a:lnTo>
                  <a:pt x="1167561" y="99072"/>
                </a:lnTo>
                <a:lnTo>
                  <a:pt x="1167358" y="98767"/>
                </a:lnTo>
                <a:lnTo>
                  <a:pt x="1167053" y="98666"/>
                </a:lnTo>
                <a:lnTo>
                  <a:pt x="1166761" y="98475"/>
                </a:lnTo>
                <a:lnTo>
                  <a:pt x="1166418" y="98374"/>
                </a:lnTo>
                <a:lnTo>
                  <a:pt x="1165123" y="98374"/>
                </a:lnTo>
                <a:lnTo>
                  <a:pt x="1163929" y="98920"/>
                </a:lnTo>
                <a:lnTo>
                  <a:pt x="1160957" y="101104"/>
                </a:lnTo>
                <a:lnTo>
                  <a:pt x="1159027" y="102349"/>
                </a:lnTo>
                <a:lnTo>
                  <a:pt x="1156639" y="103733"/>
                </a:lnTo>
                <a:lnTo>
                  <a:pt x="1154353" y="105117"/>
                </a:lnTo>
                <a:lnTo>
                  <a:pt x="1151534" y="106362"/>
                </a:lnTo>
                <a:lnTo>
                  <a:pt x="1144879" y="108546"/>
                </a:lnTo>
                <a:lnTo>
                  <a:pt x="1141018" y="109093"/>
                </a:lnTo>
                <a:lnTo>
                  <a:pt x="1131290" y="109093"/>
                </a:lnTo>
                <a:lnTo>
                  <a:pt x="1103655" y="78778"/>
                </a:lnTo>
                <a:lnTo>
                  <a:pt x="1102918" y="72478"/>
                </a:lnTo>
                <a:lnTo>
                  <a:pt x="1102918" y="58191"/>
                </a:lnTo>
                <a:lnTo>
                  <a:pt x="1103706" y="51841"/>
                </a:lnTo>
                <a:lnTo>
                  <a:pt x="1105293" y="46278"/>
                </a:lnTo>
                <a:lnTo>
                  <a:pt x="1106881" y="40627"/>
                </a:lnTo>
                <a:lnTo>
                  <a:pt x="1131138" y="20243"/>
                </a:lnTo>
                <a:lnTo>
                  <a:pt x="1140663" y="20243"/>
                </a:lnTo>
                <a:lnTo>
                  <a:pt x="1161707" y="29464"/>
                </a:lnTo>
                <a:lnTo>
                  <a:pt x="1163193" y="30556"/>
                </a:lnTo>
                <a:lnTo>
                  <a:pt x="1164336" y="31102"/>
                </a:lnTo>
                <a:lnTo>
                  <a:pt x="1165618" y="31102"/>
                </a:lnTo>
                <a:lnTo>
                  <a:pt x="1166012" y="30949"/>
                </a:lnTo>
                <a:lnTo>
                  <a:pt x="1166609" y="30365"/>
                </a:lnTo>
                <a:lnTo>
                  <a:pt x="1166863" y="29959"/>
                </a:lnTo>
                <a:lnTo>
                  <a:pt x="1167053" y="29464"/>
                </a:lnTo>
                <a:lnTo>
                  <a:pt x="1167358" y="28867"/>
                </a:lnTo>
                <a:lnTo>
                  <a:pt x="1167523" y="28270"/>
                </a:lnTo>
                <a:lnTo>
                  <a:pt x="1167701" y="26987"/>
                </a:lnTo>
                <a:lnTo>
                  <a:pt x="1167752" y="22567"/>
                </a:lnTo>
                <a:lnTo>
                  <a:pt x="1167574" y="21234"/>
                </a:lnTo>
                <a:lnTo>
                  <a:pt x="1167409" y="20434"/>
                </a:lnTo>
                <a:lnTo>
                  <a:pt x="1167333" y="20243"/>
                </a:lnTo>
                <a:lnTo>
                  <a:pt x="1167206" y="19939"/>
                </a:lnTo>
                <a:lnTo>
                  <a:pt x="1167104" y="19342"/>
                </a:lnTo>
                <a:lnTo>
                  <a:pt x="1166964" y="18846"/>
                </a:lnTo>
                <a:lnTo>
                  <a:pt x="1166761" y="18453"/>
                </a:lnTo>
                <a:lnTo>
                  <a:pt x="1166558" y="17957"/>
                </a:lnTo>
                <a:lnTo>
                  <a:pt x="1166063" y="17360"/>
                </a:lnTo>
                <a:lnTo>
                  <a:pt x="1165275" y="16662"/>
                </a:lnTo>
                <a:lnTo>
                  <a:pt x="1164475" y="15875"/>
                </a:lnTo>
                <a:lnTo>
                  <a:pt x="1163040" y="14884"/>
                </a:lnTo>
                <a:lnTo>
                  <a:pt x="1160957" y="13690"/>
                </a:lnTo>
                <a:lnTo>
                  <a:pt x="1158976" y="12395"/>
                </a:lnTo>
                <a:lnTo>
                  <a:pt x="1156690" y="11315"/>
                </a:lnTo>
                <a:lnTo>
                  <a:pt x="1151534" y="9525"/>
                </a:lnTo>
                <a:lnTo>
                  <a:pt x="1148702" y="8775"/>
                </a:lnTo>
                <a:lnTo>
                  <a:pt x="1145628" y="8178"/>
                </a:lnTo>
                <a:lnTo>
                  <a:pt x="1142555" y="7493"/>
                </a:lnTo>
                <a:lnTo>
                  <a:pt x="1139380" y="7137"/>
                </a:lnTo>
                <a:lnTo>
                  <a:pt x="1128763" y="7137"/>
                </a:lnTo>
                <a:lnTo>
                  <a:pt x="1096124" y="27825"/>
                </a:lnTo>
                <a:lnTo>
                  <a:pt x="1090409" y="41376"/>
                </a:lnTo>
                <a:lnTo>
                  <a:pt x="1088034" y="48615"/>
                </a:lnTo>
                <a:lnTo>
                  <a:pt x="1086840" y="56896"/>
                </a:lnTo>
                <a:lnTo>
                  <a:pt x="1086840" y="75260"/>
                </a:lnTo>
                <a:lnTo>
                  <a:pt x="1103807" y="112560"/>
                </a:lnTo>
                <a:lnTo>
                  <a:pt x="1127125" y="122186"/>
                </a:lnTo>
                <a:lnTo>
                  <a:pt x="1138631" y="122186"/>
                </a:lnTo>
                <a:lnTo>
                  <a:pt x="1142504" y="121793"/>
                </a:lnTo>
                <a:lnTo>
                  <a:pt x="1146073" y="120992"/>
                </a:lnTo>
                <a:lnTo>
                  <a:pt x="1149642" y="120307"/>
                </a:lnTo>
                <a:lnTo>
                  <a:pt x="1166012" y="112064"/>
                </a:lnTo>
                <a:lnTo>
                  <a:pt x="1166609" y="111467"/>
                </a:lnTo>
                <a:lnTo>
                  <a:pt x="1167015" y="110972"/>
                </a:lnTo>
                <a:lnTo>
                  <a:pt x="1167206" y="110578"/>
                </a:lnTo>
                <a:lnTo>
                  <a:pt x="1167511" y="110185"/>
                </a:lnTo>
                <a:lnTo>
                  <a:pt x="1167701" y="109740"/>
                </a:lnTo>
                <a:lnTo>
                  <a:pt x="1167803" y="109232"/>
                </a:lnTo>
                <a:lnTo>
                  <a:pt x="1167866" y="109093"/>
                </a:lnTo>
                <a:lnTo>
                  <a:pt x="1168006" y="108737"/>
                </a:lnTo>
                <a:lnTo>
                  <a:pt x="1168095" y="108153"/>
                </a:lnTo>
                <a:lnTo>
                  <a:pt x="1168196" y="102539"/>
                </a:lnTo>
                <a:close/>
              </a:path>
              <a:path w="1494789" h="153035">
                <a:moveTo>
                  <a:pt x="1200543" y="1930"/>
                </a:moveTo>
                <a:lnTo>
                  <a:pt x="1200340" y="1638"/>
                </a:lnTo>
                <a:lnTo>
                  <a:pt x="1200150" y="1244"/>
                </a:lnTo>
                <a:lnTo>
                  <a:pt x="1199743" y="939"/>
                </a:lnTo>
                <a:lnTo>
                  <a:pt x="1199159" y="749"/>
                </a:lnTo>
                <a:lnTo>
                  <a:pt x="1198651" y="444"/>
                </a:lnTo>
                <a:lnTo>
                  <a:pt x="1197965" y="241"/>
                </a:lnTo>
                <a:lnTo>
                  <a:pt x="1196174" y="50"/>
                </a:lnTo>
                <a:lnTo>
                  <a:pt x="1194981" y="0"/>
                </a:lnTo>
                <a:lnTo>
                  <a:pt x="1192110" y="0"/>
                </a:lnTo>
                <a:lnTo>
                  <a:pt x="1190917" y="50"/>
                </a:lnTo>
                <a:lnTo>
                  <a:pt x="1189037" y="241"/>
                </a:lnTo>
                <a:lnTo>
                  <a:pt x="1188288" y="444"/>
                </a:lnTo>
                <a:lnTo>
                  <a:pt x="1187691" y="749"/>
                </a:lnTo>
                <a:lnTo>
                  <a:pt x="1187196" y="939"/>
                </a:lnTo>
                <a:lnTo>
                  <a:pt x="1186853" y="1244"/>
                </a:lnTo>
                <a:lnTo>
                  <a:pt x="1186649" y="1638"/>
                </a:lnTo>
                <a:lnTo>
                  <a:pt x="1186459" y="1930"/>
                </a:lnTo>
                <a:lnTo>
                  <a:pt x="1186459" y="119557"/>
                </a:lnTo>
                <a:lnTo>
                  <a:pt x="1186649" y="119951"/>
                </a:lnTo>
                <a:lnTo>
                  <a:pt x="1192110" y="121297"/>
                </a:lnTo>
                <a:lnTo>
                  <a:pt x="1194981" y="121297"/>
                </a:lnTo>
                <a:lnTo>
                  <a:pt x="1196174" y="121246"/>
                </a:lnTo>
                <a:lnTo>
                  <a:pt x="1197965" y="121043"/>
                </a:lnTo>
                <a:lnTo>
                  <a:pt x="1198651" y="120891"/>
                </a:lnTo>
                <a:lnTo>
                  <a:pt x="1199159" y="120700"/>
                </a:lnTo>
                <a:lnTo>
                  <a:pt x="1199743" y="120497"/>
                </a:lnTo>
                <a:lnTo>
                  <a:pt x="1200150" y="120256"/>
                </a:lnTo>
                <a:lnTo>
                  <a:pt x="1200340" y="119951"/>
                </a:lnTo>
                <a:lnTo>
                  <a:pt x="1200543" y="119557"/>
                </a:lnTo>
                <a:lnTo>
                  <a:pt x="1200543" y="1930"/>
                </a:lnTo>
                <a:close/>
              </a:path>
              <a:path w="1494789" h="153035">
                <a:moveTo>
                  <a:pt x="1299768" y="85077"/>
                </a:moveTo>
                <a:lnTo>
                  <a:pt x="1299667" y="71488"/>
                </a:lnTo>
                <a:lnTo>
                  <a:pt x="1298968" y="66332"/>
                </a:lnTo>
                <a:lnTo>
                  <a:pt x="1297381" y="61163"/>
                </a:lnTo>
                <a:lnTo>
                  <a:pt x="1295793" y="55905"/>
                </a:lnTo>
                <a:lnTo>
                  <a:pt x="1293418" y="51498"/>
                </a:lnTo>
                <a:lnTo>
                  <a:pt x="1290904" y="48666"/>
                </a:lnTo>
                <a:lnTo>
                  <a:pt x="1287068" y="44246"/>
                </a:lnTo>
                <a:lnTo>
                  <a:pt x="1284668" y="42583"/>
                </a:lnTo>
                <a:lnTo>
                  <a:pt x="1284668" y="74853"/>
                </a:lnTo>
                <a:lnTo>
                  <a:pt x="1284630" y="85077"/>
                </a:lnTo>
                <a:lnTo>
                  <a:pt x="1284236" y="88353"/>
                </a:lnTo>
                <a:lnTo>
                  <a:pt x="1283246" y="92125"/>
                </a:lnTo>
                <a:lnTo>
                  <a:pt x="1282344" y="95897"/>
                </a:lnTo>
                <a:lnTo>
                  <a:pt x="1271333" y="108191"/>
                </a:lnTo>
                <a:lnTo>
                  <a:pt x="1268361" y="109689"/>
                </a:lnTo>
                <a:lnTo>
                  <a:pt x="1264793" y="110426"/>
                </a:lnTo>
                <a:lnTo>
                  <a:pt x="1256055" y="110426"/>
                </a:lnTo>
                <a:lnTo>
                  <a:pt x="1236764" y="74015"/>
                </a:lnTo>
                <a:lnTo>
                  <a:pt x="1237157" y="70789"/>
                </a:lnTo>
                <a:lnTo>
                  <a:pt x="1238148" y="67119"/>
                </a:lnTo>
                <a:lnTo>
                  <a:pt x="1239139" y="63347"/>
                </a:lnTo>
                <a:lnTo>
                  <a:pt x="1256652" y="48666"/>
                </a:lnTo>
                <a:lnTo>
                  <a:pt x="1265478" y="48666"/>
                </a:lnTo>
                <a:lnTo>
                  <a:pt x="1269301" y="49504"/>
                </a:lnTo>
                <a:lnTo>
                  <a:pt x="1272374" y="51193"/>
                </a:lnTo>
                <a:lnTo>
                  <a:pt x="1275461" y="52781"/>
                </a:lnTo>
                <a:lnTo>
                  <a:pt x="1277886" y="55016"/>
                </a:lnTo>
                <a:lnTo>
                  <a:pt x="1279296" y="57302"/>
                </a:lnTo>
                <a:lnTo>
                  <a:pt x="1281455" y="60667"/>
                </a:lnTo>
                <a:lnTo>
                  <a:pt x="1282750" y="63944"/>
                </a:lnTo>
                <a:lnTo>
                  <a:pt x="1284338" y="71488"/>
                </a:lnTo>
                <a:lnTo>
                  <a:pt x="1284668" y="74853"/>
                </a:lnTo>
                <a:lnTo>
                  <a:pt x="1284668" y="42583"/>
                </a:lnTo>
                <a:lnTo>
                  <a:pt x="1283093" y="41478"/>
                </a:lnTo>
                <a:lnTo>
                  <a:pt x="1278331" y="39585"/>
                </a:lnTo>
                <a:lnTo>
                  <a:pt x="1273568" y="37604"/>
                </a:lnTo>
                <a:lnTo>
                  <a:pt x="1267968" y="36614"/>
                </a:lnTo>
                <a:lnTo>
                  <a:pt x="1254861" y="36614"/>
                </a:lnTo>
                <a:lnTo>
                  <a:pt x="1222476" y="68160"/>
                </a:lnTo>
                <a:lnTo>
                  <a:pt x="1221625" y="74015"/>
                </a:lnTo>
                <a:lnTo>
                  <a:pt x="1221727" y="87604"/>
                </a:lnTo>
                <a:lnTo>
                  <a:pt x="1247825" y="121539"/>
                </a:lnTo>
                <a:lnTo>
                  <a:pt x="1253426" y="122478"/>
                </a:lnTo>
                <a:lnTo>
                  <a:pt x="1266431" y="122478"/>
                </a:lnTo>
                <a:lnTo>
                  <a:pt x="1272184" y="121399"/>
                </a:lnTo>
                <a:lnTo>
                  <a:pt x="1282204" y="117030"/>
                </a:lnTo>
                <a:lnTo>
                  <a:pt x="1286370" y="113995"/>
                </a:lnTo>
                <a:lnTo>
                  <a:pt x="1289392" y="110426"/>
                </a:lnTo>
                <a:lnTo>
                  <a:pt x="1293012" y="106260"/>
                </a:lnTo>
                <a:lnTo>
                  <a:pt x="1295552" y="101650"/>
                </a:lnTo>
                <a:lnTo>
                  <a:pt x="1298917" y="90932"/>
                </a:lnTo>
                <a:lnTo>
                  <a:pt x="1299768" y="85077"/>
                </a:lnTo>
                <a:close/>
              </a:path>
              <a:path w="1494789" h="153035">
                <a:moveTo>
                  <a:pt x="1387817" y="40132"/>
                </a:moveTo>
                <a:lnTo>
                  <a:pt x="1384935" y="38100"/>
                </a:lnTo>
                <a:lnTo>
                  <a:pt x="1383944" y="38100"/>
                </a:lnTo>
                <a:lnTo>
                  <a:pt x="1383055" y="37998"/>
                </a:lnTo>
                <a:lnTo>
                  <a:pt x="1381912" y="37947"/>
                </a:lnTo>
                <a:lnTo>
                  <a:pt x="1379131" y="37947"/>
                </a:lnTo>
                <a:lnTo>
                  <a:pt x="1378000" y="37998"/>
                </a:lnTo>
                <a:lnTo>
                  <a:pt x="1377099" y="38100"/>
                </a:lnTo>
                <a:lnTo>
                  <a:pt x="1376210" y="38100"/>
                </a:lnTo>
                <a:lnTo>
                  <a:pt x="1373378" y="95097"/>
                </a:lnTo>
                <a:lnTo>
                  <a:pt x="1369415" y="100063"/>
                </a:lnTo>
                <a:lnTo>
                  <a:pt x="1365643" y="103835"/>
                </a:lnTo>
                <a:lnTo>
                  <a:pt x="1362138" y="106362"/>
                </a:lnTo>
                <a:lnTo>
                  <a:pt x="1358493" y="108889"/>
                </a:lnTo>
                <a:lnTo>
                  <a:pt x="1354924" y="110134"/>
                </a:lnTo>
                <a:lnTo>
                  <a:pt x="1348574" y="110134"/>
                </a:lnTo>
                <a:lnTo>
                  <a:pt x="1334833" y="90589"/>
                </a:lnTo>
                <a:lnTo>
                  <a:pt x="1334833" y="40132"/>
                </a:lnTo>
                <a:lnTo>
                  <a:pt x="1334681" y="39738"/>
                </a:lnTo>
                <a:lnTo>
                  <a:pt x="1334389" y="39433"/>
                </a:lnTo>
                <a:lnTo>
                  <a:pt x="1334185" y="39141"/>
                </a:lnTo>
                <a:lnTo>
                  <a:pt x="1333792" y="38849"/>
                </a:lnTo>
                <a:lnTo>
                  <a:pt x="1333195" y="38544"/>
                </a:lnTo>
                <a:lnTo>
                  <a:pt x="1332699" y="38252"/>
                </a:lnTo>
                <a:lnTo>
                  <a:pt x="1332001" y="38100"/>
                </a:lnTo>
                <a:lnTo>
                  <a:pt x="1331112" y="38100"/>
                </a:lnTo>
                <a:lnTo>
                  <a:pt x="1330223" y="37998"/>
                </a:lnTo>
                <a:lnTo>
                  <a:pt x="1329080" y="37947"/>
                </a:lnTo>
                <a:lnTo>
                  <a:pt x="1326299" y="37947"/>
                </a:lnTo>
                <a:lnTo>
                  <a:pt x="1325105" y="37998"/>
                </a:lnTo>
                <a:lnTo>
                  <a:pt x="1324114" y="38100"/>
                </a:lnTo>
                <a:lnTo>
                  <a:pt x="1323225" y="38100"/>
                </a:lnTo>
                <a:lnTo>
                  <a:pt x="1322476" y="38252"/>
                </a:lnTo>
                <a:lnTo>
                  <a:pt x="1321295" y="38849"/>
                </a:lnTo>
                <a:lnTo>
                  <a:pt x="1320888" y="39141"/>
                </a:lnTo>
                <a:lnTo>
                  <a:pt x="1320495" y="39738"/>
                </a:lnTo>
                <a:lnTo>
                  <a:pt x="1320546" y="95097"/>
                </a:lnTo>
                <a:lnTo>
                  <a:pt x="1343215" y="122478"/>
                </a:lnTo>
                <a:lnTo>
                  <a:pt x="1352842" y="122478"/>
                </a:lnTo>
                <a:lnTo>
                  <a:pt x="1373111" y="110134"/>
                </a:lnTo>
                <a:lnTo>
                  <a:pt x="1374724" y="108343"/>
                </a:lnTo>
                <a:lnTo>
                  <a:pt x="1379982" y="121297"/>
                </a:lnTo>
                <a:lnTo>
                  <a:pt x="1382458" y="121297"/>
                </a:lnTo>
                <a:lnTo>
                  <a:pt x="1383449" y="121246"/>
                </a:lnTo>
                <a:lnTo>
                  <a:pt x="1385138" y="121043"/>
                </a:lnTo>
                <a:lnTo>
                  <a:pt x="1385836" y="120891"/>
                </a:lnTo>
                <a:lnTo>
                  <a:pt x="1386332" y="120700"/>
                </a:lnTo>
                <a:lnTo>
                  <a:pt x="1386928" y="120497"/>
                </a:lnTo>
                <a:lnTo>
                  <a:pt x="1387322" y="120256"/>
                </a:lnTo>
                <a:lnTo>
                  <a:pt x="1387525" y="119951"/>
                </a:lnTo>
                <a:lnTo>
                  <a:pt x="1387716" y="119557"/>
                </a:lnTo>
                <a:lnTo>
                  <a:pt x="1387817" y="108343"/>
                </a:lnTo>
                <a:lnTo>
                  <a:pt x="1387817" y="40132"/>
                </a:lnTo>
                <a:close/>
              </a:path>
              <a:path w="1494789" h="153035">
                <a:moveTo>
                  <a:pt x="1481175" y="2730"/>
                </a:moveTo>
                <a:lnTo>
                  <a:pt x="1477314" y="596"/>
                </a:lnTo>
                <a:lnTo>
                  <a:pt x="1476413" y="393"/>
                </a:lnTo>
                <a:lnTo>
                  <a:pt x="1475270" y="292"/>
                </a:lnTo>
                <a:lnTo>
                  <a:pt x="1472501" y="292"/>
                </a:lnTo>
                <a:lnTo>
                  <a:pt x="1471358" y="393"/>
                </a:lnTo>
                <a:lnTo>
                  <a:pt x="1470469" y="596"/>
                </a:lnTo>
                <a:lnTo>
                  <a:pt x="1469567" y="698"/>
                </a:lnTo>
                <a:lnTo>
                  <a:pt x="1466748" y="48514"/>
                </a:lnTo>
                <a:lnTo>
                  <a:pt x="1466748" y="63703"/>
                </a:lnTo>
                <a:lnTo>
                  <a:pt x="1466748" y="94945"/>
                </a:lnTo>
                <a:lnTo>
                  <a:pt x="1454391" y="106857"/>
                </a:lnTo>
                <a:lnTo>
                  <a:pt x="1452600" y="108051"/>
                </a:lnTo>
                <a:lnTo>
                  <a:pt x="1450822" y="108940"/>
                </a:lnTo>
                <a:lnTo>
                  <a:pt x="1449031" y="109537"/>
                </a:lnTo>
                <a:lnTo>
                  <a:pt x="1447241" y="110032"/>
                </a:lnTo>
                <a:lnTo>
                  <a:pt x="1445412" y="110286"/>
                </a:lnTo>
                <a:lnTo>
                  <a:pt x="1439760" y="110286"/>
                </a:lnTo>
                <a:lnTo>
                  <a:pt x="1424178" y="82994"/>
                </a:lnTo>
                <a:lnTo>
                  <a:pt x="1424178" y="75361"/>
                </a:lnTo>
                <a:lnTo>
                  <a:pt x="1424520" y="71729"/>
                </a:lnTo>
                <a:lnTo>
                  <a:pt x="1425917" y="64490"/>
                </a:lnTo>
                <a:lnTo>
                  <a:pt x="1427060" y="61264"/>
                </a:lnTo>
                <a:lnTo>
                  <a:pt x="1428648" y="58483"/>
                </a:lnTo>
                <a:lnTo>
                  <a:pt x="1430235" y="55613"/>
                </a:lnTo>
                <a:lnTo>
                  <a:pt x="1432318" y="53327"/>
                </a:lnTo>
                <a:lnTo>
                  <a:pt x="1434896" y="51638"/>
                </a:lnTo>
                <a:lnTo>
                  <a:pt x="1437474" y="49860"/>
                </a:lnTo>
                <a:lnTo>
                  <a:pt x="1440548" y="48958"/>
                </a:lnTo>
                <a:lnTo>
                  <a:pt x="1448092" y="48958"/>
                </a:lnTo>
                <a:lnTo>
                  <a:pt x="1451864" y="50253"/>
                </a:lnTo>
                <a:lnTo>
                  <a:pt x="1455432" y="52832"/>
                </a:lnTo>
                <a:lnTo>
                  <a:pt x="1459103" y="55308"/>
                </a:lnTo>
                <a:lnTo>
                  <a:pt x="1462874" y="58940"/>
                </a:lnTo>
                <a:lnTo>
                  <a:pt x="1466748" y="63703"/>
                </a:lnTo>
                <a:lnTo>
                  <a:pt x="1466748" y="48514"/>
                </a:lnTo>
                <a:lnTo>
                  <a:pt x="1463078" y="44653"/>
                </a:lnTo>
                <a:lnTo>
                  <a:pt x="1459306" y="41719"/>
                </a:lnTo>
                <a:lnTo>
                  <a:pt x="1455432" y="39738"/>
                </a:lnTo>
                <a:lnTo>
                  <a:pt x="1451660" y="37655"/>
                </a:lnTo>
                <a:lnTo>
                  <a:pt x="1447495" y="36614"/>
                </a:lnTo>
                <a:lnTo>
                  <a:pt x="1437474" y="36614"/>
                </a:lnTo>
                <a:lnTo>
                  <a:pt x="1409992" y="67868"/>
                </a:lnTo>
                <a:lnTo>
                  <a:pt x="1409293" y="73863"/>
                </a:lnTo>
                <a:lnTo>
                  <a:pt x="1409357" y="86868"/>
                </a:lnTo>
                <a:lnTo>
                  <a:pt x="1430477" y="121399"/>
                </a:lnTo>
                <a:lnTo>
                  <a:pt x="1435341" y="122478"/>
                </a:lnTo>
                <a:lnTo>
                  <a:pt x="1446250" y="122478"/>
                </a:lnTo>
                <a:lnTo>
                  <a:pt x="1468386" y="108343"/>
                </a:lnTo>
                <a:lnTo>
                  <a:pt x="1468475" y="119557"/>
                </a:lnTo>
                <a:lnTo>
                  <a:pt x="1473644" y="121297"/>
                </a:lnTo>
                <a:lnTo>
                  <a:pt x="1476019" y="121297"/>
                </a:lnTo>
                <a:lnTo>
                  <a:pt x="1481175" y="108343"/>
                </a:lnTo>
                <a:lnTo>
                  <a:pt x="1481175" y="48958"/>
                </a:lnTo>
                <a:lnTo>
                  <a:pt x="1481175" y="48514"/>
                </a:lnTo>
                <a:lnTo>
                  <a:pt x="1481175" y="2730"/>
                </a:lnTo>
                <a:close/>
              </a:path>
              <a:path w="1494789" h="153035">
                <a:moveTo>
                  <a:pt x="1494320" y="132410"/>
                </a:moveTo>
                <a:lnTo>
                  <a:pt x="838111" y="132410"/>
                </a:lnTo>
                <a:lnTo>
                  <a:pt x="838758" y="129578"/>
                </a:lnTo>
                <a:lnTo>
                  <a:pt x="838708" y="121894"/>
                </a:lnTo>
                <a:lnTo>
                  <a:pt x="838123" y="119405"/>
                </a:lnTo>
                <a:lnTo>
                  <a:pt x="836841" y="117030"/>
                </a:lnTo>
                <a:lnTo>
                  <a:pt x="835914" y="115189"/>
                </a:lnTo>
                <a:lnTo>
                  <a:pt x="824534" y="106756"/>
                </a:lnTo>
                <a:lnTo>
                  <a:pt x="824534" y="123228"/>
                </a:lnTo>
                <a:lnTo>
                  <a:pt x="824445" y="128879"/>
                </a:lnTo>
                <a:lnTo>
                  <a:pt x="824141" y="130378"/>
                </a:lnTo>
                <a:lnTo>
                  <a:pt x="823226" y="132410"/>
                </a:lnTo>
                <a:lnTo>
                  <a:pt x="779792" y="132410"/>
                </a:lnTo>
                <a:lnTo>
                  <a:pt x="779792" y="128485"/>
                </a:lnTo>
                <a:lnTo>
                  <a:pt x="779881" y="127698"/>
                </a:lnTo>
                <a:lnTo>
                  <a:pt x="788962" y="115189"/>
                </a:lnTo>
                <a:lnTo>
                  <a:pt x="809205" y="115938"/>
                </a:lnTo>
                <a:lnTo>
                  <a:pt x="813866" y="116039"/>
                </a:lnTo>
                <a:lnTo>
                  <a:pt x="817587" y="117030"/>
                </a:lnTo>
                <a:lnTo>
                  <a:pt x="820369" y="118910"/>
                </a:lnTo>
                <a:lnTo>
                  <a:pt x="823150" y="120700"/>
                </a:lnTo>
                <a:lnTo>
                  <a:pt x="824534" y="123228"/>
                </a:lnTo>
                <a:lnTo>
                  <a:pt x="824534" y="106756"/>
                </a:lnTo>
                <a:lnTo>
                  <a:pt x="822744" y="106260"/>
                </a:lnTo>
                <a:lnTo>
                  <a:pt x="819569" y="105270"/>
                </a:lnTo>
                <a:lnTo>
                  <a:pt x="816051" y="104724"/>
                </a:lnTo>
                <a:lnTo>
                  <a:pt x="812177" y="104622"/>
                </a:lnTo>
                <a:lnTo>
                  <a:pt x="791794" y="103733"/>
                </a:lnTo>
                <a:lnTo>
                  <a:pt x="781380" y="98577"/>
                </a:lnTo>
                <a:lnTo>
                  <a:pt x="781380" y="94805"/>
                </a:lnTo>
                <a:lnTo>
                  <a:pt x="781723" y="93268"/>
                </a:lnTo>
                <a:lnTo>
                  <a:pt x="782116" y="92519"/>
                </a:lnTo>
                <a:lnTo>
                  <a:pt x="783107" y="90589"/>
                </a:lnTo>
                <a:lnTo>
                  <a:pt x="783958" y="89395"/>
                </a:lnTo>
                <a:lnTo>
                  <a:pt x="784948" y="88404"/>
                </a:lnTo>
                <a:lnTo>
                  <a:pt x="786536" y="89687"/>
                </a:lnTo>
                <a:lnTo>
                  <a:pt x="788771" y="90779"/>
                </a:lnTo>
                <a:lnTo>
                  <a:pt x="791641" y="91681"/>
                </a:lnTo>
                <a:lnTo>
                  <a:pt x="794524" y="92468"/>
                </a:lnTo>
                <a:lnTo>
                  <a:pt x="797547" y="92862"/>
                </a:lnTo>
                <a:lnTo>
                  <a:pt x="805192" y="92862"/>
                </a:lnTo>
                <a:lnTo>
                  <a:pt x="809256" y="92227"/>
                </a:lnTo>
                <a:lnTo>
                  <a:pt x="816698" y="89649"/>
                </a:lnTo>
                <a:lnTo>
                  <a:pt x="818870" y="88404"/>
                </a:lnTo>
                <a:lnTo>
                  <a:pt x="819924" y="87807"/>
                </a:lnTo>
                <a:lnTo>
                  <a:pt x="825284" y="83045"/>
                </a:lnTo>
                <a:lnTo>
                  <a:pt x="826109" y="81851"/>
                </a:lnTo>
                <a:lnTo>
                  <a:pt x="827316" y="80124"/>
                </a:lnTo>
                <a:lnTo>
                  <a:pt x="828700" y="76644"/>
                </a:lnTo>
                <a:lnTo>
                  <a:pt x="830186" y="73177"/>
                </a:lnTo>
                <a:lnTo>
                  <a:pt x="830922" y="69202"/>
                </a:lnTo>
                <a:lnTo>
                  <a:pt x="825576" y="49860"/>
                </a:lnTo>
                <a:lnTo>
                  <a:pt x="837628" y="49860"/>
                </a:lnTo>
                <a:lnTo>
                  <a:pt x="838327" y="49415"/>
                </a:lnTo>
                <a:lnTo>
                  <a:pt x="838822" y="48514"/>
                </a:lnTo>
                <a:lnTo>
                  <a:pt x="839317" y="47777"/>
                </a:lnTo>
                <a:lnTo>
                  <a:pt x="839419" y="47625"/>
                </a:lnTo>
                <a:lnTo>
                  <a:pt x="839711" y="46189"/>
                </a:lnTo>
                <a:lnTo>
                  <a:pt x="839685" y="42024"/>
                </a:lnTo>
                <a:lnTo>
                  <a:pt x="839470" y="40779"/>
                </a:lnTo>
                <a:lnTo>
                  <a:pt x="838974" y="39890"/>
                </a:lnTo>
                <a:lnTo>
                  <a:pt x="838479" y="38887"/>
                </a:lnTo>
                <a:lnTo>
                  <a:pt x="837730" y="38392"/>
                </a:lnTo>
                <a:lnTo>
                  <a:pt x="817245" y="38392"/>
                </a:lnTo>
                <a:lnTo>
                  <a:pt x="817245" y="67017"/>
                </a:lnTo>
                <a:lnTo>
                  <a:pt x="816889" y="69202"/>
                </a:lnTo>
                <a:lnTo>
                  <a:pt x="816203" y="71285"/>
                </a:lnTo>
                <a:lnTo>
                  <a:pt x="815606" y="73367"/>
                </a:lnTo>
                <a:lnTo>
                  <a:pt x="814641" y="75158"/>
                </a:lnTo>
                <a:lnTo>
                  <a:pt x="811834" y="78384"/>
                </a:lnTo>
                <a:lnTo>
                  <a:pt x="810094" y="79616"/>
                </a:lnTo>
                <a:lnTo>
                  <a:pt x="805929" y="81407"/>
                </a:lnTo>
                <a:lnTo>
                  <a:pt x="803503" y="81851"/>
                </a:lnTo>
                <a:lnTo>
                  <a:pt x="795464" y="81851"/>
                </a:lnTo>
                <a:lnTo>
                  <a:pt x="791349" y="80365"/>
                </a:lnTo>
                <a:lnTo>
                  <a:pt x="788365" y="77393"/>
                </a:lnTo>
                <a:lnTo>
                  <a:pt x="785495" y="74409"/>
                </a:lnTo>
                <a:lnTo>
                  <a:pt x="784059" y="70345"/>
                </a:lnTo>
                <a:lnTo>
                  <a:pt x="784059" y="62903"/>
                </a:lnTo>
                <a:lnTo>
                  <a:pt x="793127" y="49263"/>
                </a:lnTo>
                <a:lnTo>
                  <a:pt x="795210" y="48272"/>
                </a:lnTo>
                <a:lnTo>
                  <a:pt x="797648" y="47777"/>
                </a:lnTo>
                <a:lnTo>
                  <a:pt x="805776" y="47777"/>
                </a:lnTo>
                <a:lnTo>
                  <a:pt x="809904" y="49263"/>
                </a:lnTo>
                <a:lnTo>
                  <a:pt x="812774" y="52235"/>
                </a:lnTo>
                <a:lnTo>
                  <a:pt x="815759" y="55219"/>
                </a:lnTo>
                <a:lnTo>
                  <a:pt x="817219" y="59334"/>
                </a:lnTo>
                <a:lnTo>
                  <a:pt x="817245" y="67017"/>
                </a:lnTo>
                <a:lnTo>
                  <a:pt x="817245" y="38392"/>
                </a:lnTo>
                <a:lnTo>
                  <a:pt x="813079" y="38392"/>
                </a:lnTo>
                <a:lnTo>
                  <a:pt x="811288" y="37896"/>
                </a:lnTo>
                <a:lnTo>
                  <a:pt x="809358" y="37553"/>
                </a:lnTo>
                <a:lnTo>
                  <a:pt x="807275" y="37350"/>
                </a:lnTo>
                <a:lnTo>
                  <a:pt x="805281" y="37058"/>
                </a:lnTo>
                <a:lnTo>
                  <a:pt x="803109" y="36906"/>
                </a:lnTo>
                <a:lnTo>
                  <a:pt x="796353" y="36906"/>
                </a:lnTo>
                <a:lnTo>
                  <a:pt x="792289" y="37553"/>
                </a:lnTo>
                <a:lnTo>
                  <a:pt x="770382" y="69202"/>
                </a:lnTo>
                <a:lnTo>
                  <a:pt x="770851" y="72377"/>
                </a:lnTo>
                <a:lnTo>
                  <a:pt x="771855" y="75158"/>
                </a:lnTo>
                <a:lnTo>
                  <a:pt x="772947" y="77838"/>
                </a:lnTo>
                <a:lnTo>
                  <a:pt x="774382" y="80213"/>
                </a:lnTo>
                <a:lnTo>
                  <a:pt x="776160" y="82296"/>
                </a:lnTo>
                <a:lnTo>
                  <a:pt x="774077" y="84480"/>
                </a:lnTo>
                <a:lnTo>
                  <a:pt x="772299" y="86969"/>
                </a:lnTo>
                <a:lnTo>
                  <a:pt x="770864" y="89649"/>
                </a:lnTo>
                <a:lnTo>
                  <a:pt x="769442" y="92468"/>
                </a:lnTo>
                <a:lnTo>
                  <a:pt x="768718" y="95694"/>
                </a:lnTo>
                <a:lnTo>
                  <a:pt x="768718" y="101752"/>
                </a:lnTo>
                <a:lnTo>
                  <a:pt x="777062" y="111772"/>
                </a:lnTo>
                <a:lnTo>
                  <a:pt x="775169" y="113258"/>
                </a:lnTo>
                <a:lnTo>
                  <a:pt x="765771" y="132410"/>
                </a:lnTo>
                <a:lnTo>
                  <a:pt x="257111" y="132410"/>
                </a:lnTo>
                <a:lnTo>
                  <a:pt x="257771" y="129578"/>
                </a:lnTo>
                <a:lnTo>
                  <a:pt x="257708" y="121894"/>
                </a:lnTo>
                <a:lnTo>
                  <a:pt x="257124" y="119405"/>
                </a:lnTo>
                <a:lnTo>
                  <a:pt x="255841" y="117030"/>
                </a:lnTo>
                <a:lnTo>
                  <a:pt x="254927" y="115189"/>
                </a:lnTo>
                <a:lnTo>
                  <a:pt x="243535" y="106756"/>
                </a:lnTo>
                <a:lnTo>
                  <a:pt x="243535" y="123228"/>
                </a:lnTo>
                <a:lnTo>
                  <a:pt x="243459" y="128879"/>
                </a:lnTo>
                <a:lnTo>
                  <a:pt x="243141" y="130378"/>
                </a:lnTo>
                <a:lnTo>
                  <a:pt x="242227" y="132410"/>
                </a:lnTo>
                <a:lnTo>
                  <a:pt x="198793" y="132410"/>
                </a:lnTo>
                <a:lnTo>
                  <a:pt x="198793" y="128485"/>
                </a:lnTo>
                <a:lnTo>
                  <a:pt x="198882" y="127698"/>
                </a:lnTo>
                <a:lnTo>
                  <a:pt x="207962" y="115189"/>
                </a:lnTo>
                <a:lnTo>
                  <a:pt x="228206" y="115938"/>
                </a:lnTo>
                <a:lnTo>
                  <a:pt x="232867" y="116039"/>
                </a:lnTo>
                <a:lnTo>
                  <a:pt x="236588" y="117030"/>
                </a:lnTo>
                <a:lnTo>
                  <a:pt x="239369" y="118910"/>
                </a:lnTo>
                <a:lnTo>
                  <a:pt x="242150" y="120700"/>
                </a:lnTo>
                <a:lnTo>
                  <a:pt x="243535" y="123228"/>
                </a:lnTo>
                <a:lnTo>
                  <a:pt x="243535" y="106756"/>
                </a:lnTo>
                <a:lnTo>
                  <a:pt x="241744" y="106260"/>
                </a:lnTo>
                <a:lnTo>
                  <a:pt x="238569" y="105270"/>
                </a:lnTo>
                <a:lnTo>
                  <a:pt x="235051" y="104724"/>
                </a:lnTo>
                <a:lnTo>
                  <a:pt x="231178" y="104622"/>
                </a:lnTo>
                <a:lnTo>
                  <a:pt x="210794" y="103733"/>
                </a:lnTo>
                <a:lnTo>
                  <a:pt x="200380" y="98577"/>
                </a:lnTo>
                <a:lnTo>
                  <a:pt x="200380" y="94805"/>
                </a:lnTo>
                <a:lnTo>
                  <a:pt x="200723" y="93268"/>
                </a:lnTo>
                <a:lnTo>
                  <a:pt x="201129" y="92519"/>
                </a:lnTo>
                <a:lnTo>
                  <a:pt x="202107" y="90589"/>
                </a:lnTo>
                <a:lnTo>
                  <a:pt x="202958" y="89395"/>
                </a:lnTo>
                <a:lnTo>
                  <a:pt x="203949" y="88404"/>
                </a:lnTo>
                <a:lnTo>
                  <a:pt x="205536" y="89687"/>
                </a:lnTo>
                <a:lnTo>
                  <a:pt x="207772" y="90779"/>
                </a:lnTo>
                <a:lnTo>
                  <a:pt x="210642" y="91681"/>
                </a:lnTo>
                <a:lnTo>
                  <a:pt x="213525" y="92468"/>
                </a:lnTo>
                <a:lnTo>
                  <a:pt x="216547" y="92862"/>
                </a:lnTo>
                <a:lnTo>
                  <a:pt x="224193" y="92862"/>
                </a:lnTo>
                <a:lnTo>
                  <a:pt x="228257" y="92227"/>
                </a:lnTo>
                <a:lnTo>
                  <a:pt x="235699" y="89649"/>
                </a:lnTo>
                <a:lnTo>
                  <a:pt x="237871" y="88404"/>
                </a:lnTo>
                <a:lnTo>
                  <a:pt x="238925" y="87807"/>
                </a:lnTo>
                <a:lnTo>
                  <a:pt x="244284" y="83045"/>
                </a:lnTo>
                <a:lnTo>
                  <a:pt x="245110" y="81851"/>
                </a:lnTo>
                <a:lnTo>
                  <a:pt x="246316" y="80124"/>
                </a:lnTo>
                <a:lnTo>
                  <a:pt x="247700" y="76644"/>
                </a:lnTo>
                <a:lnTo>
                  <a:pt x="249186" y="73177"/>
                </a:lnTo>
                <a:lnTo>
                  <a:pt x="249923" y="69202"/>
                </a:lnTo>
                <a:lnTo>
                  <a:pt x="244576" y="49860"/>
                </a:lnTo>
                <a:lnTo>
                  <a:pt x="256628" y="49860"/>
                </a:lnTo>
                <a:lnTo>
                  <a:pt x="257327" y="49415"/>
                </a:lnTo>
                <a:lnTo>
                  <a:pt x="257822" y="48514"/>
                </a:lnTo>
                <a:lnTo>
                  <a:pt x="258318" y="47777"/>
                </a:lnTo>
                <a:lnTo>
                  <a:pt x="258419" y="47625"/>
                </a:lnTo>
                <a:lnTo>
                  <a:pt x="258711" y="46189"/>
                </a:lnTo>
                <a:lnTo>
                  <a:pt x="258686" y="42024"/>
                </a:lnTo>
                <a:lnTo>
                  <a:pt x="258470" y="40779"/>
                </a:lnTo>
                <a:lnTo>
                  <a:pt x="257975" y="39890"/>
                </a:lnTo>
                <a:lnTo>
                  <a:pt x="257479" y="38887"/>
                </a:lnTo>
                <a:lnTo>
                  <a:pt x="256730" y="38392"/>
                </a:lnTo>
                <a:lnTo>
                  <a:pt x="236245" y="38392"/>
                </a:lnTo>
                <a:lnTo>
                  <a:pt x="236245" y="67017"/>
                </a:lnTo>
                <a:lnTo>
                  <a:pt x="235902" y="69202"/>
                </a:lnTo>
                <a:lnTo>
                  <a:pt x="235204" y="71285"/>
                </a:lnTo>
                <a:lnTo>
                  <a:pt x="234607" y="73367"/>
                </a:lnTo>
                <a:lnTo>
                  <a:pt x="233641" y="75158"/>
                </a:lnTo>
                <a:lnTo>
                  <a:pt x="230835" y="78384"/>
                </a:lnTo>
                <a:lnTo>
                  <a:pt x="229095" y="79616"/>
                </a:lnTo>
                <a:lnTo>
                  <a:pt x="224929" y="81407"/>
                </a:lnTo>
                <a:lnTo>
                  <a:pt x="222504" y="81851"/>
                </a:lnTo>
                <a:lnTo>
                  <a:pt x="214464" y="81851"/>
                </a:lnTo>
                <a:lnTo>
                  <a:pt x="210350" y="80365"/>
                </a:lnTo>
                <a:lnTo>
                  <a:pt x="207365" y="77393"/>
                </a:lnTo>
                <a:lnTo>
                  <a:pt x="204495" y="74409"/>
                </a:lnTo>
                <a:lnTo>
                  <a:pt x="203060" y="70345"/>
                </a:lnTo>
                <a:lnTo>
                  <a:pt x="203060" y="62903"/>
                </a:lnTo>
                <a:lnTo>
                  <a:pt x="212128" y="49263"/>
                </a:lnTo>
                <a:lnTo>
                  <a:pt x="214223" y="48272"/>
                </a:lnTo>
                <a:lnTo>
                  <a:pt x="216649" y="47777"/>
                </a:lnTo>
                <a:lnTo>
                  <a:pt x="224790" y="47777"/>
                </a:lnTo>
                <a:lnTo>
                  <a:pt x="228904" y="49263"/>
                </a:lnTo>
                <a:lnTo>
                  <a:pt x="231775" y="52235"/>
                </a:lnTo>
                <a:lnTo>
                  <a:pt x="234759" y="55219"/>
                </a:lnTo>
                <a:lnTo>
                  <a:pt x="236232" y="59334"/>
                </a:lnTo>
                <a:lnTo>
                  <a:pt x="236245" y="67017"/>
                </a:lnTo>
                <a:lnTo>
                  <a:pt x="236245" y="38392"/>
                </a:lnTo>
                <a:lnTo>
                  <a:pt x="232079" y="38392"/>
                </a:lnTo>
                <a:lnTo>
                  <a:pt x="230289" y="37896"/>
                </a:lnTo>
                <a:lnTo>
                  <a:pt x="228358" y="37553"/>
                </a:lnTo>
                <a:lnTo>
                  <a:pt x="226275" y="37350"/>
                </a:lnTo>
                <a:lnTo>
                  <a:pt x="224282" y="37058"/>
                </a:lnTo>
                <a:lnTo>
                  <a:pt x="222110" y="36906"/>
                </a:lnTo>
                <a:lnTo>
                  <a:pt x="215353" y="36906"/>
                </a:lnTo>
                <a:lnTo>
                  <a:pt x="211289" y="37553"/>
                </a:lnTo>
                <a:lnTo>
                  <a:pt x="189382" y="69202"/>
                </a:lnTo>
                <a:lnTo>
                  <a:pt x="189865" y="72377"/>
                </a:lnTo>
                <a:lnTo>
                  <a:pt x="190855" y="75158"/>
                </a:lnTo>
                <a:lnTo>
                  <a:pt x="191947" y="77838"/>
                </a:lnTo>
                <a:lnTo>
                  <a:pt x="193382" y="80213"/>
                </a:lnTo>
                <a:lnTo>
                  <a:pt x="195173" y="82296"/>
                </a:lnTo>
                <a:lnTo>
                  <a:pt x="193078" y="84480"/>
                </a:lnTo>
                <a:lnTo>
                  <a:pt x="191300" y="86969"/>
                </a:lnTo>
                <a:lnTo>
                  <a:pt x="189865" y="89649"/>
                </a:lnTo>
                <a:lnTo>
                  <a:pt x="188442" y="92468"/>
                </a:lnTo>
                <a:lnTo>
                  <a:pt x="187731" y="95694"/>
                </a:lnTo>
                <a:lnTo>
                  <a:pt x="187731" y="101752"/>
                </a:lnTo>
                <a:lnTo>
                  <a:pt x="196062" y="111772"/>
                </a:lnTo>
                <a:lnTo>
                  <a:pt x="194170" y="113258"/>
                </a:lnTo>
                <a:lnTo>
                  <a:pt x="184772" y="132410"/>
                </a:lnTo>
                <a:lnTo>
                  <a:pt x="0" y="132410"/>
                </a:lnTo>
                <a:lnTo>
                  <a:pt x="0" y="148412"/>
                </a:lnTo>
                <a:lnTo>
                  <a:pt x="195846" y="148412"/>
                </a:lnTo>
                <a:lnTo>
                  <a:pt x="199288" y="149821"/>
                </a:lnTo>
                <a:lnTo>
                  <a:pt x="208114" y="152006"/>
                </a:lnTo>
                <a:lnTo>
                  <a:pt x="213474" y="152552"/>
                </a:lnTo>
                <a:lnTo>
                  <a:pt x="226275" y="152552"/>
                </a:lnTo>
                <a:lnTo>
                  <a:pt x="231927" y="151803"/>
                </a:lnTo>
                <a:lnTo>
                  <a:pt x="236689" y="150317"/>
                </a:lnTo>
                <a:lnTo>
                  <a:pt x="241554" y="148920"/>
                </a:lnTo>
                <a:lnTo>
                  <a:pt x="242595" y="148412"/>
                </a:lnTo>
                <a:lnTo>
                  <a:pt x="776833" y="148412"/>
                </a:lnTo>
                <a:lnTo>
                  <a:pt x="780288" y="149821"/>
                </a:lnTo>
                <a:lnTo>
                  <a:pt x="789114" y="152006"/>
                </a:lnTo>
                <a:lnTo>
                  <a:pt x="794473" y="152552"/>
                </a:lnTo>
                <a:lnTo>
                  <a:pt x="807275" y="152552"/>
                </a:lnTo>
                <a:lnTo>
                  <a:pt x="812927" y="151803"/>
                </a:lnTo>
                <a:lnTo>
                  <a:pt x="817689" y="150317"/>
                </a:lnTo>
                <a:lnTo>
                  <a:pt x="822553" y="148920"/>
                </a:lnTo>
                <a:lnTo>
                  <a:pt x="823595" y="148412"/>
                </a:lnTo>
                <a:lnTo>
                  <a:pt x="1494320" y="148412"/>
                </a:lnTo>
                <a:lnTo>
                  <a:pt x="1494320" y="132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6137" y="2399644"/>
            <a:ext cx="2467506" cy="1525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137" y="2608599"/>
            <a:ext cx="2599669" cy="153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6137" y="2818745"/>
            <a:ext cx="2396045" cy="15254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4126" y="515611"/>
            <a:ext cx="374015" cy="149860"/>
          </a:xfrm>
          <a:custGeom>
            <a:avLst/>
            <a:gdLst/>
            <a:ahLst/>
            <a:cxnLst/>
            <a:rect l="l" t="t" r="r" b="b"/>
            <a:pathLst>
              <a:path w="374015" h="149859">
                <a:moveTo>
                  <a:pt x="43160" y="147042"/>
                </a:moveTo>
                <a:lnTo>
                  <a:pt x="6250" y="147042"/>
                </a:lnTo>
                <a:lnTo>
                  <a:pt x="4216" y="146347"/>
                </a:lnTo>
                <a:lnTo>
                  <a:pt x="2530" y="144958"/>
                </a:lnTo>
                <a:lnTo>
                  <a:pt x="843" y="143470"/>
                </a:lnTo>
                <a:lnTo>
                  <a:pt x="0" y="141089"/>
                </a:lnTo>
                <a:lnTo>
                  <a:pt x="0" y="8632"/>
                </a:lnTo>
                <a:lnTo>
                  <a:pt x="843" y="6250"/>
                </a:lnTo>
                <a:lnTo>
                  <a:pt x="4216" y="3274"/>
                </a:lnTo>
                <a:lnTo>
                  <a:pt x="6250" y="2530"/>
                </a:lnTo>
                <a:lnTo>
                  <a:pt x="45690" y="2530"/>
                </a:lnTo>
                <a:lnTo>
                  <a:pt x="84934" y="9655"/>
                </a:lnTo>
                <a:lnTo>
                  <a:pt x="105828" y="25598"/>
                </a:lnTo>
                <a:lnTo>
                  <a:pt x="29170" y="25598"/>
                </a:lnTo>
                <a:lnTo>
                  <a:pt x="29170" y="123825"/>
                </a:lnTo>
                <a:lnTo>
                  <a:pt x="105276" y="123825"/>
                </a:lnTo>
                <a:lnTo>
                  <a:pt x="104421" y="124987"/>
                </a:lnTo>
                <a:lnTo>
                  <a:pt x="68944" y="144698"/>
                </a:lnTo>
                <a:lnTo>
                  <a:pt x="52424" y="146781"/>
                </a:lnTo>
                <a:lnTo>
                  <a:pt x="43160" y="147042"/>
                </a:lnTo>
                <a:close/>
              </a:path>
              <a:path w="374015" h="149859">
                <a:moveTo>
                  <a:pt x="105276" y="123825"/>
                </a:moveTo>
                <a:lnTo>
                  <a:pt x="52536" y="123825"/>
                </a:lnTo>
                <a:lnTo>
                  <a:pt x="59283" y="122783"/>
                </a:lnTo>
                <a:lnTo>
                  <a:pt x="70296" y="118616"/>
                </a:lnTo>
                <a:lnTo>
                  <a:pt x="86766" y="95547"/>
                </a:lnTo>
                <a:lnTo>
                  <a:pt x="88651" y="89296"/>
                </a:lnTo>
                <a:lnTo>
                  <a:pt x="89564" y="82236"/>
                </a:lnTo>
                <a:lnTo>
                  <a:pt x="89594" y="66823"/>
                </a:lnTo>
                <a:lnTo>
                  <a:pt x="88800" y="60473"/>
                </a:lnTo>
                <a:lnTo>
                  <a:pt x="85625" y="48766"/>
                </a:lnTo>
                <a:lnTo>
                  <a:pt x="83046" y="43705"/>
                </a:lnTo>
                <a:lnTo>
                  <a:pt x="79474" y="39439"/>
                </a:lnTo>
                <a:lnTo>
                  <a:pt x="76001" y="35073"/>
                </a:lnTo>
                <a:lnTo>
                  <a:pt x="71487" y="31700"/>
                </a:lnTo>
                <a:lnTo>
                  <a:pt x="65930" y="29319"/>
                </a:lnTo>
                <a:lnTo>
                  <a:pt x="60374" y="26838"/>
                </a:lnTo>
                <a:lnTo>
                  <a:pt x="53082" y="25598"/>
                </a:lnTo>
                <a:lnTo>
                  <a:pt x="105828" y="25598"/>
                </a:lnTo>
                <a:lnTo>
                  <a:pt x="119657" y="64321"/>
                </a:lnTo>
                <a:lnTo>
                  <a:pt x="119955" y="72628"/>
                </a:lnTo>
                <a:lnTo>
                  <a:pt x="119629" y="82236"/>
                </a:lnTo>
                <a:lnTo>
                  <a:pt x="108421" y="119546"/>
                </a:lnTo>
                <a:lnTo>
                  <a:pt x="105276" y="123825"/>
                </a:lnTo>
                <a:close/>
              </a:path>
              <a:path w="374015" h="149859">
                <a:moveTo>
                  <a:pt x="187262" y="147042"/>
                </a:moveTo>
                <a:lnTo>
                  <a:pt x="150353" y="147042"/>
                </a:lnTo>
                <a:lnTo>
                  <a:pt x="148319" y="146347"/>
                </a:lnTo>
                <a:lnTo>
                  <a:pt x="146632" y="144958"/>
                </a:lnTo>
                <a:lnTo>
                  <a:pt x="144946" y="143470"/>
                </a:lnTo>
                <a:lnTo>
                  <a:pt x="144102" y="141089"/>
                </a:lnTo>
                <a:lnTo>
                  <a:pt x="144102" y="8632"/>
                </a:lnTo>
                <a:lnTo>
                  <a:pt x="144946" y="6250"/>
                </a:lnTo>
                <a:lnTo>
                  <a:pt x="148319" y="3274"/>
                </a:lnTo>
                <a:lnTo>
                  <a:pt x="150353" y="2530"/>
                </a:lnTo>
                <a:lnTo>
                  <a:pt x="189793" y="2530"/>
                </a:lnTo>
                <a:lnTo>
                  <a:pt x="229037" y="9655"/>
                </a:lnTo>
                <a:lnTo>
                  <a:pt x="249931" y="25598"/>
                </a:lnTo>
                <a:lnTo>
                  <a:pt x="173273" y="25598"/>
                </a:lnTo>
                <a:lnTo>
                  <a:pt x="173273" y="123825"/>
                </a:lnTo>
                <a:lnTo>
                  <a:pt x="249379" y="123825"/>
                </a:lnTo>
                <a:lnTo>
                  <a:pt x="248524" y="124987"/>
                </a:lnTo>
                <a:lnTo>
                  <a:pt x="213047" y="144698"/>
                </a:lnTo>
                <a:lnTo>
                  <a:pt x="196527" y="146781"/>
                </a:lnTo>
                <a:lnTo>
                  <a:pt x="187262" y="147042"/>
                </a:lnTo>
                <a:close/>
              </a:path>
              <a:path w="374015" h="149859">
                <a:moveTo>
                  <a:pt x="249379" y="123825"/>
                </a:moveTo>
                <a:lnTo>
                  <a:pt x="196639" y="123825"/>
                </a:lnTo>
                <a:lnTo>
                  <a:pt x="203386" y="122783"/>
                </a:lnTo>
                <a:lnTo>
                  <a:pt x="214399" y="118616"/>
                </a:lnTo>
                <a:lnTo>
                  <a:pt x="230869" y="95547"/>
                </a:lnTo>
                <a:lnTo>
                  <a:pt x="232754" y="89296"/>
                </a:lnTo>
                <a:lnTo>
                  <a:pt x="233667" y="82236"/>
                </a:lnTo>
                <a:lnTo>
                  <a:pt x="233697" y="66823"/>
                </a:lnTo>
                <a:lnTo>
                  <a:pt x="232903" y="60473"/>
                </a:lnTo>
                <a:lnTo>
                  <a:pt x="229728" y="48766"/>
                </a:lnTo>
                <a:lnTo>
                  <a:pt x="227148" y="43705"/>
                </a:lnTo>
                <a:lnTo>
                  <a:pt x="223577" y="39439"/>
                </a:lnTo>
                <a:lnTo>
                  <a:pt x="220104" y="35073"/>
                </a:lnTo>
                <a:lnTo>
                  <a:pt x="215589" y="31700"/>
                </a:lnTo>
                <a:lnTo>
                  <a:pt x="210033" y="29319"/>
                </a:lnTo>
                <a:lnTo>
                  <a:pt x="204477" y="26838"/>
                </a:lnTo>
                <a:lnTo>
                  <a:pt x="197184" y="25598"/>
                </a:lnTo>
                <a:lnTo>
                  <a:pt x="249931" y="25598"/>
                </a:lnTo>
                <a:lnTo>
                  <a:pt x="263760" y="64321"/>
                </a:lnTo>
                <a:lnTo>
                  <a:pt x="264058" y="72628"/>
                </a:lnTo>
                <a:lnTo>
                  <a:pt x="263732" y="82236"/>
                </a:lnTo>
                <a:lnTo>
                  <a:pt x="252524" y="119546"/>
                </a:lnTo>
                <a:lnTo>
                  <a:pt x="249379" y="123825"/>
                </a:lnTo>
                <a:close/>
              </a:path>
              <a:path w="374015" h="149859">
                <a:moveTo>
                  <a:pt x="368388" y="125908"/>
                </a:moveTo>
                <a:lnTo>
                  <a:pt x="324073" y="125908"/>
                </a:lnTo>
                <a:lnTo>
                  <a:pt x="327248" y="125511"/>
                </a:lnTo>
                <a:lnTo>
                  <a:pt x="330026" y="124717"/>
                </a:lnTo>
                <a:lnTo>
                  <a:pt x="332903" y="123825"/>
                </a:lnTo>
                <a:lnTo>
                  <a:pt x="335284" y="122584"/>
                </a:lnTo>
                <a:lnTo>
                  <a:pt x="337170" y="120997"/>
                </a:lnTo>
                <a:lnTo>
                  <a:pt x="339154" y="119409"/>
                </a:lnTo>
                <a:lnTo>
                  <a:pt x="340642" y="117475"/>
                </a:lnTo>
                <a:lnTo>
                  <a:pt x="341658" y="115143"/>
                </a:lnTo>
                <a:lnTo>
                  <a:pt x="342726" y="112910"/>
                </a:lnTo>
                <a:lnTo>
                  <a:pt x="343272" y="110331"/>
                </a:lnTo>
                <a:lnTo>
                  <a:pt x="343272" y="104179"/>
                </a:lnTo>
                <a:lnTo>
                  <a:pt x="342379" y="101401"/>
                </a:lnTo>
                <a:lnTo>
                  <a:pt x="340593" y="99119"/>
                </a:lnTo>
                <a:lnTo>
                  <a:pt x="338807" y="96738"/>
                </a:lnTo>
                <a:lnTo>
                  <a:pt x="336475" y="94654"/>
                </a:lnTo>
                <a:lnTo>
                  <a:pt x="333525" y="92819"/>
                </a:lnTo>
                <a:lnTo>
                  <a:pt x="330820" y="90983"/>
                </a:lnTo>
                <a:lnTo>
                  <a:pt x="327595" y="89247"/>
                </a:lnTo>
                <a:lnTo>
                  <a:pt x="320253" y="86072"/>
                </a:lnTo>
                <a:lnTo>
                  <a:pt x="316483" y="84385"/>
                </a:lnTo>
                <a:lnTo>
                  <a:pt x="284633" y="57298"/>
                </a:lnTo>
                <a:lnTo>
                  <a:pt x="282070" y="34180"/>
                </a:lnTo>
                <a:lnTo>
                  <a:pt x="283244" y="28624"/>
                </a:lnTo>
                <a:lnTo>
                  <a:pt x="311571" y="2678"/>
                </a:lnTo>
                <a:lnTo>
                  <a:pt x="317524" y="892"/>
                </a:lnTo>
                <a:lnTo>
                  <a:pt x="323775" y="0"/>
                </a:lnTo>
                <a:lnTo>
                  <a:pt x="333796" y="0"/>
                </a:lnTo>
                <a:lnTo>
                  <a:pt x="337219" y="297"/>
                </a:lnTo>
                <a:lnTo>
                  <a:pt x="340593" y="892"/>
                </a:lnTo>
                <a:lnTo>
                  <a:pt x="344065" y="1389"/>
                </a:lnTo>
                <a:lnTo>
                  <a:pt x="362619" y="8780"/>
                </a:lnTo>
                <a:lnTo>
                  <a:pt x="363413" y="9475"/>
                </a:lnTo>
                <a:lnTo>
                  <a:pt x="363959" y="10120"/>
                </a:lnTo>
                <a:lnTo>
                  <a:pt x="364256" y="10715"/>
                </a:lnTo>
                <a:lnTo>
                  <a:pt x="364554" y="11211"/>
                </a:lnTo>
                <a:lnTo>
                  <a:pt x="364752" y="11906"/>
                </a:lnTo>
                <a:lnTo>
                  <a:pt x="364852" y="12799"/>
                </a:lnTo>
                <a:lnTo>
                  <a:pt x="365050" y="13592"/>
                </a:lnTo>
                <a:lnTo>
                  <a:pt x="365199" y="14634"/>
                </a:lnTo>
                <a:lnTo>
                  <a:pt x="365397" y="17214"/>
                </a:lnTo>
                <a:lnTo>
                  <a:pt x="365447" y="22919"/>
                </a:lnTo>
                <a:lnTo>
                  <a:pt x="327595" y="22919"/>
                </a:lnTo>
                <a:lnTo>
                  <a:pt x="324817" y="23316"/>
                </a:lnTo>
                <a:lnTo>
                  <a:pt x="320054" y="24903"/>
                </a:lnTo>
                <a:lnTo>
                  <a:pt x="318070" y="25995"/>
                </a:lnTo>
                <a:lnTo>
                  <a:pt x="316483" y="27384"/>
                </a:lnTo>
                <a:lnTo>
                  <a:pt x="314895" y="28674"/>
                </a:lnTo>
                <a:lnTo>
                  <a:pt x="313704" y="30311"/>
                </a:lnTo>
                <a:lnTo>
                  <a:pt x="312723" y="32742"/>
                </a:lnTo>
                <a:lnTo>
                  <a:pt x="312117" y="34180"/>
                </a:lnTo>
                <a:lnTo>
                  <a:pt x="311720" y="36214"/>
                </a:lnTo>
                <a:lnTo>
                  <a:pt x="311720" y="41572"/>
                </a:lnTo>
                <a:lnTo>
                  <a:pt x="335136" y="59779"/>
                </a:lnTo>
                <a:lnTo>
                  <a:pt x="338956" y="61466"/>
                </a:lnTo>
                <a:lnTo>
                  <a:pt x="346695" y="65037"/>
                </a:lnTo>
                <a:lnTo>
                  <a:pt x="350465" y="67071"/>
                </a:lnTo>
                <a:lnTo>
                  <a:pt x="354136" y="69353"/>
                </a:lnTo>
                <a:lnTo>
                  <a:pt x="357906" y="71536"/>
                </a:lnTo>
                <a:lnTo>
                  <a:pt x="373781" y="97879"/>
                </a:lnTo>
                <a:lnTo>
                  <a:pt x="373781" y="111273"/>
                </a:lnTo>
                <a:lnTo>
                  <a:pt x="372343" y="117921"/>
                </a:lnTo>
                <a:lnTo>
                  <a:pt x="369250" y="124122"/>
                </a:lnTo>
                <a:lnTo>
                  <a:pt x="368388" y="125908"/>
                </a:lnTo>
                <a:close/>
              </a:path>
              <a:path w="374015" h="149859">
                <a:moveTo>
                  <a:pt x="362470" y="32742"/>
                </a:moveTo>
                <a:lnTo>
                  <a:pt x="360784" y="32742"/>
                </a:lnTo>
                <a:lnTo>
                  <a:pt x="359494" y="32246"/>
                </a:lnTo>
                <a:lnTo>
                  <a:pt x="357708" y="31253"/>
                </a:lnTo>
                <a:lnTo>
                  <a:pt x="355922" y="30162"/>
                </a:lnTo>
                <a:lnTo>
                  <a:pt x="353739" y="29021"/>
                </a:lnTo>
                <a:lnTo>
                  <a:pt x="351159" y="27830"/>
                </a:lnTo>
                <a:lnTo>
                  <a:pt x="348580" y="26541"/>
                </a:lnTo>
                <a:lnTo>
                  <a:pt x="345554" y="25399"/>
                </a:lnTo>
                <a:lnTo>
                  <a:pt x="338708" y="23415"/>
                </a:lnTo>
                <a:lnTo>
                  <a:pt x="334937" y="22919"/>
                </a:lnTo>
                <a:lnTo>
                  <a:pt x="365447" y="22919"/>
                </a:lnTo>
                <a:lnTo>
                  <a:pt x="363115" y="32543"/>
                </a:lnTo>
                <a:lnTo>
                  <a:pt x="362470" y="32742"/>
                </a:lnTo>
                <a:close/>
              </a:path>
              <a:path w="374015" h="149859">
                <a:moveTo>
                  <a:pt x="327694" y="149572"/>
                </a:moveTo>
                <a:lnTo>
                  <a:pt x="315391" y="149572"/>
                </a:lnTo>
                <a:lnTo>
                  <a:pt x="310728" y="149175"/>
                </a:lnTo>
                <a:lnTo>
                  <a:pt x="279424" y="129827"/>
                </a:lnTo>
                <a:lnTo>
                  <a:pt x="279456" y="122832"/>
                </a:lnTo>
                <a:lnTo>
                  <a:pt x="282947" y="114151"/>
                </a:lnTo>
                <a:lnTo>
                  <a:pt x="284733" y="114151"/>
                </a:lnTo>
                <a:lnTo>
                  <a:pt x="286171" y="114746"/>
                </a:lnTo>
                <a:lnTo>
                  <a:pt x="288056" y="115937"/>
                </a:lnTo>
                <a:lnTo>
                  <a:pt x="290041" y="117127"/>
                </a:lnTo>
                <a:lnTo>
                  <a:pt x="315044" y="125908"/>
                </a:lnTo>
                <a:lnTo>
                  <a:pt x="368388" y="125908"/>
                </a:lnTo>
                <a:lnTo>
                  <a:pt x="366687" y="129430"/>
                </a:lnTo>
                <a:lnTo>
                  <a:pt x="334590" y="148629"/>
                </a:lnTo>
                <a:lnTo>
                  <a:pt x="327694" y="149572"/>
                </a:lnTo>
                <a:close/>
              </a:path>
            </a:pathLst>
          </a:custGeom>
          <a:solidFill>
            <a:srgbClr val="2C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3000" y="-3451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100"/>
              </a:spcBef>
            </a:pPr>
            <a:r>
              <a:rPr dirty="0"/>
              <a:t>란</a:t>
            </a:r>
            <a:r>
              <a:rPr spc="-170" dirty="0"/>
              <a:t> </a:t>
            </a:r>
            <a:r>
              <a:rPr spc="-20" dirty="0"/>
              <a:t>무엇인가</a:t>
            </a: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59561" y="508170"/>
            <a:ext cx="83839" cy="1561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27172" y="482206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4775" y="4822069"/>
            <a:ext cx="21596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0"/>
              </a:rPr>
              <a:t>https://www.dds-foundation.org/what-is-dds-</a:t>
            </a:r>
            <a:r>
              <a:rPr sz="700" u="sng" spc="-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0"/>
              </a:rPr>
              <a:t>3/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1"/>
              </a:rPr>
              <a:t>https://en.wikipedia.org/wiki/Data_Distribution_Service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90625" y="1261606"/>
            <a:ext cx="5064225" cy="3042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2341"/>
            <a:ext cx="2458491" cy="158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886" y="1284624"/>
            <a:ext cx="7085330" cy="3703320"/>
            <a:chOff x="1059886" y="1284624"/>
            <a:chExt cx="7085330" cy="37033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4624"/>
              <a:ext cx="7084940" cy="1531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250" y="1411695"/>
              <a:ext cx="4902275" cy="35757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70" dirty="0"/>
              <a:t> </a:t>
            </a:r>
            <a:r>
              <a:rPr spc="-20" dirty="0"/>
              <a:t>미들웨어</a:t>
            </a: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1000" y="468363"/>
            <a:ext cx="654211" cy="1983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27172" y="4857402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775" y="4857402"/>
            <a:ext cx="34296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7"/>
              </a:rPr>
              <a:t>http://design.ros2.org/articles/ros_middleware_interface.htm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7"/>
              </a:rPr>
              <a:t>l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8"/>
              </a:rPr>
              <a:t>http://build.ros2.org/view/Eci/job/Eci</a:t>
            </a:r>
            <a:r>
              <a:rPr sz="700" u="sng" spc="434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8"/>
              </a:rPr>
              <a:t>nightly-performance_ubuntu_bionic_amd64/plot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8"/>
              </a:rPr>
              <a:t>/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4024" y="3954145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3234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4722" y="1215568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4434" y="1285517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64622" y="1425118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5437" y="1495067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943" y="1709975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06680" y="1919525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3630" y="2129075"/>
            <a:ext cx="524619" cy="1168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4400" y="-2689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02499" y="503705"/>
            <a:ext cx="464901" cy="19838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27172" y="482206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4775" y="4822069"/>
            <a:ext cx="252031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0"/>
              </a:rPr>
              <a:t>https://index.ros.org/doc/ros2/Concepts/ROS-2-Client-Libraries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0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1"/>
              </a:rPr>
              <a:t>https://github.com/ros2/rc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1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87625" y="1197649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7625" y="2100975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87625" y="3004299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7625" y="3960724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09925" y="3960724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2225" y="3960724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0997"/>
            <a:ext cx="1773522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482" y="930432"/>
            <a:ext cx="1202006" cy="1003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682" y="930432"/>
            <a:ext cx="557063" cy="1260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482" y="1112448"/>
            <a:ext cx="1598487" cy="992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71467" y="110456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4">
                <a:moveTo>
                  <a:pt x="23365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1585" y="110456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482" y="1293423"/>
            <a:ext cx="1794716" cy="9926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267697" y="128553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23366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7" y="131018"/>
                </a:lnTo>
                <a:lnTo>
                  <a:pt x="23366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7815" y="128553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7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482" y="1474399"/>
            <a:ext cx="1820166" cy="9926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293147" y="146651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23366" y="131415"/>
                </a:moveTo>
                <a:lnTo>
                  <a:pt x="2778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2" y="57531"/>
                </a:lnTo>
                <a:lnTo>
                  <a:pt x="12948" y="65484"/>
                </a:lnTo>
                <a:lnTo>
                  <a:pt x="13162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7" y="130323"/>
                </a:lnTo>
                <a:lnTo>
                  <a:pt x="25797" y="131018"/>
                </a:lnTo>
                <a:lnTo>
                  <a:pt x="23366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5665" y="146651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3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7482" y="1655373"/>
            <a:ext cx="1600001" cy="9926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3071467" y="164748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4">
                <a:moveTo>
                  <a:pt x="23365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73985" y="164748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7482" y="1836348"/>
            <a:ext cx="1796231" cy="9926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3267697" y="182846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23366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7" y="131018"/>
                </a:lnTo>
                <a:lnTo>
                  <a:pt x="23366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17815" y="182846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7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7482" y="2011370"/>
            <a:ext cx="1853902" cy="10522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482" y="2198299"/>
            <a:ext cx="1277761" cy="992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7482" y="2379274"/>
            <a:ext cx="1599193" cy="9926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071467" y="237138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4">
                <a:moveTo>
                  <a:pt x="23365" y="131415"/>
                </a:moveTo>
                <a:lnTo>
                  <a:pt x="2777" y="93215"/>
                </a:lnTo>
                <a:lnTo>
                  <a:pt x="0" y="71288"/>
                </a:lnTo>
                <a:lnTo>
                  <a:pt x="0" y="60077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73985" y="237138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7482" y="2560249"/>
            <a:ext cx="1149672" cy="992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6987" y="2554296"/>
            <a:ext cx="701724" cy="1309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7482" y="2735271"/>
            <a:ext cx="1700683" cy="130819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3206529" y="2733336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4">
                <a:moveTo>
                  <a:pt x="23365" y="131415"/>
                </a:moveTo>
                <a:lnTo>
                  <a:pt x="2777" y="93215"/>
                </a:lnTo>
                <a:lnTo>
                  <a:pt x="0" y="71288"/>
                </a:lnTo>
                <a:lnTo>
                  <a:pt x="0" y="60077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5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7482" y="2922199"/>
            <a:ext cx="1600299" cy="992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21585" y="2733336"/>
            <a:ext cx="368052" cy="31239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3071467" y="291431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4">
                <a:moveTo>
                  <a:pt x="23365" y="131415"/>
                </a:moveTo>
                <a:lnTo>
                  <a:pt x="2777" y="93215"/>
                </a:lnTo>
                <a:lnTo>
                  <a:pt x="0" y="71288"/>
                </a:lnTo>
                <a:lnTo>
                  <a:pt x="0" y="60077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7482" y="3102132"/>
            <a:ext cx="1599406" cy="10031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7482" y="3284148"/>
            <a:ext cx="1597322" cy="99268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3071467" y="327626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5">
                <a:moveTo>
                  <a:pt x="23365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4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21585" y="327626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5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7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7482" y="3459170"/>
            <a:ext cx="1475953" cy="10522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7482" y="3646098"/>
            <a:ext cx="1601936" cy="99268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3071467" y="363821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5">
                <a:moveTo>
                  <a:pt x="23365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4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21585" y="363821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5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7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7482" y="3821120"/>
            <a:ext cx="1521122" cy="130968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2565973" y="400016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5">
                <a:moveTo>
                  <a:pt x="23365" y="131415"/>
                </a:moveTo>
                <a:lnTo>
                  <a:pt x="2778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7" y="130324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37482" y="4008048"/>
            <a:ext cx="1740495" cy="305841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2916091" y="400016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5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7"/>
                </a:lnTo>
                <a:lnTo>
                  <a:pt x="24723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7482" y="4369998"/>
            <a:ext cx="1597025" cy="9926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3071467" y="436211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5" h="131445">
                <a:moveTo>
                  <a:pt x="23365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4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1585" y="4362110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5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7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7482" y="4545020"/>
            <a:ext cx="2898576" cy="130819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3689550" y="4632085"/>
            <a:ext cx="24765" cy="38735"/>
          </a:xfrm>
          <a:custGeom>
            <a:avLst/>
            <a:gdLst/>
            <a:ahLst/>
            <a:cxnLst/>
            <a:rect l="l" t="t" r="r" b="b"/>
            <a:pathLst>
              <a:path w="24764" h="38735">
                <a:moveTo>
                  <a:pt x="4762" y="38248"/>
                </a:moveTo>
                <a:lnTo>
                  <a:pt x="2232" y="38199"/>
                </a:lnTo>
                <a:lnTo>
                  <a:pt x="1637" y="38100"/>
                </a:lnTo>
                <a:lnTo>
                  <a:pt x="1141" y="38100"/>
                </a:lnTo>
                <a:lnTo>
                  <a:pt x="744" y="38000"/>
                </a:lnTo>
                <a:lnTo>
                  <a:pt x="248" y="37603"/>
                </a:lnTo>
                <a:lnTo>
                  <a:pt x="0" y="37057"/>
                </a:lnTo>
                <a:lnTo>
                  <a:pt x="0" y="36760"/>
                </a:lnTo>
                <a:lnTo>
                  <a:pt x="297" y="36016"/>
                </a:lnTo>
                <a:lnTo>
                  <a:pt x="10269" y="15478"/>
                </a:lnTo>
                <a:lnTo>
                  <a:pt x="10269" y="4663"/>
                </a:lnTo>
                <a:lnTo>
                  <a:pt x="14138" y="297"/>
                </a:lnTo>
                <a:lnTo>
                  <a:pt x="15031" y="99"/>
                </a:lnTo>
                <a:lnTo>
                  <a:pt x="16123" y="0"/>
                </a:lnTo>
                <a:lnTo>
                  <a:pt x="18702" y="0"/>
                </a:lnTo>
                <a:lnTo>
                  <a:pt x="19794" y="99"/>
                </a:lnTo>
                <a:lnTo>
                  <a:pt x="20687" y="297"/>
                </a:lnTo>
                <a:lnTo>
                  <a:pt x="21580" y="396"/>
                </a:lnTo>
                <a:lnTo>
                  <a:pt x="24556" y="4663"/>
                </a:lnTo>
                <a:lnTo>
                  <a:pt x="24556" y="5953"/>
                </a:lnTo>
                <a:lnTo>
                  <a:pt x="24556" y="7540"/>
                </a:lnTo>
                <a:lnTo>
                  <a:pt x="24457" y="8978"/>
                </a:lnTo>
                <a:lnTo>
                  <a:pt x="24259" y="10268"/>
                </a:lnTo>
                <a:lnTo>
                  <a:pt x="24159" y="11558"/>
                </a:lnTo>
                <a:lnTo>
                  <a:pt x="9822" y="36165"/>
                </a:lnTo>
                <a:lnTo>
                  <a:pt x="9624" y="36561"/>
                </a:lnTo>
                <a:lnTo>
                  <a:pt x="9326" y="36859"/>
                </a:lnTo>
                <a:lnTo>
                  <a:pt x="8929" y="37057"/>
                </a:lnTo>
                <a:lnTo>
                  <a:pt x="8632" y="37355"/>
                </a:lnTo>
                <a:lnTo>
                  <a:pt x="8235" y="37603"/>
                </a:lnTo>
                <a:lnTo>
                  <a:pt x="7342" y="38000"/>
                </a:lnTo>
                <a:lnTo>
                  <a:pt x="6796" y="38100"/>
                </a:lnTo>
                <a:lnTo>
                  <a:pt x="6102" y="38100"/>
                </a:lnTo>
                <a:lnTo>
                  <a:pt x="4762" y="38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742234" y="864154"/>
            <a:ext cx="2334260" cy="3827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735">
              <a:lnSpc>
                <a:spcPts val="1430"/>
              </a:lnSpc>
              <a:spcBef>
                <a:spcPts val="100"/>
              </a:spcBef>
            </a:pPr>
            <a:r>
              <a:rPr sz="1200" spc="-25" dirty="0">
                <a:latin typeface="Gulim"/>
                <a:cs typeface="Gulim"/>
              </a:rPr>
              <a:t>릴리즈</a:t>
            </a:r>
            <a:endParaRPr sz="1200">
              <a:latin typeface="Gulim"/>
              <a:cs typeface="Gulim"/>
            </a:endParaRPr>
          </a:p>
          <a:p>
            <a:pPr marL="532130" marR="281940" indent="-196850">
              <a:lnSpc>
                <a:spcPts val="1430"/>
              </a:lnSpc>
              <a:spcBef>
                <a:spcPts val="45"/>
              </a:spcBef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중국 </a:t>
            </a: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일본 </a:t>
            </a: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프랑스</a:t>
            </a:r>
            <a:endParaRPr sz="1200">
              <a:latin typeface="Gulim"/>
              <a:cs typeface="Gulim"/>
            </a:endParaRPr>
          </a:p>
          <a:p>
            <a:pPr marL="335915">
              <a:lnSpc>
                <a:spcPts val="1360"/>
              </a:lnSpc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스페인</a:t>
            </a:r>
            <a:endParaRPr sz="1200">
              <a:latin typeface="Gulim"/>
              <a:cs typeface="Gulim"/>
            </a:endParaRPr>
          </a:p>
          <a:p>
            <a:pPr marL="594360" marR="459740" indent="-6286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일본 릴리즈</a:t>
            </a:r>
            <a:endParaRPr sz="1200">
              <a:latin typeface="Gulim"/>
              <a:cs typeface="Gulim"/>
            </a:endParaRPr>
          </a:p>
          <a:p>
            <a:pPr marL="12700">
              <a:lnSpc>
                <a:spcPts val="1365"/>
              </a:lnSpc>
            </a:pPr>
            <a:r>
              <a:rPr sz="1200" spc="-25" dirty="0">
                <a:solidFill>
                  <a:srgbClr val="9900FF"/>
                </a:solidFill>
                <a:latin typeface="Gulim"/>
                <a:cs typeface="Gulim"/>
              </a:rPr>
              <a:t>릴리즈</a:t>
            </a:r>
            <a:endParaRPr sz="1200">
              <a:latin typeface="Gulim"/>
              <a:cs typeface="Gulim"/>
            </a:endParaRPr>
          </a:p>
          <a:p>
            <a:pPr marL="641985" marR="503555" indent="-30670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캐나다 릴리즈</a:t>
            </a:r>
            <a:endParaRPr sz="1200">
              <a:latin typeface="Gulim"/>
              <a:cs typeface="Gulim"/>
            </a:endParaRPr>
          </a:p>
          <a:p>
            <a:pPr marL="436245">
              <a:lnSpc>
                <a:spcPts val="1365"/>
              </a:lnSpc>
            </a:pPr>
            <a:r>
              <a:rPr sz="1200" dirty="0">
                <a:latin typeface="Gulim"/>
                <a:cs typeface="Gulim"/>
              </a:rPr>
              <a:t>으로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이름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변경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50" dirty="0">
                <a:latin typeface="Gulim"/>
                <a:cs typeface="Gulim"/>
              </a:rPr>
              <a:t>구</a:t>
            </a:r>
            <a:endParaRPr sz="1200">
              <a:latin typeface="Gulim"/>
              <a:cs typeface="Gulim"/>
            </a:endParaRPr>
          </a:p>
          <a:p>
            <a:pPr marL="335915" marR="655955" indent="-635">
              <a:lnSpc>
                <a:spcPts val="1430"/>
              </a:lnSpc>
              <a:spcBef>
                <a:spcPts val="45"/>
              </a:spcBef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한국 릴리즈</a:t>
            </a:r>
            <a:endParaRPr sz="1200">
              <a:latin typeface="Gulim"/>
              <a:cs typeface="Gulim"/>
            </a:endParaRPr>
          </a:p>
          <a:p>
            <a:pPr marL="335915">
              <a:lnSpc>
                <a:spcPts val="1365"/>
              </a:lnSpc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독일</a:t>
            </a:r>
            <a:endParaRPr sz="1200">
              <a:latin typeface="Gulim"/>
              <a:cs typeface="Gulim"/>
            </a:endParaRPr>
          </a:p>
          <a:p>
            <a:pPr marL="212725">
              <a:lnSpc>
                <a:spcPts val="1425"/>
              </a:lnSpc>
            </a:pPr>
            <a:r>
              <a:rPr sz="1200" spc="-25" dirty="0">
                <a:latin typeface="Gulim"/>
                <a:cs typeface="Gulim"/>
              </a:rPr>
              <a:t>릴리즈</a:t>
            </a:r>
            <a:endParaRPr sz="1200">
              <a:latin typeface="Gulim"/>
              <a:cs typeface="Gulim"/>
            </a:endParaRPr>
          </a:p>
          <a:p>
            <a:pPr marL="257175" marR="655955" indent="7810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4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미국 릴리즈</a:t>
            </a:r>
            <a:endParaRPr sz="1200">
              <a:latin typeface="Gulim"/>
              <a:cs typeface="Gulim"/>
            </a:endParaRPr>
          </a:p>
          <a:p>
            <a:pPr marL="474345">
              <a:lnSpc>
                <a:spcPts val="1365"/>
              </a:lnSpc>
            </a:pP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홍콩</a:t>
            </a:r>
            <a:endParaRPr sz="1200">
              <a:latin typeface="Gulim"/>
              <a:cs typeface="Gulim"/>
            </a:endParaRPr>
          </a:p>
          <a:p>
            <a:pPr marL="441959">
              <a:lnSpc>
                <a:spcPts val="1425"/>
              </a:lnSpc>
            </a:pPr>
            <a:r>
              <a:rPr sz="1200" spc="-25" dirty="0">
                <a:latin typeface="Gulim"/>
                <a:cs typeface="Gulim"/>
              </a:rPr>
              <a:t>릴리즈</a:t>
            </a:r>
            <a:endParaRPr sz="1200">
              <a:latin typeface="Gulim"/>
              <a:cs typeface="Gulim"/>
            </a:endParaRPr>
          </a:p>
          <a:p>
            <a:pPr marL="335915">
              <a:lnSpc>
                <a:spcPts val="1425"/>
              </a:lnSpc>
            </a:pP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독일</a:t>
            </a:r>
            <a:endParaRPr sz="1200">
              <a:latin typeface="Gulim"/>
              <a:cs typeface="Gulim"/>
            </a:endParaRPr>
          </a:p>
          <a:p>
            <a:pPr marL="1638935">
              <a:lnSpc>
                <a:spcPts val="1430"/>
              </a:lnSpc>
            </a:pPr>
            <a:r>
              <a:rPr sz="1200" dirty="0">
                <a:latin typeface="Gulim"/>
                <a:cs typeface="Gulim"/>
              </a:rPr>
              <a:t>개발</a:t>
            </a:r>
            <a:r>
              <a:rPr sz="1200" spc="170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관리</a:t>
            </a:r>
            <a:endParaRPr sz="1200">
              <a:latin typeface="Gulim"/>
              <a:cs typeface="Gulim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357132" y="925520"/>
            <a:ext cx="1920239" cy="131445"/>
            <a:chOff x="4357132" y="925520"/>
            <a:chExt cx="1920239" cy="131445"/>
          </a:xfrm>
        </p:grpSpPr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57132" y="931473"/>
              <a:ext cx="1247130" cy="1248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48167" y="925520"/>
              <a:ext cx="628873" cy="130968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357132" y="1112448"/>
            <a:ext cx="1597677" cy="9926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991118" y="110456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23365" y="131415"/>
                </a:moveTo>
                <a:lnTo>
                  <a:pt x="2777" y="93216"/>
                </a:lnTo>
                <a:lnTo>
                  <a:pt x="0" y="71288"/>
                </a:lnTo>
                <a:lnTo>
                  <a:pt x="0" y="60076"/>
                </a:lnTo>
                <a:lnTo>
                  <a:pt x="7540" y="22125"/>
                </a:lnTo>
                <a:lnTo>
                  <a:pt x="23217" y="0"/>
                </a:lnTo>
                <a:lnTo>
                  <a:pt x="26094" y="595"/>
                </a:lnTo>
                <a:lnTo>
                  <a:pt x="26888" y="1091"/>
                </a:lnTo>
                <a:lnTo>
                  <a:pt x="27086" y="1389"/>
                </a:lnTo>
                <a:lnTo>
                  <a:pt x="27136" y="2629"/>
                </a:lnTo>
                <a:lnTo>
                  <a:pt x="26937" y="3125"/>
                </a:lnTo>
                <a:lnTo>
                  <a:pt x="23598" y="10622"/>
                </a:lnTo>
                <a:lnTo>
                  <a:pt x="20724" y="18231"/>
                </a:lnTo>
                <a:lnTo>
                  <a:pt x="13161" y="57531"/>
                </a:lnTo>
                <a:lnTo>
                  <a:pt x="12947" y="65484"/>
                </a:lnTo>
                <a:lnTo>
                  <a:pt x="13161" y="73437"/>
                </a:lnTo>
                <a:lnTo>
                  <a:pt x="20761" y="112774"/>
                </a:lnTo>
                <a:lnTo>
                  <a:pt x="27086" y="129083"/>
                </a:lnTo>
                <a:lnTo>
                  <a:pt x="27185" y="129976"/>
                </a:lnTo>
                <a:lnTo>
                  <a:pt x="27036" y="130323"/>
                </a:lnTo>
                <a:lnTo>
                  <a:pt x="25796" y="131018"/>
                </a:lnTo>
                <a:lnTo>
                  <a:pt x="23365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41236" y="1104561"/>
            <a:ext cx="27305" cy="131445"/>
          </a:xfrm>
          <a:custGeom>
            <a:avLst/>
            <a:gdLst/>
            <a:ahLst/>
            <a:cxnLst/>
            <a:rect l="l" t="t" r="r" b="b"/>
            <a:pathLst>
              <a:path w="27304" h="131444">
                <a:moveTo>
                  <a:pt x="3770" y="131415"/>
                </a:moveTo>
                <a:lnTo>
                  <a:pt x="843" y="130819"/>
                </a:lnTo>
                <a:lnTo>
                  <a:pt x="148" y="130323"/>
                </a:lnTo>
                <a:lnTo>
                  <a:pt x="0" y="129480"/>
                </a:lnTo>
                <a:lnTo>
                  <a:pt x="446" y="127992"/>
                </a:lnTo>
                <a:lnTo>
                  <a:pt x="3655" y="120429"/>
                </a:lnTo>
                <a:lnTo>
                  <a:pt x="6436" y="112774"/>
                </a:lnTo>
                <a:lnTo>
                  <a:pt x="14064" y="73437"/>
                </a:lnTo>
                <a:lnTo>
                  <a:pt x="14287" y="65484"/>
                </a:lnTo>
                <a:lnTo>
                  <a:pt x="14064" y="57531"/>
                </a:lnTo>
                <a:lnTo>
                  <a:pt x="6399" y="18231"/>
                </a:lnTo>
                <a:lnTo>
                  <a:pt x="0" y="2182"/>
                </a:lnTo>
                <a:lnTo>
                  <a:pt x="99" y="1389"/>
                </a:lnTo>
                <a:lnTo>
                  <a:pt x="1140" y="595"/>
                </a:lnTo>
                <a:lnTo>
                  <a:pt x="4018" y="0"/>
                </a:lnTo>
                <a:lnTo>
                  <a:pt x="8433" y="248"/>
                </a:lnTo>
                <a:lnTo>
                  <a:pt x="24724" y="40964"/>
                </a:lnTo>
                <a:lnTo>
                  <a:pt x="27235" y="65633"/>
                </a:lnTo>
                <a:lnTo>
                  <a:pt x="27235" y="71288"/>
                </a:lnTo>
                <a:lnTo>
                  <a:pt x="19942" y="109289"/>
                </a:lnTo>
                <a:lnTo>
                  <a:pt x="7986" y="131266"/>
                </a:lnTo>
                <a:lnTo>
                  <a:pt x="3770" y="131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57132" y="1293423"/>
            <a:ext cx="1200621" cy="9926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57132" y="1468445"/>
            <a:ext cx="1608187" cy="13081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357132" y="1655373"/>
            <a:ext cx="762322" cy="9926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71842" y="1649420"/>
            <a:ext cx="835074" cy="10522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357132" y="1830395"/>
            <a:ext cx="1279723" cy="10522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357132" y="2011370"/>
            <a:ext cx="1427733" cy="10522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57132" y="2198299"/>
            <a:ext cx="1277761" cy="99268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5586726" y="864154"/>
            <a:ext cx="1758314" cy="14751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410845" marR="5080" indent="319405">
              <a:lnSpc>
                <a:spcPts val="1430"/>
              </a:lnSpc>
              <a:spcBef>
                <a:spcPts val="155"/>
              </a:spcBef>
            </a:pPr>
            <a:r>
              <a:rPr sz="1200" spc="-25" dirty="0">
                <a:latin typeface="Gulim"/>
                <a:cs typeface="Gulim"/>
              </a:rPr>
              <a:t>릴리즈 </a:t>
            </a:r>
            <a:r>
              <a:rPr sz="1200" dirty="0">
                <a:latin typeface="Gulim"/>
                <a:cs typeface="Gulim"/>
              </a:rPr>
              <a:t>컨퍼런스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개최</a:t>
            </a:r>
            <a:r>
              <a:rPr sz="1200" spc="229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미국</a:t>
            </a:r>
            <a:endParaRPr sz="1200">
              <a:latin typeface="Gulim"/>
              <a:cs typeface="Gulim"/>
            </a:endParaRPr>
          </a:p>
          <a:p>
            <a:pPr marL="12700">
              <a:lnSpc>
                <a:spcPts val="1365"/>
              </a:lnSpc>
            </a:pPr>
            <a:r>
              <a:rPr sz="1200" spc="-25" dirty="0">
                <a:latin typeface="Gulim"/>
                <a:cs typeface="Gulim"/>
              </a:rPr>
              <a:t>릴리즈</a:t>
            </a:r>
            <a:endParaRPr sz="1200">
              <a:latin typeface="Gulim"/>
              <a:cs typeface="Gulim"/>
            </a:endParaRPr>
          </a:p>
          <a:p>
            <a:pPr marL="457200" marR="835660" indent="-38735">
              <a:lnSpc>
                <a:spcPts val="1430"/>
              </a:lnSpc>
              <a:spcBef>
                <a:spcPts val="50"/>
              </a:spcBef>
            </a:pPr>
            <a:r>
              <a:rPr sz="1200" spc="-25" dirty="0">
                <a:latin typeface="Gulim"/>
                <a:cs typeface="Gulim"/>
              </a:rPr>
              <a:t>릴리즈 릴리즈</a:t>
            </a:r>
            <a:endParaRPr sz="1200">
              <a:latin typeface="Gulim"/>
              <a:cs typeface="Gulim"/>
            </a:endParaRPr>
          </a:p>
          <a:p>
            <a:pPr marL="91440">
              <a:lnSpc>
                <a:spcPts val="1365"/>
              </a:lnSpc>
            </a:pPr>
            <a:r>
              <a:rPr sz="1200" spc="-25" dirty="0">
                <a:latin typeface="Gulim"/>
                <a:cs typeface="Gulim"/>
              </a:rPr>
              <a:t>릴리즈</a:t>
            </a:r>
            <a:endParaRPr sz="1200">
              <a:latin typeface="Gulim"/>
              <a:cs typeface="Gulim"/>
            </a:endParaRPr>
          </a:p>
          <a:p>
            <a:pPr marL="87630" marR="1053465" indent="151765">
              <a:lnSpc>
                <a:spcPts val="1430"/>
              </a:lnSpc>
              <a:spcBef>
                <a:spcPts val="45"/>
              </a:spcBef>
            </a:pPr>
            <a:r>
              <a:rPr sz="1200" spc="-25" dirty="0">
                <a:latin typeface="Gulim"/>
                <a:cs typeface="Gulim"/>
              </a:rPr>
              <a:t>릴리즈 개발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65" name="object 6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57132" y="2373321"/>
            <a:ext cx="1701800" cy="13096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6087904" y="23119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Gulim"/>
                <a:cs typeface="Gulim"/>
              </a:rPr>
              <a:t>가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297628" y="2372874"/>
            <a:ext cx="361007" cy="105667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4357132" y="2553849"/>
            <a:ext cx="3616325" cy="312420"/>
            <a:chOff x="4357132" y="2553849"/>
            <a:chExt cx="3616325" cy="312420"/>
          </a:xfrm>
        </p:grpSpPr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7132" y="2553849"/>
              <a:ext cx="3616250" cy="1314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57132" y="2729615"/>
              <a:ext cx="2573486" cy="136624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655982" y="2311954"/>
            <a:ext cx="2324100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Gulim"/>
                <a:cs typeface="Gulim"/>
              </a:rPr>
              <a:t>라는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이름으로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dirty="0">
                <a:latin typeface="Gulim"/>
                <a:cs typeface="Gulim"/>
              </a:rPr>
              <a:t>개발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시작</a:t>
            </a:r>
            <a:endParaRPr sz="1200">
              <a:latin typeface="Gulim"/>
              <a:cs typeface="Gulim"/>
            </a:endParaRPr>
          </a:p>
          <a:p>
            <a:pPr marL="319405" marR="5080" indent="1042669">
              <a:lnSpc>
                <a:spcPts val="1430"/>
              </a:lnSpc>
              <a:spcBef>
                <a:spcPts val="45"/>
              </a:spcBef>
            </a:pPr>
            <a:r>
              <a:rPr sz="1200" dirty="0">
                <a:latin typeface="Gulim"/>
                <a:cs typeface="Gulim"/>
              </a:rPr>
              <a:t>스탠포드</a:t>
            </a:r>
            <a:r>
              <a:rPr sz="1200" spc="-140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대학 </a:t>
            </a:r>
            <a:r>
              <a:rPr sz="1200" dirty="0">
                <a:latin typeface="Gulim"/>
                <a:cs typeface="Gulim"/>
              </a:rPr>
              <a:t>남캘리포니아</a:t>
            </a:r>
            <a:r>
              <a:rPr sz="1200" spc="-130" dirty="0">
                <a:latin typeface="Gulim"/>
                <a:cs typeface="Gulim"/>
              </a:rPr>
              <a:t> </a:t>
            </a:r>
            <a:r>
              <a:rPr sz="1200" spc="-25" dirty="0">
                <a:latin typeface="Gulim"/>
                <a:cs typeface="Gulim"/>
              </a:rPr>
              <a:t>대학</a:t>
            </a:r>
            <a:endParaRPr sz="1200">
              <a:latin typeface="Gulim"/>
              <a:cs typeface="Gulim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3372" y="478201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10975" y="4782019"/>
            <a:ext cx="116586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0"/>
              </a:rPr>
              <a:t>https://www.ros.org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40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1"/>
              </a:rPr>
              <a:t>https://www.openrobotics.org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74" name="object 7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393875" y="3085655"/>
            <a:ext cx="3785251" cy="100839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345378" y="4331025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419600" y="4313433"/>
            <a:ext cx="1290099" cy="7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3234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-2689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4899" y="503705"/>
            <a:ext cx="464901" cy="1983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181662" y="1381424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5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5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04537" y="2566987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6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6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61634" y="2988812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6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49087" y="2206937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7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7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81271" y="2514913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7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25687" y="3470912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8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8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32285" y="3892737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8"/>
              </a:rPr>
              <a:t>Obj</a:t>
            </a:r>
            <a:r>
              <a:rPr sz="1400" spc="-25" dirty="0">
                <a:latin typeface="Arial"/>
                <a:cs typeface="Arial"/>
                <a:hlinkClick r:id="rId8"/>
              </a:rPr>
              <a:t> </a:t>
            </a:r>
            <a:r>
              <a:rPr sz="1400" spc="-50" dirty="0">
                <a:latin typeface="Arial"/>
                <a:cs typeface="Arial"/>
                <a:hlinkClick r:id="rId8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89712" y="3980237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9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9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795996" y="4288213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9"/>
              </a:rPr>
              <a:t>C#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989237" y="2986087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10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10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16562" y="3294063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10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83387" y="1503412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11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11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44642" y="1954037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626037" y="4069412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2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2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87809" y="4377388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12"/>
              </a:rPr>
              <a:t>Ada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7172" y="482206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4775" y="4822069"/>
            <a:ext cx="252031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3"/>
              </a:rPr>
              <a:t>https://index.ros.org/doc/ros2/Concepts/ROS-2-Client-Libraries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3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4"/>
              </a:rPr>
              <a:t>https://github.com/ros2/rc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4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993412" y="1095937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5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5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28810" y="1387585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5"/>
              </a:rPr>
              <a:t>_.Net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5"/>
              </a:rPr>
              <a:t>CPP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1930" y="1023532"/>
            <a:ext cx="487045" cy="158115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92313" y="138657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8237" y="1501764"/>
            <a:ext cx="274955" cy="115570"/>
          </a:xfrm>
          <a:custGeom>
            <a:avLst/>
            <a:gdLst/>
            <a:ahLst/>
            <a:cxnLst/>
            <a:rect l="l" t="t" r="r" b="b"/>
            <a:pathLst>
              <a:path w="274955" h="115569">
                <a:moveTo>
                  <a:pt x="8929" y="114299"/>
                </a:moveTo>
                <a:lnTo>
                  <a:pt x="6052" y="114299"/>
                </a:lnTo>
                <a:lnTo>
                  <a:pt x="4861" y="114250"/>
                </a:lnTo>
                <a:lnTo>
                  <a:pt x="0" y="5407"/>
                </a:lnTo>
                <a:lnTo>
                  <a:pt x="595" y="3869"/>
                </a:lnTo>
                <a:lnTo>
                  <a:pt x="2976" y="2083"/>
                </a:lnTo>
                <a:lnTo>
                  <a:pt x="4266" y="1637"/>
                </a:lnTo>
                <a:lnTo>
                  <a:pt x="32246" y="1637"/>
                </a:lnTo>
                <a:lnTo>
                  <a:pt x="34577" y="1736"/>
                </a:lnTo>
                <a:lnTo>
                  <a:pt x="36462" y="1934"/>
                </a:lnTo>
                <a:lnTo>
                  <a:pt x="41671" y="2232"/>
                </a:lnTo>
                <a:lnTo>
                  <a:pt x="45938" y="3026"/>
                </a:lnTo>
                <a:lnTo>
                  <a:pt x="49708" y="4216"/>
                </a:lnTo>
                <a:lnTo>
                  <a:pt x="52982" y="5804"/>
                </a:lnTo>
                <a:lnTo>
                  <a:pt x="56356" y="7391"/>
                </a:lnTo>
                <a:lnTo>
                  <a:pt x="59183" y="9475"/>
                </a:lnTo>
                <a:lnTo>
                  <a:pt x="61466" y="12055"/>
                </a:lnTo>
                <a:lnTo>
                  <a:pt x="63109" y="13841"/>
                </a:lnTo>
                <a:lnTo>
                  <a:pt x="15031" y="13841"/>
                </a:lnTo>
                <a:lnTo>
                  <a:pt x="15031" y="51792"/>
                </a:lnTo>
                <a:lnTo>
                  <a:pt x="60017" y="51792"/>
                </a:lnTo>
                <a:lnTo>
                  <a:pt x="58191" y="53379"/>
                </a:lnTo>
                <a:lnTo>
                  <a:pt x="52833" y="56753"/>
                </a:lnTo>
                <a:lnTo>
                  <a:pt x="49857" y="58191"/>
                </a:lnTo>
                <a:lnTo>
                  <a:pt x="46583" y="59382"/>
                </a:lnTo>
                <a:lnTo>
                  <a:pt x="48369" y="60176"/>
                </a:lnTo>
                <a:lnTo>
                  <a:pt x="50006" y="61218"/>
                </a:lnTo>
                <a:lnTo>
                  <a:pt x="51494" y="62507"/>
                </a:lnTo>
                <a:lnTo>
                  <a:pt x="53082" y="63698"/>
                </a:lnTo>
                <a:lnTo>
                  <a:pt x="53225" y="63847"/>
                </a:lnTo>
                <a:lnTo>
                  <a:pt x="15031" y="63847"/>
                </a:lnTo>
                <a:lnTo>
                  <a:pt x="15015" y="112166"/>
                </a:lnTo>
                <a:lnTo>
                  <a:pt x="13245" y="113704"/>
                </a:lnTo>
                <a:lnTo>
                  <a:pt x="12749" y="113903"/>
                </a:lnTo>
                <a:lnTo>
                  <a:pt x="12005" y="114051"/>
                </a:lnTo>
                <a:lnTo>
                  <a:pt x="10120" y="114250"/>
                </a:lnTo>
                <a:lnTo>
                  <a:pt x="8929" y="114299"/>
                </a:lnTo>
                <a:close/>
              </a:path>
              <a:path w="274955" h="115569">
                <a:moveTo>
                  <a:pt x="60017" y="51792"/>
                </a:moveTo>
                <a:lnTo>
                  <a:pt x="33486" y="51792"/>
                </a:lnTo>
                <a:lnTo>
                  <a:pt x="36859" y="51296"/>
                </a:lnTo>
                <a:lnTo>
                  <a:pt x="42614" y="49311"/>
                </a:lnTo>
                <a:lnTo>
                  <a:pt x="52387" y="35421"/>
                </a:lnTo>
                <a:lnTo>
                  <a:pt x="52387" y="28376"/>
                </a:lnTo>
                <a:lnTo>
                  <a:pt x="51395" y="24655"/>
                </a:lnTo>
                <a:lnTo>
                  <a:pt x="49410" y="21580"/>
                </a:lnTo>
                <a:lnTo>
                  <a:pt x="47525" y="18504"/>
                </a:lnTo>
                <a:lnTo>
                  <a:pt x="30509" y="13841"/>
                </a:lnTo>
                <a:lnTo>
                  <a:pt x="63109" y="13841"/>
                </a:lnTo>
                <a:lnTo>
                  <a:pt x="63748" y="14535"/>
                </a:lnTo>
                <a:lnTo>
                  <a:pt x="65434" y="17363"/>
                </a:lnTo>
                <a:lnTo>
                  <a:pt x="66526" y="20538"/>
                </a:lnTo>
                <a:lnTo>
                  <a:pt x="67716" y="23713"/>
                </a:lnTo>
                <a:lnTo>
                  <a:pt x="68312" y="27235"/>
                </a:lnTo>
                <a:lnTo>
                  <a:pt x="68223" y="35421"/>
                </a:lnTo>
                <a:lnTo>
                  <a:pt x="67766" y="38248"/>
                </a:lnTo>
                <a:lnTo>
                  <a:pt x="66675" y="41225"/>
                </a:lnTo>
                <a:lnTo>
                  <a:pt x="65682" y="44201"/>
                </a:lnTo>
                <a:lnTo>
                  <a:pt x="64244" y="46831"/>
                </a:lnTo>
                <a:lnTo>
                  <a:pt x="60473" y="51395"/>
                </a:lnTo>
                <a:lnTo>
                  <a:pt x="60017" y="51792"/>
                </a:lnTo>
                <a:close/>
              </a:path>
              <a:path w="274955" h="115569">
                <a:moveTo>
                  <a:pt x="68659" y="114299"/>
                </a:moveTo>
                <a:lnTo>
                  <a:pt x="65484" y="114299"/>
                </a:lnTo>
                <a:lnTo>
                  <a:pt x="64244" y="114250"/>
                </a:lnTo>
                <a:lnTo>
                  <a:pt x="58787" y="110876"/>
                </a:lnTo>
                <a:lnTo>
                  <a:pt x="48517" y="84385"/>
                </a:lnTo>
                <a:lnTo>
                  <a:pt x="40034" y="69651"/>
                </a:lnTo>
                <a:lnTo>
                  <a:pt x="38248" y="67766"/>
                </a:lnTo>
                <a:lnTo>
                  <a:pt x="36115" y="66327"/>
                </a:lnTo>
                <a:lnTo>
                  <a:pt x="33635" y="65335"/>
                </a:lnTo>
                <a:lnTo>
                  <a:pt x="31253" y="64343"/>
                </a:lnTo>
                <a:lnTo>
                  <a:pt x="28376" y="63847"/>
                </a:lnTo>
                <a:lnTo>
                  <a:pt x="53225" y="63847"/>
                </a:lnTo>
                <a:lnTo>
                  <a:pt x="54520" y="65186"/>
                </a:lnTo>
                <a:lnTo>
                  <a:pt x="55810" y="66972"/>
                </a:lnTo>
                <a:lnTo>
                  <a:pt x="57100" y="68659"/>
                </a:lnTo>
                <a:lnTo>
                  <a:pt x="58291" y="70643"/>
                </a:lnTo>
                <a:lnTo>
                  <a:pt x="59382" y="72925"/>
                </a:lnTo>
                <a:lnTo>
                  <a:pt x="60573" y="75207"/>
                </a:lnTo>
                <a:lnTo>
                  <a:pt x="74761" y="110480"/>
                </a:lnTo>
                <a:lnTo>
                  <a:pt x="74711" y="112662"/>
                </a:lnTo>
                <a:lnTo>
                  <a:pt x="74562" y="112960"/>
                </a:lnTo>
                <a:lnTo>
                  <a:pt x="74463" y="113258"/>
                </a:lnTo>
                <a:lnTo>
                  <a:pt x="74116" y="113506"/>
                </a:lnTo>
                <a:lnTo>
                  <a:pt x="72925" y="113903"/>
                </a:lnTo>
                <a:lnTo>
                  <a:pt x="72082" y="114051"/>
                </a:lnTo>
                <a:lnTo>
                  <a:pt x="69998" y="114250"/>
                </a:lnTo>
                <a:lnTo>
                  <a:pt x="68659" y="114299"/>
                </a:lnTo>
                <a:close/>
              </a:path>
              <a:path w="274955" h="115569">
                <a:moveTo>
                  <a:pt x="147881" y="115490"/>
                </a:moveTo>
                <a:lnTo>
                  <a:pt x="130914" y="115490"/>
                </a:lnTo>
                <a:lnTo>
                  <a:pt x="123572" y="114250"/>
                </a:lnTo>
                <a:lnTo>
                  <a:pt x="93062" y="82897"/>
                </a:lnTo>
                <a:lnTo>
                  <a:pt x="90235" y="67567"/>
                </a:lnTo>
                <a:lnTo>
                  <a:pt x="90235" y="49510"/>
                </a:lnTo>
                <a:lnTo>
                  <a:pt x="107300" y="10715"/>
                </a:lnTo>
                <a:lnTo>
                  <a:pt x="119107" y="4167"/>
                </a:lnTo>
                <a:lnTo>
                  <a:pt x="125557" y="1389"/>
                </a:lnTo>
                <a:lnTo>
                  <a:pt x="133048" y="0"/>
                </a:lnTo>
                <a:lnTo>
                  <a:pt x="149816" y="0"/>
                </a:lnTo>
                <a:lnTo>
                  <a:pt x="157009" y="1240"/>
                </a:lnTo>
                <a:lnTo>
                  <a:pt x="169312" y="6201"/>
                </a:lnTo>
                <a:lnTo>
                  <a:pt x="174422" y="9822"/>
                </a:lnTo>
                <a:lnTo>
                  <a:pt x="176837" y="12650"/>
                </a:lnTo>
                <a:lnTo>
                  <a:pt x="134238" y="12650"/>
                </a:lnTo>
                <a:lnTo>
                  <a:pt x="128781" y="13890"/>
                </a:lnTo>
                <a:lnTo>
                  <a:pt x="124316" y="16371"/>
                </a:lnTo>
                <a:lnTo>
                  <a:pt x="119951" y="18752"/>
                </a:lnTo>
                <a:lnTo>
                  <a:pt x="116379" y="21976"/>
                </a:lnTo>
                <a:lnTo>
                  <a:pt x="106010" y="63847"/>
                </a:lnTo>
                <a:lnTo>
                  <a:pt x="106556" y="69899"/>
                </a:lnTo>
                <a:lnTo>
                  <a:pt x="127938" y="101451"/>
                </a:lnTo>
                <a:lnTo>
                  <a:pt x="133444" y="102542"/>
                </a:lnTo>
                <a:lnTo>
                  <a:pt x="175284" y="102542"/>
                </a:lnTo>
                <a:lnTo>
                  <a:pt x="173479" y="104725"/>
                </a:lnTo>
                <a:lnTo>
                  <a:pt x="168121" y="108694"/>
                </a:lnTo>
                <a:lnTo>
                  <a:pt x="155322" y="114151"/>
                </a:lnTo>
                <a:lnTo>
                  <a:pt x="147881" y="115490"/>
                </a:lnTo>
                <a:close/>
              </a:path>
              <a:path w="274955" h="115569">
                <a:moveTo>
                  <a:pt x="175284" y="102542"/>
                </a:moveTo>
                <a:lnTo>
                  <a:pt x="146641" y="102542"/>
                </a:lnTo>
                <a:lnTo>
                  <a:pt x="152147" y="101351"/>
                </a:lnTo>
                <a:lnTo>
                  <a:pt x="156612" y="98970"/>
                </a:lnTo>
                <a:lnTo>
                  <a:pt x="174882" y="63847"/>
                </a:lnTo>
                <a:lnTo>
                  <a:pt x="174918" y="51097"/>
                </a:lnTo>
                <a:lnTo>
                  <a:pt x="174323" y="45194"/>
                </a:lnTo>
                <a:lnTo>
                  <a:pt x="173053" y="39340"/>
                </a:lnTo>
                <a:lnTo>
                  <a:pt x="172021" y="34230"/>
                </a:lnTo>
                <a:lnTo>
                  <a:pt x="170155" y="29567"/>
                </a:lnTo>
                <a:lnTo>
                  <a:pt x="167476" y="25598"/>
                </a:lnTo>
                <a:lnTo>
                  <a:pt x="164897" y="21530"/>
                </a:lnTo>
                <a:lnTo>
                  <a:pt x="161375" y="18355"/>
                </a:lnTo>
                <a:lnTo>
                  <a:pt x="156910" y="16073"/>
                </a:lnTo>
                <a:lnTo>
                  <a:pt x="152544" y="13791"/>
                </a:lnTo>
                <a:lnTo>
                  <a:pt x="147137" y="12650"/>
                </a:lnTo>
                <a:lnTo>
                  <a:pt x="176837" y="12650"/>
                </a:lnTo>
                <a:lnTo>
                  <a:pt x="182558" y="19347"/>
                </a:lnTo>
                <a:lnTo>
                  <a:pt x="185584" y="25251"/>
                </a:lnTo>
                <a:lnTo>
                  <a:pt x="189553" y="39340"/>
                </a:lnTo>
                <a:lnTo>
                  <a:pt x="190545" y="47376"/>
                </a:lnTo>
                <a:lnTo>
                  <a:pt x="190545" y="65534"/>
                </a:lnTo>
                <a:lnTo>
                  <a:pt x="189453" y="73719"/>
                </a:lnTo>
                <a:lnTo>
                  <a:pt x="187256" y="81012"/>
                </a:lnTo>
                <a:lnTo>
                  <a:pt x="185187" y="88205"/>
                </a:lnTo>
                <a:lnTo>
                  <a:pt x="182012" y="94406"/>
                </a:lnTo>
                <a:lnTo>
                  <a:pt x="175284" y="102542"/>
                </a:lnTo>
                <a:close/>
              </a:path>
              <a:path w="274955" h="115569">
                <a:moveTo>
                  <a:pt x="267873" y="102691"/>
                </a:moveTo>
                <a:lnTo>
                  <a:pt x="240237" y="102691"/>
                </a:lnTo>
                <a:lnTo>
                  <a:pt x="243164" y="102294"/>
                </a:lnTo>
                <a:lnTo>
                  <a:pt x="245843" y="101500"/>
                </a:lnTo>
                <a:lnTo>
                  <a:pt x="257303" y="91975"/>
                </a:lnTo>
                <a:lnTo>
                  <a:pt x="258394" y="89594"/>
                </a:lnTo>
                <a:lnTo>
                  <a:pt x="258940" y="86915"/>
                </a:lnTo>
                <a:lnTo>
                  <a:pt x="258940" y="80764"/>
                </a:lnTo>
                <a:lnTo>
                  <a:pt x="258196" y="78085"/>
                </a:lnTo>
                <a:lnTo>
                  <a:pt x="256708" y="75902"/>
                </a:lnTo>
                <a:lnTo>
                  <a:pt x="255219" y="73620"/>
                </a:lnTo>
                <a:lnTo>
                  <a:pt x="253285" y="71635"/>
                </a:lnTo>
                <a:lnTo>
                  <a:pt x="250903" y="69949"/>
                </a:lnTo>
                <a:lnTo>
                  <a:pt x="248621" y="68262"/>
                </a:lnTo>
                <a:lnTo>
                  <a:pt x="245943" y="66724"/>
                </a:lnTo>
                <a:lnTo>
                  <a:pt x="242867" y="65335"/>
                </a:lnTo>
                <a:lnTo>
                  <a:pt x="236665" y="62359"/>
                </a:lnTo>
                <a:lnTo>
                  <a:pt x="208190" y="33883"/>
                </a:lnTo>
                <a:lnTo>
                  <a:pt x="208190" y="24655"/>
                </a:lnTo>
                <a:lnTo>
                  <a:pt x="237410" y="0"/>
                </a:lnTo>
                <a:lnTo>
                  <a:pt x="244752" y="0"/>
                </a:lnTo>
                <a:lnTo>
                  <a:pt x="247232" y="198"/>
                </a:lnTo>
                <a:lnTo>
                  <a:pt x="252292" y="992"/>
                </a:lnTo>
                <a:lnTo>
                  <a:pt x="254674" y="1587"/>
                </a:lnTo>
                <a:lnTo>
                  <a:pt x="256856" y="2381"/>
                </a:lnTo>
                <a:lnTo>
                  <a:pt x="259138" y="3075"/>
                </a:lnTo>
                <a:lnTo>
                  <a:pt x="261123" y="3869"/>
                </a:lnTo>
                <a:lnTo>
                  <a:pt x="262810" y="4762"/>
                </a:lnTo>
                <a:lnTo>
                  <a:pt x="264596" y="5655"/>
                </a:lnTo>
                <a:lnTo>
                  <a:pt x="265737" y="6399"/>
                </a:lnTo>
                <a:lnTo>
                  <a:pt x="266233" y="6994"/>
                </a:lnTo>
                <a:lnTo>
                  <a:pt x="266828" y="7491"/>
                </a:lnTo>
                <a:lnTo>
                  <a:pt x="267175" y="7887"/>
                </a:lnTo>
                <a:lnTo>
                  <a:pt x="267274" y="8185"/>
                </a:lnTo>
                <a:lnTo>
                  <a:pt x="267473" y="8483"/>
                </a:lnTo>
                <a:lnTo>
                  <a:pt x="267622" y="8880"/>
                </a:lnTo>
                <a:lnTo>
                  <a:pt x="267721" y="9376"/>
                </a:lnTo>
                <a:lnTo>
                  <a:pt x="267919" y="9872"/>
                </a:lnTo>
                <a:lnTo>
                  <a:pt x="268019" y="11162"/>
                </a:lnTo>
                <a:lnTo>
                  <a:pt x="268145" y="12352"/>
                </a:lnTo>
                <a:lnTo>
                  <a:pt x="238650" y="12352"/>
                </a:lnTo>
                <a:lnTo>
                  <a:pt x="235921" y="12799"/>
                </a:lnTo>
                <a:lnTo>
                  <a:pt x="233639" y="13692"/>
                </a:lnTo>
                <a:lnTo>
                  <a:pt x="231357" y="14485"/>
                </a:lnTo>
                <a:lnTo>
                  <a:pt x="223370" y="25796"/>
                </a:lnTo>
                <a:lnTo>
                  <a:pt x="223370" y="31055"/>
                </a:lnTo>
                <a:lnTo>
                  <a:pt x="245645" y="49708"/>
                </a:lnTo>
                <a:lnTo>
                  <a:pt x="248820" y="51196"/>
                </a:lnTo>
                <a:lnTo>
                  <a:pt x="252094" y="52685"/>
                </a:lnTo>
                <a:lnTo>
                  <a:pt x="255219" y="54322"/>
                </a:lnTo>
                <a:lnTo>
                  <a:pt x="258196" y="56108"/>
                </a:lnTo>
                <a:lnTo>
                  <a:pt x="261272" y="57794"/>
                </a:lnTo>
                <a:lnTo>
                  <a:pt x="264000" y="59878"/>
                </a:lnTo>
                <a:lnTo>
                  <a:pt x="266381" y="62359"/>
                </a:lnTo>
                <a:lnTo>
                  <a:pt x="268862" y="64740"/>
                </a:lnTo>
                <a:lnTo>
                  <a:pt x="270797" y="67567"/>
                </a:lnTo>
                <a:lnTo>
                  <a:pt x="272186" y="70842"/>
                </a:lnTo>
                <a:lnTo>
                  <a:pt x="273674" y="74017"/>
                </a:lnTo>
                <a:lnTo>
                  <a:pt x="274418" y="77837"/>
                </a:lnTo>
                <a:lnTo>
                  <a:pt x="274418" y="87560"/>
                </a:lnTo>
                <a:lnTo>
                  <a:pt x="273426" y="92273"/>
                </a:lnTo>
                <a:lnTo>
                  <a:pt x="271235" y="96887"/>
                </a:lnTo>
                <a:lnTo>
                  <a:pt x="269556" y="100508"/>
                </a:lnTo>
                <a:lnTo>
                  <a:pt x="267873" y="102691"/>
                </a:lnTo>
                <a:close/>
              </a:path>
              <a:path w="274955" h="115569">
                <a:moveTo>
                  <a:pt x="266183" y="20389"/>
                </a:moveTo>
                <a:lnTo>
                  <a:pt x="265191" y="20389"/>
                </a:lnTo>
                <a:lnTo>
                  <a:pt x="264112" y="19942"/>
                </a:lnTo>
                <a:lnTo>
                  <a:pt x="262810" y="19198"/>
                </a:lnTo>
                <a:lnTo>
                  <a:pt x="261421" y="18305"/>
                </a:lnTo>
                <a:lnTo>
                  <a:pt x="259734" y="17363"/>
                </a:lnTo>
                <a:lnTo>
                  <a:pt x="257749" y="16371"/>
                </a:lnTo>
                <a:lnTo>
                  <a:pt x="255864" y="15378"/>
                </a:lnTo>
                <a:lnTo>
                  <a:pt x="253533" y="14485"/>
                </a:lnTo>
                <a:lnTo>
                  <a:pt x="250755" y="13692"/>
                </a:lnTo>
                <a:lnTo>
                  <a:pt x="248076" y="12799"/>
                </a:lnTo>
                <a:lnTo>
                  <a:pt x="245099" y="12352"/>
                </a:lnTo>
                <a:lnTo>
                  <a:pt x="268145" y="12352"/>
                </a:lnTo>
                <a:lnTo>
                  <a:pt x="268056" y="16371"/>
                </a:lnTo>
                <a:lnTo>
                  <a:pt x="267919" y="17462"/>
                </a:lnTo>
                <a:lnTo>
                  <a:pt x="267770" y="18157"/>
                </a:lnTo>
                <a:lnTo>
                  <a:pt x="267572" y="18752"/>
                </a:lnTo>
                <a:lnTo>
                  <a:pt x="267473" y="19248"/>
                </a:lnTo>
                <a:lnTo>
                  <a:pt x="267225" y="19645"/>
                </a:lnTo>
                <a:lnTo>
                  <a:pt x="266778" y="19992"/>
                </a:lnTo>
                <a:lnTo>
                  <a:pt x="266530" y="20240"/>
                </a:lnTo>
                <a:lnTo>
                  <a:pt x="266183" y="20389"/>
                </a:lnTo>
                <a:close/>
              </a:path>
              <a:path w="274955" h="115569">
                <a:moveTo>
                  <a:pt x="241676" y="115490"/>
                </a:moveTo>
                <a:lnTo>
                  <a:pt x="232548" y="115490"/>
                </a:lnTo>
                <a:lnTo>
                  <a:pt x="229026" y="115143"/>
                </a:lnTo>
                <a:lnTo>
                  <a:pt x="225751" y="114448"/>
                </a:lnTo>
                <a:lnTo>
                  <a:pt x="222576" y="113853"/>
                </a:lnTo>
                <a:lnTo>
                  <a:pt x="205386" y="98077"/>
                </a:lnTo>
                <a:lnTo>
                  <a:pt x="205511" y="96738"/>
                </a:lnTo>
                <a:lnTo>
                  <a:pt x="207694" y="93315"/>
                </a:lnTo>
                <a:lnTo>
                  <a:pt x="208983" y="93315"/>
                </a:lnTo>
                <a:lnTo>
                  <a:pt x="210124" y="93811"/>
                </a:lnTo>
                <a:lnTo>
                  <a:pt x="213187" y="95845"/>
                </a:lnTo>
                <a:lnTo>
                  <a:pt x="214986" y="96887"/>
                </a:lnTo>
                <a:lnTo>
                  <a:pt x="232697" y="102691"/>
                </a:lnTo>
                <a:lnTo>
                  <a:pt x="267873" y="102691"/>
                </a:lnTo>
                <a:lnTo>
                  <a:pt x="266878" y="103981"/>
                </a:lnTo>
                <a:lnTo>
                  <a:pt x="263405" y="106858"/>
                </a:lnTo>
                <a:lnTo>
                  <a:pt x="260031" y="109735"/>
                </a:lnTo>
                <a:lnTo>
                  <a:pt x="256013" y="111918"/>
                </a:lnTo>
                <a:lnTo>
                  <a:pt x="251350" y="113407"/>
                </a:lnTo>
                <a:lnTo>
                  <a:pt x="246687" y="114796"/>
                </a:lnTo>
                <a:lnTo>
                  <a:pt x="241676" y="115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38808" y="159612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6779" y="937311"/>
            <a:ext cx="7573009" cy="93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836294" indent="-3365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>
              <a:latin typeface="Gulim"/>
              <a:cs typeface="Gulim"/>
            </a:endParaRPr>
          </a:p>
          <a:p>
            <a:pPr marL="1172210" indent="-672465">
              <a:lnSpc>
                <a:spcPts val="1650"/>
              </a:lnSpc>
              <a:buFont typeface="Arial"/>
              <a:buChar char="○"/>
              <a:tabLst>
                <a:tab pos="1172210" algn="l"/>
                <a:tab pos="1172845" algn="l"/>
              </a:tabLst>
            </a:pPr>
            <a:r>
              <a:rPr sz="1400" dirty="0">
                <a:latin typeface="Gulim"/>
                <a:cs typeface="Gulim"/>
              </a:rPr>
              <a:t>에서는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된다</a:t>
            </a:r>
            <a:endParaRPr sz="1400">
              <a:latin typeface="Gulim"/>
              <a:cs typeface="Gulim"/>
            </a:endParaRPr>
          </a:p>
          <a:p>
            <a:pPr marL="836294" indent="-336550">
              <a:lnSpc>
                <a:spcPts val="1664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각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6992" y="180567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44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8699" y="503705"/>
            <a:ext cx="464901" cy="19838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26124" y="2258549"/>
            <a:ext cx="1369060" cy="1369060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0" y="684449"/>
                </a:moveTo>
                <a:lnTo>
                  <a:pt x="1718" y="635569"/>
                </a:lnTo>
                <a:lnTo>
                  <a:pt x="6796" y="587616"/>
                </a:lnTo>
                <a:lnTo>
                  <a:pt x="15119" y="540706"/>
                </a:lnTo>
                <a:lnTo>
                  <a:pt x="26569" y="494956"/>
                </a:lnTo>
                <a:lnTo>
                  <a:pt x="41032" y="450481"/>
                </a:lnTo>
                <a:lnTo>
                  <a:pt x="58392" y="407396"/>
                </a:lnTo>
                <a:lnTo>
                  <a:pt x="78532" y="365819"/>
                </a:lnTo>
                <a:lnTo>
                  <a:pt x="101338" y="325864"/>
                </a:lnTo>
                <a:lnTo>
                  <a:pt x="126692" y="287647"/>
                </a:lnTo>
                <a:lnTo>
                  <a:pt x="154480" y="251284"/>
                </a:lnTo>
                <a:lnTo>
                  <a:pt x="184585" y="216892"/>
                </a:lnTo>
                <a:lnTo>
                  <a:pt x="216892" y="184585"/>
                </a:lnTo>
                <a:lnTo>
                  <a:pt x="251284" y="154480"/>
                </a:lnTo>
                <a:lnTo>
                  <a:pt x="287647" y="126692"/>
                </a:lnTo>
                <a:lnTo>
                  <a:pt x="325864" y="101338"/>
                </a:lnTo>
                <a:lnTo>
                  <a:pt x="365819" y="78532"/>
                </a:lnTo>
                <a:lnTo>
                  <a:pt x="407396" y="58392"/>
                </a:lnTo>
                <a:lnTo>
                  <a:pt x="450481" y="41033"/>
                </a:lnTo>
                <a:lnTo>
                  <a:pt x="494956" y="26569"/>
                </a:lnTo>
                <a:lnTo>
                  <a:pt x="540706" y="15119"/>
                </a:lnTo>
                <a:lnTo>
                  <a:pt x="587616" y="6796"/>
                </a:lnTo>
                <a:lnTo>
                  <a:pt x="635569" y="1718"/>
                </a:lnTo>
                <a:lnTo>
                  <a:pt x="684449" y="0"/>
                </a:lnTo>
                <a:lnTo>
                  <a:pt x="733744" y="1775"/>
                </a:lnTo>
                <a:lnTo>
                  <a:pt x="782497" y="7056"/>
                </a:lnTo>
                <a:lnTo>
                  <a:pt x="830536" y="15769"/>
                </a:lnTo>
                <a:lnTo>
                  <a:pt x="877688" y="27843"/>
                </a:lnTo>
                <a:lnTo>
                  <a:pt x="923782" y="43207"/>
                </a:lnTo>
                <a:lnTo>
                  <a:pt x="968643" y="61789"/>
                </a:lnTo>
                <a:lnTo>
                  <a:pt x="1012100" y="83518"/>
                </a:lnTo>
                <a:lnTo>
                  <a:pt x="1053979" y="108322"/>
                </a:lnTo>
                <a:lnTo>
                  <a:pt x="1094109" y="136130"/>
                </a:lnTo>
                <a:lnTo>
                  <a:pt x="1132317" y="166870"/>
                </a:lnTo>
                <a:lnTo>
                  <a:pt x="1168429" y="200470"/>
                </a:lnTo>
                <a:lnTo>
                  <a:pt x="1202029" y="236582"/>
                </a:lnTo>
                <a:lnTo>
                  <a:pt x="1232769" y="274790"/>
                </a:lnTo>
                <a:lnTo>
                  <a:pt x="1260577" y="314920"/>
                </a:lnTo>
                <a:lnTo>
                  <a:pt x="1285381" y="356799"/>
                </a:lnTo>
                <a:lnTo>
                  <a:pt x="1307110" y="400256"/>
                </a:lnTo>
                <a:lnTo>
                  <a:pt x="1325692" y="445117"/>
                </a:lnTo>
                <a:lnTo>
                  <a:pt x="1341056" y="491211"/>
                </a:lnTo>
                <a:lnTo>
                  <a:pt x="1353130" y="538363"/>
                </a:lnTo>
                <a:lnTo>
                  <a:pt x="1361843" y="586402"/>
                </a:lnTo>
                <a:lnTo>
                  <a:pt x="1367124" y="635155"/>
                </a:lnTo>
                <a:lnTo>
                  <a:pt x="1368899" y="684449"/>
                </a:lnTo>
                <a:lnTo>
                  <a:pt x="1367181" y="733330"/>
                </a:lnTo>
                <a:lnTo>
                  <a:pt x="1362103" y="781283"/>
                </a:lnTo>
                <a:lnTo>
                  <a:pt x="1353780" y="828193"/>
                </a:lnTo>
                <a:lnTo>
                  <a:pt x="1342330" y="873943"/>
                </a:lnTo>
                <a:lnTo>
                  <a:pt x="1327866" y="918418"/>
                </a:lnTo>
                <a:lnTo>
                  <a:pt x="1310507" y="961503"/>
                </a:lnTo>
                <a:lnTo>
                  <a:pt x="1290367" y="1003080"/>
                </a:lnTo>
                <a:lnTo>
                  <a:pt x="1267561" y="1043035"/>
                </a:lnTo>
                <a:lnTo>
                  <a:pt x="1242207" y="1081252"/>
                </a:lnTo>
                <a:lnTo>
                  <a:pt x="1214419" y="1117615"/>
                </a:lnTo>
                <a:lnTo>
                  <a:pt x="1184314" y="1152007"/>
                </a:lnTo>
                <a:lnTo>
                  <a:pt x="1152007" y="1184314"/>
                </a:lnTo>
                <a:lnTo>
                  <a:pt x="1117615" y="1214419"/>
                </a:lnTo>
                <a:lnTo>
                  <a:pt x="1081252" y="1242207"/>
                </a:lnTo>
                <a:lnTo>
                  <a:pt x="1043035" y="1267561"/>
                </a:lnTo>
                <a:lnTo>
                  <a:pt x="1003080" y="1290367"/>
                </a:lnTo>
                <a:lnTo>
                  <a:pt x="961503" y="1310507"/>
                </a:lnTo>
                <a:lnTo>
                  <a:pt x="918418" y="1327866"/>
                </a:lnTo>
                <a:lnTo>
                  <a:pt x="873943" y="1342330"/>
                </a:lnTo>
                <a:lnTo>
                  <a:pt x="828193" y="1353780"/>
                </a:lnTo>
                <a:lnTo>
                  <a:pt x="781283" y="1362103"/>
                </a:lnTo>
                <a:lnTo>
                  <a:pt x="733330" y="1367181"/>
                </a:lnTo>
                <a:lnTo>
                  <a:pt x="684449" y="1368899"/>
                </a:lnTo>
                <a:lnTo>
                  <a:pt x="635569" y="1367181"/>
                </a:lnTo>
                <a:lnTo>
                  <a:pt x="587616" y="1362103"/>
                </a:lnTo>
                <a:lnTo>
                  <a:pt x="540706" y="1353780"/>
                </a:lnTo>
                <a:lnTo>
                  <a:pt x="494956" y="1342330"/>
                </a:lnTo>
                <a:lnTo>
                  <a:pt x="450481" y="1327866"/>
                </a:lnTo>
                <a:lnTo>
                  <a:pt x="407396" y="1310507"/>
                </a:lnTo>
                <a:lnTo>
                  <a:pt x="365819" y="1290367"/>
                </a:lnTo>
                <a:lnTo>
                  <a:pt x="325864" y="1267561"/>
                </a:lnTo>
                <a:lnTo>
                  <a:pt x="287647" y="1242207"/>
                </a:lnTo>
                <a:lnTo>
                  <a:pt x="251284" y="1214419"/>
                </a:lnTo>
                <a:lnTo>
                  <a:pt x="216892" y="1184314"/>
                </a:lnTo>
                <a:lnTo>
                  <a:pt x="184585" y="1152007"/>
                </a:lnTo>
                <a:lnTo>
                  <a:pt x="154480" y="1117615"/>
                </a:lnTo>
                <a:lnTo>
                  <a:pt x="126692" y="1081252"/>
                </a:lnTo>
                <a:lnTo>
                  <a:pt x="101338" y="1043035"/>
                </a:lnTo>
                <a:lnTo>
                  <a:pt x="78532" y="1003080"/>
                </a:lnTo>
                <a:lnTo>
                  <a:pt x="58392" y="961503"/>
                </a:lnTo>
                <a:lnTo>
                  <a:pt x="41032" y="918418"/>
                </a:lnTo>
                <a:lnTo>
                  <a:pt x="26569" y="873943"/>
                </a:lnTo>
                <a:lnTo>
                  <a:pt x="15119" y="828193"/>
                </a:lnTo>
                <a:lnTo>
                  <a:pt x="6796" y="781283"/>
                </a:lnTo>
                <a:lnTo>
                  <a:pt x="1718" y="733330"/>
                </a:lnTo>
                <a:lnTo>
                  <a:pt x="0" y="6844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43935" y="2793076"/>
            <a:ext cx="7334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125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2325" y="35509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89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9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3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1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8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21778" y="4053051"/>
            <a:ext cx="7454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72199" y="22468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90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8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4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2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9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45700" y="2748951"/>
            <a:ext cx="757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10452" y="2859361"/>
            <a:ext cx="4323715" cy="1353185"/>
            <a:chOff x="2410452" y="2859361"/>
            <a:chExt cx="4323715" cy="1353185"/>
          </a:xfrm>
        </p:grpSpPr>
        <p:sp>
          <p:nvSpPr>
            <p:cNvPr id="19" name="object 19"/>
            <p:cNvSpPr/>
            <p:nvPr/>
          </p:nvSpPr>
          <p:spPr>
            <a:xfrm>
              <a:off x="2595024" y="2900349"/>
              <a:ext cx="3363595" cy="43180"/>
            </a:xfrm>
            <a:custGeom>
              <a:avLst/>
              <a:gdLst/>
              <a:ahLst/>
              <a:cxnLst/>
              <a:rect l="l" t="t" r="r" b="b"/>
              <a:pathLst>
                <a:path w="3363595" h="43180">
                  <a:moveTo>
                    <a:pt x="0" y="42650"/>
                  </a:moveTo>
                  <a:lnTo>
                    <a:pt x="336300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8109" y="2859361"/>
              <a:ext cx="105892" cy="819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94374" y="2950971"/>
              <a:ext cx="1176020" cy="600075"/>
            </a:xfrm>
            <a:custGeom>
              <a:avLst/>
              <a:gdLst/>
              <a:ahLst/>
              <a:cxnLst/>
              <a:rect l="l" t="t" r="r" b="b"/>
              <a:pathLst>
                <a:path w="1176020" h="600075">
                  <a:moveTo>
                    <a:pt x="0" y="599953"/>
                  </a:moveTo>
                  <a:lnTo>
                    <a:pt x="117588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6436" y="2902156"/>
              <a:ext cx="110356" cy="863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48353" y="3550925"/>
              <a:ext cx="1176020" cy="600710"/>
            </a:xfrm>
            <a:custGeom>
              <a:avLst/>
              <a:gdLst/>
              <a:ahLst/>
              <a:cxnLst/>
              <a:rect l="l" t="t" r="r" b="b"/>
              <a:pathLst>
                <a:path w="1176020" h="600710">
                  <a:moveTo>
                    <a:pt x="1175895" y="0"/>
                  </a:moveTo>
                  <a:lnTo>
                    <a:pt x="0" y="60023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1829" y="4113608"/>
              <a:ext cx="110354" cy="863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98989" y="3473261"/>
              <a:ext cx="1643380" cy="730250"/>
            </a:xfrm>
            <a:custGeom>
              <a:avLst/>
              <a:gdLst/>
              <a:ahLst/>
              <a:cxnLst/>
              <a:rect l="l" t="t" r="r" b="b"/>
              <a:pathLst>
                <a:path w="1643379" h="730250">
                  <a:moveTo>
                    <a:pt x="1643335" y="72971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0452" y="3428652"/>
              <a:ext cx="110831" cy="8289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846650" y="2646852"/>
            <a:ext cx="836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Messages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01050" y="2933475"/>
            <a:ext cx="2416810" cy="1729105"/>
            <a:chOff x="1901050" y="2933475"/>
            <a:chExt cx="2416810" cy="1729105"/>
          </a:xfrm>
        </p:grpSpPr>
        <p:sp>
          <p:nvSpPr>
            <p:cNvPr id="29" name="object 29"/>
            <p:cNvSpPr/>
            <p:nvPr/>
          </p:nvSpPr>
          <p:spPr>
            <a:xfrm>
              <a:off x="2595025" y="2943000"/>
              <a:ext cx="1634489" cy="751205"/>
            </a:xfrm>
            <a:custGeom>
              <a:avLst/>
              <a:gdLst/>
              <a:ahLst/>
              <a:cxnLst/>
              <a:rect l="l" t="t" r="r" b="b"/>
              <a:pathLst>
                <a:path w="1634489" h="751204">
                  <a:moveTo>
                    <a:pt x="0" y="0"/>
                  </a:moveTo>
                  <a:lnTo>
                    <a:pt x="1634344" y="751166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704" y="3656051"/>
              <a:ext cx="110741" cy="8374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0575" y="3627449"/>
              <a:ext cx="2317750" cy="991869"/>
            </a:xfrm>
            <a:custGeom>
              <a:avLst/>
              <a:gdLst/>
              <a:ahLst/>
              <a:cxnLst/>
              <a:rect l="l" t="t" r="r" b="b"/>
              <a:pathLst>
                <a:path w="2317750" h="991870">
                  <a:moveTo>
                    <a:pt x="2317712" y="991542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6386" y="4580538"/>
              <a:ext cx="110908" cy="819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7593" y="1026955"/>
            <a:ext cx="502920" cy="192405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237" y="1494769"/>
            <a:ext cx="655370" cy="1224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44147" y="1425118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와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4121" y="1494769"/>
            <a:ext cx="750288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94722" y="1215568"/>
            <a:ext cx="323088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ts val="1664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u="heavy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8435" y="1712058"/>
            <a:ext cx="920556" cy="13826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21457" y="1425118"/>
            <a:ext cx="15271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74295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 </a:t>
            </a:r>
            <a:r>
              <a:rPr sz="1400" dirty="0">
                <a:latin typeface="Gulim"/>
                <a:cs typeface="Gulim"/>
              </a:rPr>
              <a:t>통신도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가능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1099" y="503705"/>
            <a:ext cx="464901" cy="19838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226124" y="2258549"/>
            <a:ext cx="1369060" cy="1369060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0" y="684449"/>
                </a:moveTo>
                <a:lnTo>
                  <a:pt x="1718" y="635569"/>
                </a:lnTo>
                <a:lnTo>
                  <a:pt x="6796" y="587616"/>
                </a:lnTo>
                <a:lnTo>
                  <a:pt x="15119" y="540706"/>
                </a:lnTo>
                <a:lnTo>
                  <a:pt x="26569" y="494956"/>
                </a:lnTo>
                <a:lnTo>
                  <a:pt x="41032" y="450481"/>
                </a:lnTo>
                <a:lnTo>
                  <a:pt x="58392" y="407396"/>
                </a:lnTo>
                <a:lnTo>
                  <a:pt x="78532" y="365819"/>
                </a:lnTo>
                <a:lnTo>
                  <a:pt x="101338" y="325864"/>
                </a:lnTo>
                <a:lnTo>
                  <a:pt x="126692" y="287647"/>
                </a:lnTo>
                <a:lnTo>
                  <a:pt x="154480" y="251284"/>
                </a:lnTo>
                <a:lnTo>
                  <a:pt x="184585" y="216892"/>
                </a:lnTo>
                <a:lnTo>
                  <a:pt x="216892" y="184585"/>
                </a:lnTo>
                <a:lnTo>
                  <a:pt x="251284" y="154480"/>
                </a:lnTo>
                <a:lnTo>
                  <a:pt x="287647" y="126692"/>
                </a:lnTo>
                <a:lnTo>
                  <a:pt x="325864" y="101338"/>
                </a:lnTo>
                <a:lnTo>
                  <a:pt x="365819" y="78532"/>
                </a:lnTo>
                <a:lnTo>
                  <a:pt x="407396" y="58392"/>
                </a:lnTo>
                <a:lnTo>
                  <a:pt x="450481" y="41033"/>
                </a:lnTo>
                <a:lnTo>
                  <a:pt x="494956" y="26569"/>
                </a:lnTo>
                <a:lnTo>
                  <a:pt x="540706" y="15119"/>
                </a:lnTo>
                <a:lnTo>
                  <a:pt x="587616" y="6796"/>
                </a:lnTo>
                <a:lnTo>
                  <a:pt x="635569" y="1718"/>
                </a:lnTo>
                <a:lnTo>
                  <a:pt x="684449" y="0"/>
                </a:lnTo>
                <a:lnTo>
                  <a:pt x="733744" y="1775"/>
                </a:lnTo>
                <a:lnTo>
                  <a:pt x="782497" y="7056"/>
                </a:lnTo>
                <a:lnTo>
                  <a:pt x="830536" y="15769"/>
                </a:lnTo>
                <a:lnTo>
                  <a:pt x="877688" y="27843"/>
                </a:lnTo>
                <a:lnTo>
                  <a:pt x="923782" y="43207"/>
                </a:lnTo>
                <a:lnTo>
                  <a:pt x="968643" y="61789"/>
                </a:lnTo>
                <a:lnTo>
                  <a:pt x="1012100" y="83518"/>
                </a:lnTo>
                <a:lnTo>
                  <a:pt x="1053979" y="108322"/>
                </a:lnTo>
                <a:lnTo>
                  <a:pt x="1094109" y="136130"/>
                </a:lnTo>
                <a:lnTo>
                  <a:pt x="1132317" y="166870"/>
                </a:lnTo>
                <a:lnTo>
                  <a:pt x="1168429" y="200470"/>
                </a:lnTo>
                <a:lnTo>
                  <a:pt x="1202029" y="236582"/>
                </a:lnTo>
                <a:lnTo>
                  <a:pt x="1232769" y="274790"/>
                </a:lnTo>
                <a:lnTo>
                  <a:pt x="1260577" y="314920"/>
                </a:lnTo>
                <a:lnTo>
                  <a:pt x="1285381" y="356799"/>
                </a:lnTo>
                <a:lnTo>
                  <a:pt x="1307110" y="400256"/>
                </a:lnTo>
                <a:lnTo>
                  <a:pt x="1325692" y="445117"/>
                </a:lnTo>
                <a:lnTo>
                  <a:pt x="1341056" y="491211"/>
                </a:lnTo>
                <a:lnTo>
                  <a:pt x="1353130" y="538363"/>
                </a:lnTo>
                <a:lnTo>
                  <a:pt x="1361843" y="586402"/>
                </a:lnTo>
                <a:lnTo>
                  <a:pt x="1367124" y="635155"/>
                </a:lnTo>
                <a:lnTo>
                  <a:pt x="1368899" y="684449"/>
                </a:lnTo>
                <a:lnTo>
                  <a:pt x="1367181" y="733330"/>
                </a:lnTo>
                <a:lnTo>
                  <a:pt x="1362103" y="781283"/>
                </a:lnTo>
                <a:lnTo>
                  <a:pt x="1353780" y="828193"/>
                </a:lnTo>
                <a:lnTo>
                  <a:pt x="1342330" y="873943"/>
                </a:lnTo>
                <a:lnTo>
                  <a:pt x="1327866" y="918418"/>
                </a:lnTo>
                <a:lnTo>
                  <a:pt x="1310507" y="961503"/>
                </a:lnTo>
                <a:lnTo>
                  <a:pt x="1290367" y="1003080"/>
                </a:lnTo>
                <a:lnTo>
                  <a:pt x="1267561" y="1043035"/>
                </a:lnTo>
                <a:lnTo>
                  <a:pt x="1242207" y="1081252"/>
                </a:lnTo>
                <a:lnTo>
                  <a:pt x="1214419" y="1117615"/>
                </a:lnTo>
                <a:lnTo>
                  <a:pt x="1184314" y="1152007"/>
                </a:lnTo>
                <a:lnTo>
                  <a:pt x="1152007" y="1184314"/>
                </a:lnTo>
                <a:lnTo>
                  <a:pt x="1117615" y="1214419"/>
                </a:lnTo>
                <a:lnTo>
                  <a:pt x="1081252" y="1242207"/>
                </a:lnTo>
                <a:lnTo>
                  <a:pt x="1043035" y="1267561"/>
                </a:lnTo>
                <a:lnTo>
                  <a:pt x="1003080" y="1290367"/>
                </a:lnTo>
                <a:lnTo>
                  <a:pt x="961503" y="1310507"/>
                </a:lnTo>
                <a:lnTo>
                  <a:pt x="918418" y="1327866"/>
                </a:lnTo>
                <a:lnTo>
                  <a:pt x="873943" y="1342330"/>
                </a:lnTo>
                <a:lnTo>
                  <a:pt x="828193" y="1353780"/>
                </a:lnTo>
                <a:lnTo>
                  <a:pt x="781283" y="1362103"/>
                </a:lnTo>
                <a:lnTo>
                  <a:pt x="733330" y="1367181"/>
                </a:lnTo>
                <a:lnTo>
                  <a:pt x="684449" y="1368899"/>
                </a:lnTo>
                <a:lnTo>
                  <a:pt x="635569" y="1367181"/>
                </a:lnTo>
                <a:lnTo>
                  <a:pt x="587616" y="1362103"/>
                </a:lnTo>
                <a:lnTo>
                  <a:pt x="540706" y="1353780"/>
                </a:lnTo>
                <a:lnTo>
                  <a:pt x="494956" y="1342330"/>
                </a:lnTo>
                <a:lnTo>
                  <a:pt x="450481" y="1327866"/>
                </a:lnTo>
                <a:lnTo>
                  <a:pt x="407396" y="1310507"/>
                </a:lnTo>
                <a:lnTo>
                  <a:pt x="365819" y="1290367"/>
                </a:lnTo>
                <a:lnTo>
                  <a:pt x="325864" y="1267561"/>
                </a:lnTo>
                <a:lnTo>
                  <a:pt x="287647" y="1242207"/>
                </a:lnTo>
                <a:lnTo>
                  <a:pt x="251284" y="1214419"/>
                </a:lnTo>
                <a:lnTo>
                  <a:pt x="216892" y="1184314"/>
                </a:lnTo>
                <a:lnTo>
                  <a:pt x="184585" y="1152007"/>
                </a:lnTo>
                <a:lnTo>
                  <a:pt x="154480" y="1117615"/>
                </a:lnTo>
                <a:lnTo>
                  <a:pt x="126692" y="1081252"/>
                </a:lnTo>
                <a:lnTo>
                  <a:pt x="101338" y="1043035"/>
                </a:lnTo>
                <a:lnTo>
                  <a:pt x="78532" y="1003080"/>
                </a:lnTo>
                <a:lnTo>
                  <a:pt x="58392" y="961503"/>
                </a:lnTo>
                <a:lnTo>
                  <a:pt x="41032" y="918418"/>
                </a:lnTo>
                <a:lnTo>
                  <a:pt x="26569" y="873943"/>
                </a:lnTo>
                <a:lnTo>
                  <a:pt x="15119" y="828193"/>
                </a:lnTo>
                <a:lnTo>
                  <a:pt x="6796" y="781283"/>
                </a:lnTo>
                <a:lnTo>
                  <a:pt x="1718" y="733330"/>
                </a:lnTo>
                <a:lnTo>
                  <a:pt x="0" y="6844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43935" y="2793076"/>
            <a:ext cx="7334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125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42325" y="35509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89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9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3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1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8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21778" y="4053051"/>
            <a:ext cx="7454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72199" y="22468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90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8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4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2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9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45700" y="2748951"/>
            <a:ext cx="757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10452" y="2859361"/>
            <a:ext cx="4323715" cy="1353185"/>
            <a:chOff x="2410452" y="2859361"/>
            <a:chExt cx="4323715" cy="1353185"/>
          </a:xfrm>
        </p:grpSpPr>
        <p:sp>
          <p:nvSpPr>
            <p:cNvPr id="21" name="object 21"/>
            <p:cNvSpPr/>
            <p:nvPr/>
          </p:nvSpPr>
          <p:spPr>
            <a:xfrm>
              <a:off x="2595024" y="2900349"/>
              <a:ext cx="3363595" cy="43180"/>
            </a:xfrm>
            <a:custGeom>
              <a:avLst/>
              <a:gdLst/>
              <a:ahLst/>
              <a:cxnLst/>
              <a:rect l="l" t="t" r="r" b="b"/>
              <a:pathLst>
                <a:path w="3363595" h="43180">
                  <a:moveTo>
                    <a:pt x="0" y="42650"/>
                  </a:moveTo>
                  <a:lnTo>
                    <a:pt x="3363009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8109" y="2859361"/>
              <a:ext cx="105892" cy="8197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94374" y="2950971"/>
              <a:ext cx="1176020" cy="600075"/>
            </a:xfrm>
            <a:custGeom>
              <a:avLst/>
              <a:gdLst/>
              <a:ahLst/>
              <a:cxnLst/>
              <a:rect l="l" t="t" r="r" b="b"/>
              <a:pathLst>
                <a:path w="1176020" h="600075">
                  <a:moveTo>
                    <a:pt x="0" y="599953"/>
                  </a:moveTo>
                  <a:lnTo>
                    <a:pt x="117588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6436" y="2902156"/>
              <a:ext cx="110356" cy="863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48353" y="3550925"/>
              <a:ext cx="1176020" cy="600710"/>
            </a:xfrm>
            <a:custGeom>
              <a:avLst/>
              <a:gdLst/>
              <a:ahLst/>
              <a:cxnLst/>
              <a:rect l="l" t="t" r="r" b="b"/>
              <a:pathLst>
                <a:path w="1176020" h="600710">
                  <a:moveTo>
                    <a:pt x="1175895" y="0"/>
                  </a:moveTo>
                  <a:lnTo>
                    <a:pt x="0" y="60023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1829" y="4113608"/>
              <a:ext cx="110354" cy="863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98989" y="3473261"/>
              <a:ext cx="1643380" cy="730250"/>
            </a:xfrm>
            <a:custGeom>
              <a:avLst/>
              <a:gdLst/>
              <a:ahLst/>
              <a:cxnLst/>
              <a:rect l="l" t="t" r="r" b="b"/>
              <a:pathLst>
                <a:path w="1643379" h="730250">
                  <a:moveTo>
                    <a:pt x="1643335" y="72971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0452" y="3428652"/>
              <a:ext cx="110831" cy="828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95024" y="2943000"/>
              <a:ext cx="1634489" cy="751205"/>
            </a:xfrm>
            <a:custGeom>
              <a:avLst/>
              <a:gdLst/>
              <a:ahLst/>
              <a:cxnLst/>
              <a:rect l="l" t="t" r="r" b="b"/>
              <a:pathLst>
                <a:path w="1634489" h="751204">
                  <a:moveTo>
                    <a:pt x="0" y="0"/>
                  </a:moveTo>
                  <a:lnTo>
                    <a:pt x="1634344" y="751166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6703" y="3656051"/>
              <a:ext cx="110741" cy="8374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069070" y="2580327"/>
            <a:ext cx="529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Topics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40170" y="2505064"/>
            <a:ext cx="753745" cy="21336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Publisher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99573" y="2505064"/>
            <a:ext cx="862330" cy="21336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Subscriber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44869" y="3127240"/>
            <a:ext cx="529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Topics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69697" y="3839139"/>
            <a:ext cx="862330" cy="21336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Subscriber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01050" y="3617924"/>
            <a:ext cx="2416810" cy="1045210"/>
            <a:chOff x="1901050" y="3617924"/>
            <a:chExt cx="2416810" cy="1045210"/>
          </a:xfrm>
        </p:grpSpPr>
        <p:sp>
          <p:nvSpPr>
            <p:cNvPr id="37" name="object 37"/>
            <p:cNvSpPr/>
            <p:nvPr/>
          </p:nvSpPr>
          <p:spPr>
            <a:xfrm>
              <a:off x="1910575" y="3627449"/>
              <a:ext cx="2317750" cy="991869"/>
            </a:xfrm>
            <a:custGeom>
              <a:avLst/>
              <a:gdLst/>
              <a:ahLst/>
              <a:cxnLst/>
              <a:rect l="l" t="t" r="r" b="b"/>
              <a:pathLst>
                <a:path w="2317750" h="991870">
                  <a:moveTo>
                    <a:pt x="2317712" y="991542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6386" y="4580538"/>
              <a:ext cx="110908" cy="819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149" y="1026955"/>
            <a:ext cx="663475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480" y="1500425"/>
            <a:ext cx="998097" cy="1168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8091" y="1494769"/>
            <a:ext cx="943021" cy="1224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937311"/>
            <a:ext cx="3870960" cy="93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836294" indent="-336550">
              <a:lnSpc>
                <a:spcPts val="1664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>
              <a:latin typeface="Gulim"/>
              <a:cs typeface="Gulim"/>
            </a:endParaRPr>
          </a:p>
          <a:p>
            <a:pPr marL="1883410" indent="-1383665">
              <a:lnSpc>
                <a:spcPts val="1650"/>
              </a:lnSpc>
              <a:buFont typeface="Arial"/>
              <a:buChar char="○"/>
              <a:tabLst>
                <a:tab pos="1883410" algn="l"/>
                <a:tab pos="1884045" algn="l"/>
                <a:tab pos="3100070" algn="l"/>
              </a:tabLst>
            </a:pPr>
            <a:r>
              <a:rPr sz="1400" spc="-50" dirty="0">
                <a:latin typeface="Gulim"/>
                <a:cs typeface="Gulim"/>
              </a:rPr>
              <a:t>와</a:t>
            </a:r>
            <a:r>
              <a:rPr sz="1400" dirty="0">
                <a:latin typeface="Gulim"/>
                <a:cs typeface="Gulim"/>
              </a:rPr>
              <a:t>	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>
              <a:latin typeface="Gulim"/>
              <a:cs typeface="Gulim"/>
            </a:endParaRPr>
          </a:p>
          <a:p>
            <a:pPr marL="5003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8237" y="1697622"/>
            <a:ext cx="1327077" cy="1590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7299" y="503705"/>
            <a:ext cx="464901" cy="19838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26124" y="2258549"/>
            <a:ext cx="1369060" cy="1369060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0" y="684449"/>
                </a:moveTo>
                <a:lnTo>
                  <a:pt x="1718" y="635569"/>
                </a:lnTo>
                <a:lnTo>
                  <a:pt x="6796" y="587616"/>
                </a:lnTo>
                <a:lnTo>
                  <a:pt x="15119" y="540706"/>
                </a:lnTo>
                <a:lnTo>
                  <a:pt x="26569" y="494956"/>
                </a:lnTo>
                <a:lnTo>
                  <a:pt x="41032" y="450481"/>
                </a:lnTo>
                <a:lnTo>
                  <a:pt x="58392" y="407396"/>
                </a:lnTo>
                <a:lnTo>
                  <a:pt x="78532" y="365819"/>
                </a:lnTo>
                <a:lnTo>
                  <a:pt x="101338" y="325864"/>
                </a:lnTo>
                <a:lnTo>
                  <a:pt x="126692" y="287647"/>
                </a:lnTo>
                <a:lnTo>
                  <a:pt x="154480" y="251284"/>
                </a:lnTo>
                <a:lnTo>
                  <a:pt x="184585" y="216892"/>
                </a:lnTo>
                <a:lnTo>
                  <a:pt x="216892" y="184585"/>
                </a:lnTo>
                <a:lnTo>
                  <a:pt x="251284" y="154480"/>
                </a:lnTo>
                <a:lnTo>
                  <a:pt x="287647" y="126692"/>
                </a:lnTo>
                <a:lnTo>
                  <a:pt x="325864" y="101338"/>
                </a:lnTo>
                <a:lnTo>
                  <a:pt x="365819" y="78532"/>
                </a:lnTo>
                <a:lnTo>
                  <a:pt x="407396" y="58392"/>
                </a:lnTo>
                <a:lnTo>
                  <a:pt x="450481" y="41033"/>
                </a:lnTo>
                <a:lnTo>
                  <a:pt x="494956" y="26569"/>
                </a:lnTo>
                <a:lnTo>
                  <a:pt x="540706" y="15119"/>
                </a:lnTo>
                <a:lnTo>
                  <a:pt x="587616" y="6796"/>
                </a:lnTo>
                <a:lnTo>
                  <a:pt x="635569" y="1718"/>
                </a:lnTo>
                <a:lnTo>
                  <a:pt x="684449" y="0"/>
                </a:lnTo>
                <a:lnTo>
                  <a:pt x="733744" y="1775"/>
                </a:lnTo>
                <a:lnTo>
                  <a:pt x="782497" y="7056"/>
                </a:lnTo>
                <a:lnTo>
                  <a:pt x="830536" y="15769"/>
                </a:lnTo>
                <a:lnTo>
                  <a:pt x="877688" y="27843"/>
                </a:lnTo>
                <a:lnTo>
                  <a:pt x="923782" y="43207"/>
                </a:lnTo>
                <a:lnTo>
                  <a:pt x="968643" y="61789"/>
                </a:lnTo>
                <a:lnTo>
                  <a:pt x="1012100" y="83518"/>
                </a:lnTo>
                <a:lnTo>
                  <a:pt x="1053979" y="108322"/>
                </a:lnTo>
                <a:lnTo>
                  <a:pt x="1094109" y="136130"/>
                </a:lnTo>
                <a:lnTo>
                  <a:pt x="1132317" y="166870"/>
                </a:lnTo>
                <a:lnTo>
                  <a:pt x="1168429" y="200470"/>
                </a:lnTo>
                <a:lnTo>
                  <a:pt x="1202029" y="236582"/>
                </a:lnTo>
                <a:lnTo>
                  <a:pt x="1232769" y="274790"/>
                </a:lnTo>
                <a:lnTo>
                  <a:pt x="1260577" y="314920"/>
                </a:lnTo>
                <a:lnTo>
                  <a:pt x="1285381" y="356799"/>
                </a:lnTo>
                <a:lnTo>
                  <a:pt x="1307110" y="400256"/>
                </a:lnTo>
                <a:lnTo>
                  <a:pt x="1325692" y="445117"/>
                </a:lnTo>
                <a:lnTo>
                  <a:pt x="1341056" y="491211"/>
                </a:lnTo>
                <a:lnTo>
                  <a:pt x="1353130" y="538363"/>
                </a:lnTo>
                <a:lnTo>
                  <a:pt x="1361843" y="586402"/>
                </a:lnTo>
                <a:lnTo>
                  <a:pt x="1367124" y="635155"/>
                </a:lnTo>
                <a:lnTo>
                  <a:pt x="1368899" y="684449"/>
                </a:lnTo>
                <a:lnTo>
                  <a:pt x="1367181" y="733330"/>
                </a:lnTo>
                <a:lnTo>
                  <a:pt x="1362103" y="781283"/>
                </a:lnTo>
                <a:lnTo>
                  <a:pt x="1353780" y="828193"/>
                </a:lnTo>
                <a:lnTo>
                  <a:pt x="1342330" y="873943"/>
                </a:lnTo>
                <a:lnTo>
                  <a:pt x="1327866" y="918418"/>
                </a:lnTo>
                <a:lnTo>
                  <a:pt x="1310507" y="961503"/>
                </a:lnTo>
                <a:lnTo>
                  <a:pt x="1290367" y="1003080"/>
                </a:lnTo>
                <a:lnTo>
                  <a:pt x="1267561" y="1043035"/>
                </a:lnTo>
                <a:lnTo>
                  <a:pt x="1242207" y="1081252"/>
                </a:lnTo>
                <a:lnTo>
                  <a:pt x="1214419" y="1117615"/>
                </a:lnTo>
                <a:lnTo>
                  <a:pt x="1184314" y="1152007"/>
                </a:lnTo>
                <a:lnTo>
                  <a:pt x="1152007" y="1184314"/>
                </a:lnTo>
                <a:lnTo>
                  <a:pt x="1117615" y="1214419"/>
                </a:lnTo>
                <a:lnTo>
                  <a:pt x="1081252" y="1242207"/>
                </a:lnTo>
                <a:lnTo>
                  <a:pt x="1043035" y="1267561"/>
                </a:lnTo>
                <a:lnTo>
                  <a:pt x="1003080" y="1290367"/>
                </a:lnTo>
                <a:lnTo>
                  <a:pt x="961503" y="1310507"/>
                </a:lnTo>
                <a:lnTo>
                  <a:pt x="918418" y="1327866"/>
                </a:lnTo>
                <a:lnTo>
                  <a:pt x="873943" y="1342330"/>
                </a:lnTo>
                <a:lnTo>
                  <a:pt x="828193" y="1353780"/>
                </a:lnTo>
                <a:lnTo>
                  <a:pt x="781283" y="1362103"/>
                </a:lnTo>
                <a:lnTo>
                  <a:pt x="733330" y="1367181"/>
                </a:lnTo>
                <a:lnTo>
                  <a:pt x="684449" y="1368899"/>
                </a:lnTo>
                <a:lnTo>
                  <a:pt x="635569" y="1367181"/>
                </a:lnTo>
                <a:lnTo>
                  <a:pt x="587616" y="1362103"/>
                </a:lnTo>
                <a:lnTo>
                  <a:pt x="540706" y="1353780"/>
                </a:lnTo>
                <a:lnTo>
                  <a:pt x="494956" y="1342330"/>
                </a:lnTo>
                <a:lnTo>
                  <a:pt x="450481" y="1327866"/>
                </a:lnTo>
                <a:lnTo>
                  <a:pt x="407396" y="1310507"/>
                </a:lnTo>
                <a:lnTo>
                  <a:pt x="365819" y="1290367"/>
                </a:lnTo>
                <a:lnTo>
                  <a:pt x="325864" y="1267561"/>
                </a:lnTo>
                <a:lnTo>
                  <a:pt x="287647" y="1242207"/>
                </a:lnTo>
                <a:lnTo>
                  <a:pt x="251284" y="1214419"/>
                </a:lnTo>
                <a:lnTo>
                  <a:pt x="216892" y="1184314"/>
                </a:lnTo>
                <a:lnTo>
                  <a:pt x="184585" y="1152007"/>
                </a:lnTo>
                <a:lnTo>
                  <a:pt x="154480" y="1117615"/>
                </a:lnTo>
                <a:lnTo>
                  <a:pt x="126692" y="1081252"/>
                </a:lnTo>
                <a:lnTo>
                  <a:pt x="101338" y="1043035"/>
                </a:lnTo>
                <a:lnTo>
                  <a:pt x="78532" y="1003080"/>
                </a:lnTo>
                <a:lnTo>
                  <a:pt x="58392" y="961503"/>
                </a:lnTo>
                <a:lnTo>
                  <a:pt x="41032" y="918418"/>
                </a:lnTo>
                <a:lnTo>
                  <a:pt x="26569" y="873943"/>
                </a:lnTo>
                <a:lnTo>
                  <a:pt x="15119" y="828193"/>
                </a:lnTo>
                <a:lnTo>
                  <a:pt x="6796" y="781283"/>
                </a:lnTo>
                <a:lnTo>
                  <a:pt x="1718" y="733330"/>
                </a:lnTo>
                <a:lnTo>
                  <a:pt x="0" y="6844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3935" y="2793076"/>
            <a:ext cx="7334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125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2325" y="35509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89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9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3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1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8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21778" y="4053051"/>
            <a:ext cx="7454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72199" y="22468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90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8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4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2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9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5700" y="2748951"/>
            <a:ext cx="757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10452" y="2859361"/>
            <a:ext cx="4323715" cy="1353185"/>
            <a:chOff x="2410452" y="2859361"/>
            <a:chExt cx="4323715" cy="1353185"/>
          </a:xfrm>
        </p:grpSpPr>
        <p:sp>
          <p:nvSpPr>
            <p:cNvPr id="18" name="object 18"/>
            <p:cNvSpPr/>
            <p:nvPr/>
          </p:nvSpPr>
          <p:spPr>
            <a:xfrm>
              <a:off x="2595024" y="2900349"/>
              <a:ext cx="3363595" cy="43180"/>
            </a:xfrm>
            <a:custGeom>
              <a:avLst/>
              <a:gdLst/>
              <a:ahLst/>
              <a:cxnLst/>
              <a:rect l="l" t="t" r="r" b="b"/>
              <a:pathLst>
                <a:path w="3363595" h="43180">
                  <a:moveTo>
                    <a:pt x="0" y="42650"/>
                  </a:moveTo>
                  <a:lnTo>
                    <a:pt x="3363009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8109" y="2859361"/>
              <a:ext cx="105892" cy="819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94374" y="2950971"/>
              <a:ext cx="1176020" cy="600075"/>
            </a:xfrm>
            <a:custGeom>
              <a:avLst/>
              <a:gdLst/>
              <a:ahLst/>
              <a:cxnLst/>
              <a:rect l="l" t="t" r="r" b="b"/>
              <a:pathLst>
                <a:path w="1176020" h="600075">
                  <a:moveTo>
                    <a:pt x="0" y="599953"/>
                  </a:moveTo>
                  <a:lnTo>
                    <a:pt x="1175886" y="0"/>
                  </a:lnTo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6436" y="2902156"/>
              <a:ext cx="110356" cy="863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353" y="3550925"/>
              <a:ext cx="1176020" cy="600710"/>
            </a:xfrm>
            <a:custGeom>
              <a:avLst/>
              <a:gdLst/>
              <a:ahLst/>
              <a:cxnLst/>
              <a:rect l="l" t="t" r="r" b="b"/>
              <a:pathLst>
                <a:path w="1176020" h="600710">
                  <a:moveTo>
                    <a:pt x="1175895" y="0"/>
                  </a:moveTo>
                  <a:lnTo>
                    <a:pt x="0" y="600234"/>
                  </a:lnTo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1829" y="4113608"/>
              <a:ext cx="110354" cy="863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98989" y="3473261"/>
              <a:ext cx="1643380" cy="730250"/>
            </a:xfrm>
            <a:custGeom>
              <a:avLst/>
              <a:gdLst/>
              <a:ahLst/>
              <a:cxnLst/>
              <a:rect l="l" t="t" r="r" b="b"/>
              <a:pathLst>
                <a:path w="1643379" h="730250">
                  <a:moveTo>
                    <a:pt x="1643335" y="72971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0452" y="3428652"/>
              <a:ext cx="110831" cy="828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595024" y="2943000"/>
              <a:ext cx="1634489" cy="751205"/>
            </a:xfrm>
            <a:custGeom>
              <a:avLst/>
              <a:gdLst/>
              <a:ahLst/>
              <a:cxnLst/>
              <a:rect l="l" t="t" r="r" b="b"/>
              <a:pathLst>
                <a:path w="1634489" h="751204">
                  <a:moveTo>
                    <a:pt x="0" y="0"/>
                  </a:moveTo>
                  <a:lnTo>
                    <a:pt x="1634344" y="751166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6703" y="3656051"/>
              <a:ext cx="110741" cy="8374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069070" y="2580327"/>
            <a:ext cx="529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Topics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40170" y="2468239"/>
            <a:ext cx="753745" cy="21336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Publisher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99573" y="2468239"/>
            <a:ext cx="862330" cy="21336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Subscriber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44869" y="3127240"/>
            <a:ext cx="529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Topics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69697" y="3773752"/>
            <a:ext cx="862330" cy="21336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Subscriber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95496" y="3290515"/>
            <a:ext cx="826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Response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78550" y="3885839"/>
            <a:ext cx="687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76145" y="3147039"/>
            <a:ext cx="1096645" cy="213360"/>
          </a:xfrm>
          <a:prstGeom prst="rect">
            <a:avLst/>
          </a:prstGeom>
          <a:solidFill>
            <a:srgbClr val="D9EAD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latin typeface="Arial"/>
                <a:cs typeface="Arial"/>
              </a:rPr>
              <a:t>Service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11736" y="4454739"/>
            <a:ext cx="1165860" cy="213360"/>
          </a:xfrm>
          <a:custGeom>
            <a:avLst/>
            <a:gdLst/>
            <a:ahLst/>
            <a:cxnLst/>
            <a:rect l="l" t="t" r="r" b="b"/>
            <a:pathLst>
              <a:path w="1165860" h="213360">
                <a:moveTo>
                  <a:pt x="1165293" y="213359"/>
                </a:moveTo>
                <a:lnTo>
                  <a:pt x="0" y="213359"/>
                </a:lnTo>
                <a:lnTo>
                  <a:pt x="0" y="0"/>
                </a:lnTo>
                <a:lnTo>
                  <a:pt x="1165293" y="0"/>
                </a:lnTo>
                <a:lnTo>
                  <a:pt x="1165293" y="21335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211736" y="4454739"/>
            <a:ext cx="1165860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latin typeface="Arial"/>
                <a:cs typeface="Arial"/>
              </a:rPr>
              <a:t>Service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10575" y="3627449"/>
            <a:ext cx="2317750" cy="991869"/>
          </a:xfrm>
          <a:custGeom>
            <a:avLst/>
            <a:gdLst/>
            <a:ahLst/>
            <a:cxnLst/>
            <a:rect l="l" t="t" r="r" b="b"/>
            <a:pathLst>
              <a:path w="2317750" h="991870">
                <a:moveTo>
                  <a:pt x="2317712" y="99154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06386" y="4580538"/>
            <a:ext cx="110908" cy="81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827" y="1026955"/>
            <a:ext cx="599039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430" y="1500425"/>
            <a:ext cx="949867" cy="1168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3761" y="1494769"/>
            <a:ext cx="894792" cy="1224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937311"/>
            <a:ext cx="3768090" cy="93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836294" indent="-336550">
              <a:lnSpc>
                <a:spcPts val="1664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u="heavy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>
              <a:latin typeface="Gulim"/>
              <a:cs typeface="Gulim"/>
            </a:endParaRPr>
          </a:p>
          <a:p>
            <a:pPr marL="1832610" indent="-1332865">
              <a:lnSpc>
                <a:spcPts val="1650"/>
              </a:lnSpc>
              <a:buFont typeface="Arial"/>
              <a:buChar char="○"/>
              <a:tabLst>
                <a:tab pos="1832610" algn="l"/>
                <a:tab pos="1833245" algn="l"/>
                <a:tab pos="2997200" algn="l"/>
              </a:tabLst>
            </a:pPr>
            <a:r>
              <a:rPr sz="1400" spc="-50" dirty="0">
                <a:latin typeface="Gulim"/>
                <a:cs typeface="Gulim"/>
              </a:rPr>
              <a:t>와</a:t>
            </a:r>
            <a:r>
              <a:rPr sz="1400" dirty="0">
                <a:latin typeface="Gulim"/>
                <a:cs typeface="Gulim"/>
              </a:rPr>
              <a:t>	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>
              <a:latin typeface="Gulim"/>
              <a:cs typeface="Gulim"/>
            </a:endParaRPr>
          </a:p>
          <a:p>
            <a:pPr marL="5003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1242" y="1697622"/>
            <a:ext cx="1589763" cy="1519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31099" y="503705"/>
            <a:ext cx="464901" cy="19838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26124" y="2258549"/>
            <a:ext cx="1369060" cy="1369060"/>
          </a:xfrm>
          <a:custGeom>
            <a:avLst/>
            <a:gdLst/>
            <a:ahLst/>
            <a:cxnLst/>
            <a:rect l="l" t="t" r="r" b="b"/>
            <a:pathLst>
              <a:path w="1369060" h="1369060">
                <a:moveTo>
                  <a:pt x="0" y="684449"/>
                </a:moveTo>
                <a:lnTo>
                  <a:pt x="1718" y="635569"/>
                </a:lnTo>
                <a:lnTo>
                  <a:pt x="6796" y="587616"/>
                </a:lnTo>
                <a:lnTo>
                  <a:pt x="15119" y="540706"/>
                </a:lnTo>
                <a:lnTo>
                  <a:pt x="26569" y="494956"/>
                </a:lnTo>
                <a:lnTo>
                  <a:pt x="41032" y="450481"/>
                </a:lnTo>
                <a:lnTo>
                  <a:pt x="58392" y="407396"/>
                </a:lnTo>
                <a:lnTo>
                  <a:pt x="78532" y="365819"/>
                </a:lnTo>
                <a:lnTo>
                  <a:pt x="101338" y="325864"/>
                </a:lnTo>
                <a:lnTo>
                  <a:pt x="126692" y="287647"/>
                </a:lnTo>
                <a:lnTo>
                  <a:pt x="154480" y="251284"/>
                </a:lnTo>
                <a:lnTo>
                  <a:pt x="184585" y="216892"/>
                </a:lnTo>
                <a:lnTo>
                  <a:pt x="216892" y="184585"/>
                </a:lnTo>
                <a:lnTo>
                  <a:pt x="251284" y="154480"/>
                </a:lnTo>
                <a:lnTo>
                  <a:pt x="287647" y="126692"/>
                </a:lnTo>
                <a:lnTo>
                  <a:pt x="325864" y="101338"/>
                </a:lnTo>
                <a:lnTo>
                  <a:pt x="365819" y="78532"/>
                </a:lnTo>
                <a:lnTo>
                  <a:pt x="407396" y="58392"/>
                </a:lnTo>
                <a:lnTo>
                  <a:pt x="450481" y="41033"/>
                </a:lnTo>
                <a:lnTo>
                  <a:pt x="494956" y="26569"/>
                </a:lnTo>
                <a:lnTo>
                  <a:pt x="540706" y="15119"/>
                </a:lnTo>
                <a:lnTo>
                  <a:pt x="587616" y="6796"/>
                </a:lnTo>
                <a:lnTo>
                  <a:pt x="635569" y="1718"/>
                </a:lnTo>
                <a:lnTo>
                  <a:pt x="684449" y="0"/>
                </a:lnTo>
                <a:lnTo>
                  <a:pt x="733744" y="1775"/>
                </a:lnTo>
                <a:lnTo>
                  <a:pt x="782497" y="7056"/>
                </a:lnTo>
                <a:lnTo>
                  <a:pt x="830536" y="15769"/>
                </a:lnTo>
                <a:lnTo>
                  <a:pt x="877688" y="27843"/>
                </a:lnTo>
                <a:lnTo>
                  <a:pt x="923782" y="43207"/>
                </a:lnTo>
                <a:lnTo>
                  <a:pt x="968643" y="61789"/>
                </a:lnTo>
                <a:lnTo>
                  <a:pt x="1012100" y="83518"/>
                </a:lnTo>
                <a:lnTo>
                  <a:pt x="1053979" y="108322"/>
                </a:lnTo>
                <a:lnTo>
                  <a:pt x="1094109" y="136130"/>
                </a:lnTo>
                <a:lnTo>
                  <a:pt x="1132317" y="166870"/>
                </a:lnTo>
                <a:lnTo>
                  <a:pt x="1168429" y="200470"/>
                </a:lnTo>
                <a:lnTo>
                  <a:pt x="1202029" y="236582"/>
                </a:lnTo>
                <a:lnTo>
                  <a:pt x="1232769" y="274790"/>
                </a:lnTo>
                <a:lnTo>
                  <a:pt x="1260577" y="314920"/>
                </a:lnTo>
                <a:lnTo>
                  <a:pt x="1285381" y="356799"/>
                </a:lnTo>
                <a:lnTo>
                  <a:pt x="1307110" y="400256"/>
                </a:lnTo>
                <a:lnTo>
                  <a:pt x="1325692" y="445117"/>
                </a:lnTo>
                <a:lnTo>
                  <a:pt x="1341056" y="491211"/>
                </a:lnTo>
                <a:lnTo>
                  <a:pt x="1353130" y="538363"/>
                </a:lnTo>
                <a:lnTo>
                  <a:pt x="1361843" y="586402"/>
                </a:lnTo>
                <a:lnTo>
                  <a:pt x="1367124" y="635155"/>
                </a:lnTo>
                <a:lnTo>
                  <a:pt x="1368899" y="684449"/>
                </a:lnTo>
                <a:lnTo>
                  <a:pt x="1367181" y="733330"/>
                </a:lnTo>
                <a:lnTo>
                  <a:pt x="1362103" y="781283"/>
                </a:lnTo>
                <a:lnTo>
                  <a:pt x="1353780" y="828193"/>
                </a:lnTo>
                <a:lnTo>
                  <a:pt x="1342330" y="873943"/>
                </a:lnTo>
                <a:lnTo>
                  <a:pt x="1327866" y="918418"/>
                </a:lnTo>
                <a:lnTo>
                  <a:pt x="1310507" y="961503"/>
                </a:lnTo>
                <a:lnTo>
                  <a:pt x="1290367" y="1003080"/>
                </a:lnTo>
                <a:lnTo>
                  <a:pt x="1267561" y="1043035"/>
                </a:lnTo>
                <a:lnTo>
                  <a:pt x="1242207" y="1081252"/>
                </a:lnTo>
                <a:lnTo>
                  <a:pt x="1214419" y="1117615"/>
                </a:lnTo>
                <a:lnTo>
                  <a:pt x="1184314" y="1152007"/>
                </a:lnTo>
                <a:lnTo>
                  <a:pt x="1152007" y="1184314"/>
                </a:lnTo>
                <a:lnTo>
                  <a:pt x="1117615" y="1214419"/>
                </a:lnTo>
                <a:lnTo>
                  <a:pt x="1081252" y="1242207"/>
                </a:lnTo>
                <a:lnTo>
                  <a:pt x="1043035" y="1267561"/>
                </a:lnTo>
                <a:lnTo>
                  <a:pt x="1003080" y="1290367"/>
                </a:lnTo>
                <a:lnTo>
                  <a:pt x="961503" y="1310507"/>
                </a:lnTo>
                <a:lnTo>
                  <a:pt x="918418" y="1327866"/>
                </a:lnTo>
                <a:lnTo>
                  <a:pt x="873943" y="1342330"/>
                </a:lnTo>
                <a:lnTo>
                  <a:pt x="828193" y="1353780"/>
                </a:lnTo>
                <a:lnTo>
                  <a:pt x="781283" y="1362103"/>
                </a:lnTo>
                <a:lnTo>
                  <a:pt x="733330" y="1367181"/>
                </a:lnTo>
                <a:lnTo>
                  <a:pt x="684449" y="1368899"/>
                </a:lnTo>
                <a:lnTo>
                  <a:pt x="635569" y="1367181"/>
                </a:lnTo>
                <a:lnTo>
                  <a:pt x="587616" y="1362103"/>
                </a:lnTo>
                <a:lnTo>
                  <a:pt x="540706" y="1353780"/>
                </a:lnTo>
                <a:lnTo>
                  <a:pt x="494956" y="1342330"/>
                </a:lnTo>
                <a:lnTo>
                  <a:pt x="450481" y="1327866"/>
                </a:lnTo>
                <a:lnTo>
                  <a:pt x="407396" y="1310507"/>
                </a:lnTo>
                <a:lnTo>
                  <a:pt x="365819" y="1290367"/>
                </a:lnTo>
                <a:lnTo>
                  <a:pt x="325864" y="1267561"/>
                </a:lnTo>
                <a:lnTo>
                  <a:pt x="287647" y="1242207"/>
                </a:lnTo>
                <a:lnTo>
                  <a:pt x="251284" y="1214419"/>
                </a:lnTo>
                <a:lnTo>
                  <a:pt x="216892" y="1184314"/>
                </a:lnTo>
                <a:lnTo>
                  <a:pt x="184585" y="1152007"/>
                </a:lnTo>
                <a:lnTo>
                  <a:pt x="154480" y="1117615"/>
                </a:lnTo>
                <a:lnTo>
                  <a:pt x="126692" y="1081252"/>
                </a:lnTo>
                <a:lnTo>
                  <a:pt x="101338" y="1043035"/>
                </a:lnTo>
                <a:lnTo>
                  <a:pt x="78532" y="1003080"/>
                </a:lnTo>
                <a:lnTo>
                  <a:pt x="58392" y="961503"/>
                </a:lnTo>
                <a:lnTo>
                  <a:pt x="41032" y="918418"/>
                </a:lnTo>
                <a:lnTo>
                  <a:pt x="26569" y="873943"/>
                </a:lnTo>
                <a:lnTo>
                  <a:pt x="15119" y="828193"/>
                </a:lnTo>
                <a:lnTo>
                  <a:pt x="6796" y="781283"/>
                </a:lnTo>
                <a:lnTo>
                  <a:pt x="1718" y="733330"/>
                </a:lnTo>
                <a:lnTo>
                  <a:pt x="0" y="6844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3935" y="2793076"/>
            <a:ext cx="7334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125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2325" y="35509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89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9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3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1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8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21778" y="4053051"/>
            <a:ext cx="7454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72199" y="2246825"/>
            <a:ext cx="1304290" cy="1304290"/>
          </a:xfrm>
          <a:custGeom>
            <a:avLst/>
            <a:gdLst/>
            <a:ahLst/>
            <a:cxnLst/>
            <a:rect l="l" t="t" r="r" b="b"/>
            <a:pathLst>
              <a:path w="1304290" h="1304289">
                <a:moveTo>
                  <a:pt x="0" y="652049"/>
                </a:moveTo>
                <a:lnTo>
                  <a:pt x="1788" y="603386"/>
                </a:lnTo>
                <a:lnTo>
                  <a:pt x="7069" y="555694"/>
                </a:lnTo>
                <a:lnTo>
                  <a:pt x="15718" y="509100"/>
                </a:lnTo>
                <a:lnTo>
                  <a:pt x="27607" y="463729"/>
                </a:lnTo>
                <a:lnTo>
                  <a:pt x="42610" y="419707"/>
                </a:lnTo>
                <a:lnTo>
                  <a:pt x="60603" y="377162"/>
                </a:lnTo>
                <a:lnTo>
                  <a:pt x="81458" y="336218"/>
                </a:lnTo>
                <a:lnTo>
                  <a:pt x="105049" y="297001"/>
                </a:lnTo>
                <a:lnTo>
                  <a:pt x="131250" y="259639"/>
                </a:lnTo>
                <a:lnTo>
                  <a:pt x="159936" y="224257"/>
                </a:lnTo>
                <a:lnTo>
                  <a:pt x="190981" y="190981"/>
                </a:lnTo>
                <a:lnTo>
                  <a:pt x="224257" y="159936"/>
                </a:lnTo>
                <a:lnTo>
                  <a:pt x="259639" y="131250"/>
                </a:lnTo>
                <a:lnTo>
                  <a:pt x="297001" y="105049"/>
                </a:lnTo>
                <a:lnTo>
                  <a:pt x="336218" y="81458"/>
                </a:lnTo>
                <a:lnTo>
                  <a:pt x="377162" y="60603"/>
                </a:lnTo>
                <a:lnTo>
                  <a:pt x="419707" y="42610"/>
                </a:lnTo>
                <a:lnTo>
                  <a:pt x="463729" y="27607"/>
                </a:lnTo>
                <a:lnTo>
                  <a:pt x="509100" y="15718"/>
                </a:lnTo>
                <a:lnTo>
                  <a:pt x="555694" y="7069"/>
                </a:lnTo>
                <a:lnTo>
                  <a:pt x="603386" y="1788"/>
                </a:lnTo>
                <a:lnTo>
                  <a:pt x="652049" y="0"/>
                </a:lnTo>
                <a:lnTo>
                  <a:pt x="703681" y="2045"/>
                </a:lnTo>
                <a:lnTo>
                  <a:pt x="754668" y="8122"/>
                </a:lnTo>
                <a:lnTo>
                  <a:pt x="804793" y="18140"/>
                </a:lnTo>
                <a:lnTo>
                  <a:pt x="853836" y="32007"/>
                </a:lnTo>
                <a:lnTo>
                  <a:pt x="901578" y="49634"/>
                </a:lnTo>
                <a:lnTo>
                  <a:pt x="947801" y="70929"/>
                </a:lnTo>
                <a:lnTo>
                  <a:pt x="992285" y="95802"/>
                </a:lnTo>
                <a:lnTo>
                  <a:pt x="1034812" y="124162"/>
                </a:lnTo>
                <a:lnTo>
                  <a:pt x="1075163" y="155918"/>
                </a:lnTo>
                <a:lnTo>
                  <a:pt x="1113118" y="190980"/>
                </a:lnTo>
                <a:lnTo>
                  <a:pt x="1148181" y="228936"/>
                </a:lnTo>
                <a:lnTo>
                  <a:pt x="1179937" y="269287"/>
                </a:lnTo>
                <a:lnTo>
                  <a:pt x="1208297" y="311814"/>
                </a:lnTo>
                <a:lnTo>
                  <a:pt x="1233170" y="356298"/>
                </a:lnTo>
                <a:lnTo>
                  <a:pt x="1254465" y="402521"/>
                </a:lnTo>
                <a:lnTo>
                  <a:pt x="1272092" y="450263"/>
                </a:lnTo>
                <a:lnTo>
                  <a:pt x="1285959" y="499306"/>
                </a:lnTo>
                <a:lnTo>
                  <a:pt x="1295977" y="549431"/>
                </a:lnTo>
                <a:lnTo>
                  <a:pt x="1302054" y="600418"/>
                </a:lnTo>
                <a:lnTo>
                  <a:pt x="1304099" y="652049"/>
                </a:lnTo>
                <a:lnTo>
                  <a:pt x="1302311" y="700713"/>
                </a:lnTo>
                <a:lnTo>
                  <a:pt x="1297030" y="748405"/>
                </a:lnTo>
                <a:lnTo>
                  <a:pt x="1288381" y="794999"/>
                </a:lnTo>
                <a:lnTo>
                  <a:pt x="1276492" y="840370"/>
                </a:lnTo>
                <a:lnTo>
                  <a:pt x="1261489" y="884392"/>
                </a:lnTo>
                <a:lnTo>
                  <a:pt x="1243496" y="926937"/>
                </a:lnTo>
                <a:lnTo>
                  <a:pt x="1222642" y="967881"/>
                </a:lnTo>
                <a:lnTo>
                  <a:pt x="1199050" y="1007098"/>
                </a:lnTo>
                <a:lnTo>
                  <a:pt x="1172849" y="1044460"/>
                </a:lnTo>
                <a:lnTo>
                  <a:pt x="1144163" y="1079842"/>
                </a:lnTo>
                <a:lnTo>
                  <a:pt x="1113119" y="1113118"/>
                </a:lnTo>
                <a:lnTo>
                  <a:pt x="1079842" y="1144163"/>
                </a:lnTo>
                <a:lnTo>
                  <a:pt x="1044460" y="1172849"/>
                </a:lnTo>
                <a:lnTo>
                  <a:pt x="1007098" y="1199050"/>
                </a:lnTo>
                <a:lnTo>
                  <a:pt x="967881" y="1222641"/>
                </a:lnTo>
                <a:lnTo>
                  <a:pt x="926937" y="1243496"/>
                </a:lnTo>
                <a:lnTo>
                  <a:pt x="884392" y="1261489"/>
                </a:lnTo>
                <a:lnTo>
                  <a:pt x="840370" y="1276492"/>
                </a:lnTo>
                <a:lnTo>
                  <a:pt x="794999" y="1288381"/>
                </a:lnTo>
                <a:lnTo>
                  <a:pt x="748405" y="1297030"/>
                </a:lnTo>
                <a:lnTo>
                  <a:pt x="700713" y="1302311"/>
                </a:lnTo>
                <a:lnTo>
                  <a:pt x="652049" y="1304099"/>
                </a:lnTo>
                <a:lnTo>
                  <a:pt x="603386" y="1302311"/>
                </a:lnTo>
                <a:lnTo>
                  <a:pt x="555694" y="1297030"/>
                </a:lnTo>
                <a:lnTo>
                  <a:pt x="509100" y="1288381"/>
                </a:lnTo>
                <a:lnTo>
                  <a:pt x="463729" y="1276492"/>
                </a:lnTo>
                <a:lnTo>
                  <a:pt x="419707" y="1261489"/>
                </a:lnTo>
                <a:lnTo>
                  <a:pt x="377162" y="1243496"/>
                </a:lnTo>
                <a:lnTo>
                  <a:pt x="336218" y="1222641"/>
                </a:lnTo>
                <a:lnTo>
                  <a:pt x="297001" y="1199050"/>
                </a:lnTo>
                <a:lnTo>
                  <a:pt x="259639" y="1172849"/>
                </a:lnTo>
                <a:lnTo>
                  <a:pt x="224257" y="1144163"/>
                </a:lnTo>
                <a:lnTo>
                  <a:pt x="190981" y="1113118"/>
                </a:lnTo>
                <a:lnTo>
                  <a:pt x="159936" y="1079842"/>
                </a:lnTo>
                <a:lnTo>
                  <a:pt x="131250" y="1044460"/>
                </a:lnTo>
                <a:lnTo>
                  <a:pt x="105049" y="1007098"/>
                </a:lnTo>
                <a:lnTo>
                  <a:pt x="81458" y="967881"/>
                </a:lnTo>
                <a:lnTo>
                  <a:pt x="60603" y="926937"/>
                </a:lnTo>
                <a:lnTo>
                  <a:pt x="42610" y="884392"/>
                </a:lnTo>
                <a:lnTo>
                  <a:pt x="27607" y="840370"/>
                </a:lnTo>
                <a:lnTo>
                  <a:pt x="15718" y="794999"/>
                </a:lnTo>
                <a:lnTo>
                  <a:pt x="7069" y="748405"/>
                </a:lnTo>
                <a:lnTo>
                  <a:pt x="1788" y="700713"/>
                </a:lnTo>
                <a:lnTo>
                  <a:pt x="0" y="652049"/>
                </a:lnTo>
                <a:close/>
              </a:path>
            </a:pathLst>
          </a:custGeom>
          <a:ln w="28574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5700" y="2748951"/>
            <a:ext cx="757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Node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10452" y="2859361"/>
            <a:ext cx="4323715" cy="1353185"/>
            <a:chOff x="2410452" y="2859361"/>
            <a:chExt cx="4323715" cy="1353185"/>
          </a:xfrm>
        </p:grpSpPr>
        <p:sp>
          <p:nvSpPr>
            <p:cNvPr id="18" name="object 18"/>
            <p:cNvSpPr/>
            <p:nvPr/>
          </p:nvSpPr>
          <p:spPr>
            <a:xfrm>
              <a:off x="2595024" y="2900349"/>
              <a:ext cx="3363595" cy="43180"/>
            </a:xfrm>
            <a:custGeom>
              <a:avLst/>
              <a:gdLst/>
              <a:ahLst/>
              <a:cxnLst/>
              <a:rect l="l" t="t" r="r" b="b"/>
              <a:pathLst>
                <a:path w="3363595" h="43180">
                  <a:moveTo>
                    <a:pt x="0" y="42650"/>
                  </a:moveTo>
                  <a:lnTo>
                    <a:pt x="3363009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8109" y="2859361"/>
              <a:ext cx="105892" cy="819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94374" y="2950971"/>
              <a:ext cx="1176020" cy="600075"/>
            </a:xfrm>
            <a:custGeom>
              <a:avLst/>
              <a:gdLst/>
              <a:ahLst/>
              <a:cxnLst/>
              <a:rect l="l" t="t" r="r" b="b"/>
              <a:pathLst>
                <a:path w="1176020" h="600075">
                  <a:moveTo>
                    <a:pt x="0" y="599953"/>
                  </a:moveTo>
                  <a:lnTo>
                    <a:pt x="1175886" y="0"/>
                  </a:lnTo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6436" y="2902156"/>
              <a:ext cx="110356" cy="863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353" y="3550925"/>
              <a:ext cx="1176020" cy="600710"/>
            </a:xfrm>
            <a:custGeom>
              <a:avLst/>
              <a:gdLst/>
              <a:ahLst/>
              <a:cxnLst/>
              <a:rect l="l" t="t" r="r" b="b"/>
              <a:pathLst>
                <a:path w="1176020" h="600710">
                  <a:moveTo>
                    <a:pt x="1175895" y="0"/>
                  </a:moveTo>
                  <a:lnTo>
                    <a:pt x="0" y="600234"/>
                  </a:lnTo>
                </a:path>
              </a:pathLst>
            </a:custGeom>
            <a:ln w="1904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1829" y="4113608"/>
              <a:ext cx="110354" cy="863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98989" y="3473261"/>
              <a:ext cx="1643380" cy="730250"/>
            </a:xfrm>
            <a:custGeom>
              <a:avLst/>
              <a:gdLst/>
              <a:ahLst/>
              <a:cxnLst/>
              <a:rect l="l" t="t" r="r" b="b"/>
              <a:pathLst>
                <a:path w="1643379" h="730250">
                  <a:moveTo>
                    <a:pt x="1643335" y="72971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0452" y="3428652"/>
              <a:ext cx="110831" cy="828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595024" y="2943000"/>
              <a:ext cx="1634489" cy="751205"/>
            </a:xfrm>
            <a:custGeom>
              <a:avLst/>
              <a:gdLst/>
              <a:ahLst/>
              <a:cxnLst/>
              <a:rect l="l" t="t" r="r" b="b"/>
              <a:pathLst>
                <a:path w="1634489" h="751204">
                  <a:moveTo>
                    <a:pt x="0" y="0"/>
                  </a:moveTo>
                  <a:lnTo>
                    <a:pt x="1634344" y="751166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6703" y="3656051"/>
              <a:ext cx="110741" cy="8374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069070" y="2580327"/>
            <a:ext cx="529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Topics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40170" y="2468239"/>
            <a:ext cx="753745" cy="213360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Publisher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99573" y="2468239"/>
            <a:ext cx="862330" cy="21336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Subscriber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44869" y="3127240"/>
            <a:ext cx="529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Topics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69697" y="3773752"/>
            <a:ext cx="862330" cy="21336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spc="-10" dirty="0">
                <a:latin typeface="Arial"/>
                <a:cs typeface="Arial"/>
              </a:rPr>
              <a:t>Subscriber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95496" y="3290515"/>
            <a:ext cx="826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Response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78550" y="3885839"/>
            <a:ext cx="687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76145" y="3147039"/>
            <a:ext cx="1096645" cy="213360"/>
          </a:xfrm>
          <a:prstGeom prst="rect">
            <a:avLst/>
          </a:prstGeom>
          <a:solidFill>
            <a:srgbClr val="D9EAD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latin typeface="Arial"/>
                <a:cs typeface="Arial"/>
              </a:rPr>
              <a:t>Service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Client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00981" y="3618019"/>
            <a:ext cx="2416810" cy="1045210"/>
            <a:chOff x="1900981" y="3618019"/>
            <a:chExt cx="2416810" cy="1045210"/>
          </a:xfrm>
        </p:grpSpPr>
        <p:sp>
          <p:nvSpPr>
            <p:cNvPr id="37" name="object 37"/>
            <p:cNvSpPr/>
            <p:nvPr/>
          </p:nvSpPr>
          <p:spPr>
            <a:xfrm>
              <a:off x="1910506" y="3627544"/>
              <a:ext cx="2317750" cy="991869"/>
            </a:xfrm>
            <a:custGeom>
              <a:avLst/>
              <a:gdLst/>
              <a:ahLst/>
              <a:cxnLst/>
              <a:rect l="l" t="t" r="r" b="b"/>
              <a:pathLst>
                <a:path w="2317750" h="991870">
                  <a:moveTo>
                    <a:pt x="2317712" y="991542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6317" y="4580632"/>
              <a:ext cx="110908" cy="8198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211736" y="4397708"/>
            <a:ext cx="1165860" cy="213360"/>
          </a:xfrm>
          <a:prstGeom prst="rect">
            <a:avLst/>
          </a:prstGeom>
          <a:solidFill>
            <a:srgbClr val="D9EAD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latin typeface="Arial"/>
                <a:cs typeface="Arial"/>
              </a:rPr>
              <a:t>Service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95597" y="4693558"/>
            <a:ext cx="997585" cy="213360"/>
          </a:xfrm>
          <a:prstGeom prst="rect">
            <a:avLst/>
          </a:prstGeom>
          <a:solidFill>
            <a:srgbClr val="F4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latin typeface="Arial"/>
                <a:cs typeface="Arial"/>
              </a:rPr>
              <a:t>Action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77264" y="3212045"/>
            <a:ext cx="1066800" cy="213360"/>
          </a:xfrm>
          <a:prstGeom prst="rect">
            <a:avLst/>
          </a:prstGeom>
          <a:solidFill>
            <a:srgbClr val="F4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5"/>
              </a:lnSpc>
            </a:pPr>
            <a:r>
              <a:rPr sz="1400" dirty="0">
                <a:latin typeface="Arial"/>
                <a:cs typeface="Arial"/>
              </a:rPr>
              <a:t>Action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98537" y="4088102"/>
            <a:ext cx="8058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0495" marR="5080" indent="-138430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"/>
                <a:cs typeface="Arial"/>
              </a:rPr>
              <a:t>Feedback Result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68054" y="3473077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</a:rPr>
              <a:t>Goal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87593" y="1026955"/>
            <a:ext cx="460375" cy="154305"/>
          </a:xfrm>
          <a:custGeom>
            <a:avLst/>
            <a:gdLst/>
            <a:ahLst/>
            <a:cxnLst/>
            <a:rect l="l" t="t" r="r" b="b"/>
            <a:pathLst>
              <a:path w="460375" h="1543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460375" h="1543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460375" h="154305">
                <a:moveTo>
                  <a:pt x="142651" y="152400"/>
                </a:moveTo>
                <a:lnTo>
                  <a:pt x="137095" y="152400"/>
                </a:lnTo>
                <a:lnTo>
                  <a:pt x="134813" y="152300"/>
                </a:lnTo>
                <a:lnTo>
                  <a:pt x="125883" y="148580"/>
                </a:lnTo>
                <a:lnTo>
                  <a:pt x="125883" y="47724"/>
                </a:lnTo>
                <a:lnTo>
                  <a:pt x="133027" y="44201"/>
                </a:lnTo>
                <a:lnTo>
                  <a:pt x="134813" y="43904"/>
                </a:lnTo>
                <a:lnTo>
                  <a:pt x="137095" y="43755"/>
                </a:lnTo>
                <a:lnTo>
                  <a:pt x="142651" y="43755"/>
                </a:lnTo>
                <a:lnTo>
                  <a:pt x="144933" y="43904"/>
                </a:lnTo>
                <a:lnTo>
                  <a:pt x="146719" y="44201"/>
                </a:lnTo>
                <a:lnTo>
                  <a:pt x="148505" y="44400"/>
                </a:lnTo>
                <a:lnTo>
                  <a:pt x="149944" y="44698"/>
                </a:lnTo>
                <a:lnTo>
                  <a:pt x="152127" y="45491"/>
                </a:lnTo>
                <a:lnTo>
                  <a:pt x="152871" y="45987"/>
                </a:lnTo>
                <a:lnTo>
                  <a:pt x="153268" y="46583"/>
                </a:lnTo>
                <a:lnTo>
                  <a:pt x="153764" y="47079"/>
                </a:lnTo>
                <a:lnTo>
                  <a:pt x="154012" y="47724"/>
                </a:lnTo>
                <a:lnTo>
                  <a:pt x="154012" y="148580"/>
                </a:lnTo>
                <a:lnTo>
                  <a:pt x="153764" y="149274"/>
                </a:lnTo>
                <a:lnTo>
                  <a:pt x="144933" y="152300"/>
                </a:lnTo>
                <a:lnTo>
                  <a:pt x="142651" y="152400"/>
                </a:lnTo>
                <a:close/>
              </a:path>
              <a:path w="460375" h="154305">
                <a:moveTo>
                  <a:pt x="145975" y="29467"/>
                </a:moveTo>
                <a:lnTo>
                  <a:pt x="133473" y="29467"/>
                </a:lnTo>
                <a:lnTo>
                  <a:pt x="129207" y="28426"/>
                </a:lnTo>
                <a:lnTo>
                  <a:pt x="126925" y="26342"/>
                </a:lnTo>
                <a:lnTo>
                  <a:pt x="124742" y="24258"/>
                </a:lnTo>
                <a:lnTo>
                  <a:pt x="123651" y="20538"/>
                </a:lnTo>
                <a:lnTo>
                  <a:pt x="123766" y="9128"/>
                </a:lnTo>
                <a:lnTo>
                  <a:pt x="124792" y="5605"/>
                </a:lnTo>
                <a:lnTo>
                  <a:pt x="127074" y="3423"/>
                </a:lnTo>
                <a:lnTo>
                  <a:pt x="129356" y="1141"/>
                </a:lnTo>
                <a:lnTo>
                  <a:pt x="133672" y="0"/>
                </a:lnTo>
                <a:lnTo>
                  <a:pt x="146273" y="0"/>
                </a:lnTo>
                <a:lnTo>
                  <a:pt x="150490" y="1091"/>
                </a:lnTo>
                <a:lnTo>
                  <a:pt x="152672" y="3274"/>
                </a:lnTo>
                <a:lnTo>
                  <a:pt x="154954" y="5357"/>
                </a:lnTo>
                <a:lnTo>
                  <a:pt x="156095" y="9128"/>
                </a:lnTo>
                <a:lnTo>
                  <a:pt x="156005" y="20538"/>
                </a:lnTo>
                <a:lnTo>
                  <a:pt x="154905" y="24159"/>
                </a:lnTo>
                <a:lnTo>
                  <a:pt x="150241" y="28426"/>
                </a:lnTo>
                <a:lnTo>
                  <a:pt x="145975" y="29467"/>
                </a:lnTo>
                <a:close/>
              </a:path>
              <a:path w="460375" h="154305">
                <a:moveTo>
                  <a:pt x="270592" y="59828"/>
                </a:moveTo>
                <a:lnTo>
                  <a:pt x="205990" y="59828"/>
                </a:lnTo>
                <a:lnTo>
                  <a:pt x="211447" y="53875"/>
                </a:lnTo>
                <a:lnTo>
                  <a:pt x="216904" y="49410"/>
                </a:lnTo>
                <a:lnTo>
                  <a:pt x="224491" y="45293"/>
                </a:lnTo>
                <a:lnTo>
                  <a:pt x="227917" y="43457"/>
                </a:lnTo>
                <a:lnTo>
                  <a:pt x="233672" y="41969"/>
                </a:lnTo>
                <a:lnTo>
                  <a:pt x="243693" y="41969"/>
                </a:lnTo>
                <a:lnTo>
                  <a:pt x="247364" y="42416"/>
                </a:lnTo>
                <a:lnTo>
                  <a:pt x="250638" y="43308"/>
                </a:lnTo>
                <a:lnTo>
                  <a:pt x="253913" y="44102"/>
                </a:lnTo>
                <a:lnTo>
                  <a:pt x="256840" y="45293"/>
                </a:lnTo>
                <a:lnTo>
                  <a:pt x="261999" y="48468"/>
                </a:lnTo>
                <a:lnTo>
                  <a:pt x="264182" y="50403"/>
                </a:lnTo>
                <a:lnTo>
                  <a:pt x="265968" y="52685"/>
                </a:lnTo>
                <a:lnTo>
                  <a:pt x="267853" y="54867"/>
                </a:lnTo>
                <a:lnTo>
                  <a:pt x="269440" y="57348"/>
                </a:lnTo>
                <a:lnTo>
                  <a:pt x="270592" y="59828"/>
                </a:lnTo>
                <a:close/>
              </a:path>
              <a:path w="460375" h="154305">
                <a:moveTo>
                  <a:pt x="336259" y="60126"/>
                </a:moveTo>
                <a:lnTo>
                  <a:pt x="270730" y="60126"/>
                </a:lnTo>
                <a:lnTo>
                  <a:pt x="273707" y="56951"/>
                </a:lnTo>
                <a:lnTo>
                  <a:pt x="276634" y="54223"/>
                </a:lnTo>
                <a:lnTo>
                  <a:pt x="279511" y="51941"/>
                </a:lnTo>
                <a:lnTo>
                  <a:pt x="282388" y="49559"/>
                </a:lnTo>
                <a:lnTo>
                  <a:pt x="285216" y="47674"/>
                </a:lnTo>
                <a:lnTo>
                  <a:pt x="287994" y="46285"/>
                </a:lnTo>
                <a:lnTo>
                  <a:pt x="290772" y="44797"/>
                </a:lnTo>
                <a:lnTo>
                  <a:pt x="293551" y="43705"/>
                </a:lnTo>
                <a:lnTo>
                  <a:pt x="299107" y="42316"/>
                </a:lnTo>
                <a:lnTo>
                  <a:pt x="301935" y="41969"/>
                </a:lnTo>
                <a:lnTo>
                  <a:pt x="311460" y="41969"/>
                </a:lnTo>
                <a:lnTo>
                  <a:pt x="317065" y="43110"/>
                </a:lnTo>
                <a:lnTo>
                  <a:pt x="321629" y="45392"/>
                </a:lnTo>
                <a:lnTo>
                  <a:pt x="326193" y="47575"/>
                </a:lnTo>
                <a:lnTo>
                  <a:pt x="329865" y="50601"/>
                </a:lnTo>
                <a:lnTo>
                  <a:pt x="332643" y="54471"/>
                </a:lnTo>
                <a:lnTo>
                  <a:pt x="335421" y="58241"/>
                </a:lnTo>
                <a:lnTo>
                  <a:pt x="336259" y="60126"/>
                </a:lnTo>
                <a:close/>
              </a:path>
              <a:path w="460375" h="154305">
                <a:moveTo>
                  <a:pt x="198797" y="152400"/>
                </a:moveTo>
                <a:lnTo>
                  <a:pt x="193240" y="152400"/>
                </a:lnTo>
                <a:lnTo>
                  <a:pt x="190958" y="152300"/>
                </a:lnTo>
                <a:lnTo>
                  <a:pt x="182029" y="148580"/>
                </a:lnTo>
                <a:lnTo>
                  <a:pt x="182029" y="47525"/>
                </a:lnTo>
                <a:lnTo>
                  <a:pt x="191702" y="43755"/>
                </a:lnTo>
                <a:lnTo>
                  <a:pt x="196465" y="43755"/>
                </a:lnTo>
                <a:lnTo>
                  <a:pt x="198400" y="43854"/>
                </a:lnTo>
                <a:lnTo>
                  <a:pt x="201476" y="44251"/>
                </a:lnTo>
                <a:lnTo>
                  <a:pt x="202666" y="44549"/>
                </a:lnTo>
                <a:lnTo>
                  <a:pt x="203460" y="44946"/>
                </a:lnTo>
                <a:lnTo>
                  <a:pt x="204353" y="45342"/>
                </a:lnTo>
                <a:lnTo>
                  <a:pt x="204998" y="45839"/>
                </a:lnTo>
                <a:lnTo>
                  <a:pt x="205395" y="46434"/>
                </a:lnTo>
                <a:lnTo>
                  <a:pt x="205792" y="46930"/>
                </a:lnTo>
                <a:lnTo>
                  <a:pt x="205990" y="47525"/>
                </a:lnTo>
                <a:lnTo>
                  <a:pt x="205990" y="59828"/>
                </a:lnTo>
                <a:lnTo>
                  <a:pt x="270592" y="59828"/>
                </a:lnTo>
                <a:lnTo>
                  <a:pt x="270730" y="60126"/>
                </a:lnTo>
                <a:lnTo>
                  <a:pt x="336259" y="60126"/>
                </a:lnTo>
                <a:lnTo>
                  <a:pt x="337405" y="62706"/>
                </a:lnTo>
                <a:lnTo>
                  <a:pt x="338261" y="66377"/>
                </a:lnTo>
                <a:lnTo>
                  <a:pt x="227967" y="66377"/>
                </a:lnTo>
                <a:lnTo>
                  <a:pt x="224494" y="67667"/>
                </a:lnTo>
                <a:lnTo>
                  <a:pt x="221022" y="70246"/>
                </a:lnTo>
                <a:lnTo>
                  <a:pt x="217648" y="72826"/>
                </a:lnTo>
                <a:lnTo>
                  <a:pt x="214027" y="76646"/>
                </a:lnTo>
                <a:lnTo>
                  <a:pt x="210157" y="81706"/>
                </a:lnTo>
                <a:lnTo>
                  <a:pt x="210157" y="148580"/>
                </a:lnTo>
                <a:lnTo>
                  <a:pt x="209909" y="149274"/>
                </a:lnTo>
                <a:lnTo>
                  <a:pt x="201079" y="152300"/>
                </a:lnTo>
                <a:lnTo>
                  <a:pt x="198797" y="152400"/>
                </a:lnTo>
                <a:close/>
              </a:path>
              <a:path w="460375" h="154305">
                <a:moveTo>
                  <a:pt x="263884" y="152400"/>
                </a:moveTo>
                <a:lnTo>
                  <a:pt x="258427" y="152400"/>
                </a:lnTo>
                <a:lnTo>
                  <a:pt x="256145" y="152300"/>
                </a:lnTo>
                <a:lnTo>
                  <a:pt x="247215" y="148580"/>
                </a:lnTo>
                <a:lnTo>
                  <a:pt x="247215" y="85476"/>
                </a:lnTo>
                <a:lnTo>
                  <a:pt x="246868" y="82401"/>
                </a:lnTo>
                <a:lnTo>
                  <a:pt x="246174" y="79623"/>
                </a:lnTo>
                <a:lnTo>
                  <a:pt x="245578" y="76844"/>
                </a:lnTo>
                <a:lnTo>
                  <a:pt x="244636" y="74513"/>
                </a:lnTo>
                <a:lnTo>
                  <a:pt x="243346" y="72628"/>
                </a:lnTo>
                <a:lnTo>
                  <a:pt x="242056" y="70643"/>
                </a:lnTo>
                <a:lnTo>
                  <a:pt x="240419" y="69105"/>
                </a:lnTo>
                <a:lnTo>
                  <a:pt x="236450" y="66923"/>
                </a:lnTo>
                <a:lnTo>
                  <a:pt x="234119" y="66377"/>
                </a:lnTo>
                <a:lnTo>
                  <a:pt x="293104" y="66377"/>
                </a:lnTo>
                <a:lnTo>
                  <a:pt x="275195" y="81706"/>
                </a:lnTo>
                <a:lnTo>
                  <a:pt x="275195" y="148580"/>
                </a:lnTo>
                <a:lnTo>
                  <a:pt x="274947" y="149274"/>
                </a:lnTo>
                <a:lnTo>
                  <a:pt x="266117" y="152300"/>
                </a:lnTo>
                <a:lnTo>
                  <a:pt x="263884" y="152400"/>
                </a:lnTo>
                <a:close/>
              </a:path>
              <a:path w="460375" h="154305">
                <a:moveTo>
                  <a:pt x="329170" y="152400"/>
                </a:moveTo>
                <a:lnTo>
                  <a:pt x="323614" y="152400"/>
                </a:lnTo>
                <a:lnTo>
                  <a:pt x="321332" y="152300"/>
                </a:lnTo>
                <a:lnTo>
                  <a:pt x="312402" y="148580"/>
                </a:lnTo>
                <a:lnTo>
                  <a:pt x="312402" y="85476"/>
                </a:lnTo>
                <a:lnTo>
                  <a:pt x="312055" y="82401"/>
                </a:lnTo>
                <a:lnTo>
                  <a:pt x="311360" y="79623"/>
                </a:lnTo>
                <a:lnTo>
                  <a:pt x="310765" y="76844"/>
                </a:lnTo>
                <a:lnTo>
                  <a:pt x="309822" y="74513"/>
                </a:lnTo>
                <a:lnTo>
                  <a:pt x="308533" y="72628"/>
                </a:lnTo>
                <a:lnTo>
                  <a:pt x="307243" y="70643"/>
                </a:lnTo>
                <a:lnTo>
                  <a:pt x="305606" y="69105"/>
                </a:lnTo>
                <a:lnTo>
                  <a:pt x="301637" y="66923"/>
                </a:lnTo>
                <a:lnTo>
                  <a:pt x="299256" y="66377"/>
                </a:lnTo>
                <a:lnTo>
                  <a:pt x="338261" y="66377"/>
                </a:lnTo>
                <a:lnTo>
                  <a:pt x="339787" y="72925"/>
                </a:lnTo>
                <a:lnTo>
                  <a:pt x="340382" y="78333"/>
                </a:lnTo>
                <a:lnTo>
                  <a:pt x="340382" y="148580"/>
                </a:lnTo>
                <a:lnTo>
                  <a:pt x="340134" y="149274"/>
                </a:lnTo>
                <a:lnTo>
                  <a:pt x="339241" y="150366"/>
                </a:lnTo>
                <a:lnTo>
                  <a:pt x="338497" y="150812"/>
                </a:lnTo>
                <a:lnTo>
                  <a:pt x="337405" y="151209"/>
                </a:lnTo>
                <a:lnTo>
                  <a:pt x="336413" y="151606"/>
                </a:lnTo>
                <a:lnTo>
                  <a:pt x="335024" y="151903"/>
                </a:lnTo>
                <a:lnTo>
                  <a:pt x="331452" y="152300"/>
                </a:lnTo>
                <a:lnTo>
                  <a:pt x="329170" y="152400"/>
                </a:lnTo>
                <a:close/>
              </a:path>
              <a:path w="460375" h="154305">
                <a:moveTo>
                  <a:pt x="420278" y="154185"/>
                </a:moveTo>
                <a:lnTo>
                  <a:pt x="406486" y="154185"/>
                </a:lnTo>
                <a:lnTo>
                  <a:pt x="398747" y="153094"/>
                </a:lnTo>
                <a:lnTo>
                  <a:pt x="367627" y="130423"/>
                </a:lnTo>
                <a:lnTo>
                  <a:pt x="362185" y="108446"/>
                </a:lnTo>
                <a:lnTo>
                  <a:pt x="362185" y="90289"/>
                </a:lnTo>
                <a:lnTo>
                  <a:pt x="363326" y="82351"/>
                </a:lnTo>
                <a:lnTo>
                  <a:pt x="365608" y="75307"/>
                </a:lnTo>
                <a:lnTo>
                  <a:pt x="367890" y="68163"/>
                </a:lnTo>
                <a:lnTo>
                  <a:pt x="397904" y="43259"/>
                </a:lnTo>
                <a:lnTo>
                  <a:pt x="404998" y="41969"/>
                </a:lnTo>
                <a:lnTo>
                  <a:pt x="421270" y="41969"/>
                </a:lnTo>
                <a:lnTo>
                  <a:pt x="428364" y="43209"/>
                </a:lnTo>
                <a:lnTo>
                  <a:pt x="434218" y="45690"/>
                </a:lnTo>
                <a:lnTo>
                  <a:pt x="440171" y="48071"/>
                </a:lnTo>
                <a:lnTo>
                  <a:pt x="445033" y="51444"/>
                </a:lnTo>
                <a:lnTo>
                  <a:pt x="448803" y="55810"/>
                </a:lnTo>
                <a:lnTo>
                  <a:pt x="452673" y="60176"/>
                </a:lnTo>
                <a:lnTo>
                  <a:pt x="453543" y="61763"/>
                </a:lnTo>
                <a:lnTo>
                  <a:pt x="408620" y="61763"/>
                </a:lnTo>
                <a:lnTo>
                  <a:pt x="405494" y="62458"/>
                </a:lnTo>
                <a:lnTo>
                  <a:pt x="402815" y="63847"/>
                </a:lnTo>
                <a:lnTo>
                  <a:pt x="400236" y="65137"/>
                </a:lnTo>
                <a:lnTo>
                  <a:pt x="398053" y="66923"/>
                </a:lnTo>
                <a:lnTo>
                  <a:pt x="390760" y="87064"/>
                </a:lnTo>
                <a:lnTo>
                  <a:pt x="459965" y="87064"/>
                </a:lnTo>
                <a:lnTo>
                  <a:pt x="459965" y="98573"/>
                </a:lnTo>
                <a:lnTo>
                  <a:pt x="459171" y="101153"/>
                </a:lnTo>
                <a:lnTo>
                  <a:pt x="456096" y="104427"/>
                </a:lnTo>
                <a:lnTo>
                  <a:pt x="454012" y="105221"/>
                </a:lnTo>
                <a:lnTo>
                  <a:pt x="390760" y="105221"/>
                </a:lnTo>
                <a:lnTo>
                  <a:pt x="390760" y="109487"/>
                </a:lnTo>
                <a:lnTo>
                  <a:pt x="413134" y="133052"/>
                </a:lnTo>
                <a:lnTo>
                  <a:pt x="455187" y="133052"/>
                </a:lnTo>
                <a:lnTo>
                  <a:pt x="455153" y="138558"/>
                </a:lnTo>
                <a:lnTo>
                  <a:pt x="455054" y="140841"/>
                </a:lnTo>
                <a:lnTo>
                  <a:pt x="454955" y="141783"/>
                </a:lnTo>
                <a:lnTo>
                  <a:pt x="454756" y="142577"/>
                </a:lnTo>
                <a:lnTo>
                  <a:pt x="454657" y="143371"/>
                </a:lnTo>
                <a:lnTo>
                  <a:pt x="424891" y="153888"/>
                </a:lnTo>
                <a:lnTo>
                  <a:pt x="420278" y="154185"/>
                </a:lnTo>
                <a:close/>
              </a:path>
              <a:path w="460375" h="154305">
                <a:moveTo>
                  <a:pt x="459965" y="87064"/>
                </a:moveTo>
                <a:lnTo>
                  <a:pt x="432730" y="87064"/>
                </a:lnTo>
                <a:lnTo>
                  <a:pt x="432928" y="79226"/>
                </a:lnTo>
                <a:lnTo>
                  <a:pt x="431341" y="73074"/>
                </a:lnTo>
                <a:lnTo>
                  <a:pt x="427967" y="68609"/>
                </a:lnTo>
                <a:lnTo>
                  <a:pt x="424594" y="64045"/>
                </a:lnTo>
                <a:lnTo>
                  <a:pt x="419335" y="61763"/>
                </a:lnTo>
                <a:lnTo>
                  <a:pt x="453543" y="61763"/>
                </a:lnTo>
                <a:lnTo>
                  <a:pt x="455500" y="65335"/>
                </a:lnTo>
                <a:lnTo>
                  <a:pt x="459072" y="77241"/>
                </a:lnTo>
                <a:lnTo>
                  <a:pt x="459952" y="83591"/>
                </a:lnTo>
                <a:lnTo>
                  <a:pt x="459965" y="87064"/>
                </a:lnTo>
                <a:close/>
              </a:path>
              <a:path w="460375" h="154305">
                <a:moveTo>
                  <a:pt x="455187" y="133052"/>
                </a:moveTo>
                <a:lnTo>
                  <a:pt x="422857" y="133052"/>
                </a:lnTo>
                <a:lnTo>
                  <a:pt x="427124" y="132705"/>
                </a:lnTo>
                <a:lnTo>
                  <a:pt x="430795" y="132010"/>
                </a:lnTo>
                <a:lnTo>
                  <a:pt x="449101" y="126553"/>
                </a:lnTo>
                <a:lnTo>
                  <a:pt x="450539" y="126206"/>
                </a:lnTo>
                <a:lnTo>
                  <a:pt x="452325" y="126206"/>
                </a:lnTo>
                <a:lnTo>
                  <a:pt x="452871" y="126355"/>
                </a:lnTo>
                <a:lnTo>
                  <a:pt x="453268" y="126652"/>
                </a:lnTo>
                <a:lnTo>
                  <a:pt x="453764" y="126851"/>
                </a:lnTo>
                <a:lnTo>
                  <a:pt x="454161" y="127297"/>
                </a:lnTo>
                <a:lnTo>
                  <a:pt x="454767" y="128736"/>
                </a:lnTo>
                <a:lnTo>
                  <a:pt x="454955" y="129629"/>
                </a:lnTo>
                <a:lnTo>
                  <a:pt x="455087" y="131216"/>
                </a:lnTo>
                <a:lnTo>
                  <a:pt x="455187" y="133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480" y="1290875"/>
            <a:ext cx="864598" cy="146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7667" y="1494769"/>
            <a:ext cx="1876700" cy="1525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4252" y="1494174"/>
            <a:ext cx="3832351" cy="1529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6779" y="937311"/>
            <a:ext cx="4075429" cy="114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ts val="1664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95758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1293495" indent="-336550">
              <a:lnSpc>
                <a:spcPts val="1650"/>
              </a:lnSpc>
              <a:buFont typeface="Arial"/>
              <a:buChar char="■"/>
              <a:tabLst>
                <a:tab pos="1293495" algn="l"/>
                <a:tab pos="129413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사람이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인지</a:t>
            </a:r>
            <a:r>
              <a:rPr sz="1400" u="heavy" spc="-1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할</a:t>
            </a:r>
            <a:r>
              <a:rPr sz="1400" u="heavy" spc="-1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수</a:t>
            </a:r>
            <a:r>
              <a:rPr sz="1400" u="heavy" spc="-1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있는</a:t>
            </a:r>
            <a:r>
              <a:rPr sz="1400" u="heavy" spc="-1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형태의</a:t>
            </a:r>
            <a:r>
              <a:rPr sz="1400" u="heavy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시간</a:t>
            </a:r>
            <a:endParaRPr sz="1400">
              <a:latin typeface="Gulim"/>
              <a:cs typeface="Gulim"/>
            </a:endParaRPr>
          </a:p>
          <a:p>
            <a:pPr marL="5003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6854" y="1702087"/>
            <a:ext cx="1392828" cy="1546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8237" y="1919525"/>
            <a:ext cx="630157" cy="1168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7667" y="2123419"/>
            <a:ext cx="1921671" cy="1525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2681" y="2121187"/>
            <a:ext cx="1616915" cy="1529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7510" y="2123419"/>
            <a:ext cx="2311787" cy="1525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15437" y="2338625"/>
            <a:ext cx="630157" cy="11683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41390" y="2263318"/>
            <a:ext cx="958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이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호출되면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45438" y="2338625"/>
            <a:ext cx="864597" cy="14674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305832" y="2053768"/>
            <a:ext cx="136652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240" algn="ctr">
              <a:lnSpc>
                <a:spcPts val="1664"/>
              </a:lnSpc>
              <a:spcBef>
                <a:spcPts val="100"/>
              </a:spcBef>
            </a:pPr>
            <a:r>
              <a:rPr sz="1400" spc="-20" dirty="0">
                <a:latin typeface="Gulim"/>
                <a:cs typeface="Gulim"/>
              </a:rPr>
              <a:t>단조증가</a:t>
            </a:r>
            <a:endParaRPr sz="1400">
              <a:latin typeface="Gulim"/>
              <a:cs typeface="Gulim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Gulim"/>
                <a:cs typeface="Gulim"/>
              </a:rPr>
              <a:t>을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불러와서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사용</a:t>
            </a:r>
            <a:endParaRPr sz="1400">
              <a:latin typeface="Gulim"/>
              <a:cs typeface="Guli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1922" y="2053768"/>
            <a:ext cx="13335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3452" y="2548175"/>
            <a:ext cx="989799" cy="14689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39221" y="2472868"/>
            <a:ext cx="213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파라미터를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사용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가능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49480" y="2752367"/>
            <a:ext cx="831626" cy="15210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07667" y="2961620"/>
            <a:ext cx="1876700" cy="1525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44252" y="2961620"/>
            <a:ext cx="4437474" cy="1525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13899" y="3171170"/>
            <a:ext cx="1362767" cy="12248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888827" y="3614778"/>
            <a:ext cx="402590" cy="147955"/>
          </a:xfrm>
          <a:custGeom>
            <a:avLst/>
            <a:gdLst/>
            <a:ahLst/>
            <a:cxnLst/>
            <a:rect l="l" t="t" r="r" b="b"/>
            <a:pathLst>
              <a:path w="402590" h="147954">
                <a:moveTo>
                  <a:pt x="16278" y="145851"/>
                </a:moveTo>
                <a:lnTo>
                  <a:pt x="9630" y="145851"/>
                </a:lnTo>
                <a:lnTo>
                  <a:pt x="6901" y="145702"/>
                </a:lnTo>
                <a:lnTo>
                  <a:pt x="4917" y="145405"/>
                </a:lnTo>
                <a:lnTo>
                  <a:pt x="3032" y="145206"/>
                </a:lnTo>
                <a:lnTo>
                  <a:pt x="0" y="141436"/>
                </a:lnTo>
                <a:lnTo>
                  <a:pt x="155" y="140196"/>
                </a:lnTo>
                <a:lnTo>
                  <a:pt x="46440" y="5804"/>
                </a:lnTo>
                <a:lnTo>
                  <a:pt x="61621" y="0"/>
                </a:lnTo>
                <a:lnTo>
                  <a:pt x="69856" y="0"/>
                </a:lnTo>
                <a:lnTo>
                  <a:pt x="85135" y="2827"/>
                </a:lnTo>
                <a:lnTo>
                  <a:pt x="85731" y="3621"/>
                </a:lnTo>
                <a:lnTo>
                  <a:pt x="86276" y="4713"/>
                </a:lnTo>
                <a:lnTo>
                  <a:pt x="94499" y="28277"/>
                </a:lnTo>
                <a:lnTo>
                  <a:pt x="65044" y="28277"/>
                </a:lnTo>
                <a:lnTo>
                  <a:pt x="44505" y="89594"/>
                </a:lnTo>
                <a:lnTo>
                  <a:pt x="115894" y="89594"/>
                </a:lnTo>
                <a:lnTo>
                  <a:pt x="123787" y="112216"/>
                </a:lnTo>
                <a:lnTo>
                  <a:pt x="38106" y="112216"/>
                </a:lnTo>
                <a:lnTo>
                  <a:pt x="28878" y="140344"/>
                </a:lnTo>
                <a:lnTo>
                  <a:pt x="28581" y="141436"/>
                </a:lnTo>
                <a:lnTo>
                  <a:pt x="28184" y="142329"/>
                </a:lnTo>
                <a:lnTo>
                  <a:pt x="27688" y="143023"/>
                </a:lnTo>
                <a:lnTo>
                  <a:pt x="27291" y="143718"/>
                </a:lnTo>
                <a:lnTo>
                  <a:pt x="20842" y="145553"/>
                </a:lnTo>
                <a:lnTo>
                  <a:pt x="18857" y="145752"/>
                </a:lnTo>
                <a:lnTo>
                  <a:pt x="16278" y="145851"/>
                </a:lnTo>
                <a:close/>
              </a:path>
              <a:path w="402590" h="147954">
                <a:moveTo>
                  <a:pt x="115894" y="89594"/>
                </a:moveTo>
                <a:lnTo>
                  <a:pt x="85582" y="89594"/>
                </a:lnTo>
                <a:lnTo>
                  <a:pt x="65044" y="28277"/>
                </a:lnTo>
                <a:lnTo>
                  <a:pt x="94499" y="28277"/>
                </a:lnTo>
                <a:lnTo>
                  <a:pt x="115894" y="89594"/>
                </a:lnTo>
                <a:close/>
              </a:path>
              <a:path w="402590" h="147954">
                <a:moveTo>
                  <a:pt x="122888" y="145851"/>
                </a:moveTo>
                <a:lnTo>
                  <a:pt x="115447" y="145851"/>
                </a:lnTo>
                <a:lnTo>
                  <a:pt x="112470" y="145752"/>
                </a:lnTo>
                <a:lnTo>
                  <a:pt x="110287" y="145553"/>
                </a:lnTo>
                <a:lnTo>
                  <a:pt x="108201" y="145454"/>
                </a:lnTo>
                <a:lnTo>
                  <a:pt x="92279" y="112216"/>
                </a:lnTo>
                <a:lnTo>
                  <a:pt x="123787" y="112216"/>
                </a:lnTo>
                <a:lnTo>
                  <a:pt x="133195" y="142329"/>
                </a:lnTo>
                <a:lnTo>
                  <a:pt x="132959" y="143271"/>
                </a:lnTo>
                <a:lnTo>
                  <a:pt x="131371" y="144859"/>
                </a:lnTo>
                <a:lnTo>
                  <a:pt x="129933" y="145355"/>
                </a:lnTo>
                <a:lnTo>
                  <a:pt x="125766" y="145752"/>
                </a:lnTo>
                <a:lnTo>
                  <a:pt x="122888" y="145851"/>
                </a:lnTo>
                <a:close/>
              </a:path>
              <a:path w="402590" h="147954">
                <a:moveTo>
                  <a:pt x="169087" y="145851"/>
                </a:moveTo>
                <a:lnTo>
                  <a:pt x="163431" y="145851"/>
                </a:lnTo>
                <a:lnTo>
                  <a:pt x="161050" y="145702"/>
                </a:lnTo>
                <a:lnTo>
                  <a:pt x="159066" y="145405"/>
                </a:lnTo>
                <a:lnTo>
                  <a:pt x="157181" y="145206"/>
                </a:lnTo>
                <a:lnTo>
                  <a:pt x="151709" y="7441"/>
                </a:lnTo>
                <a:lnTo>
                  <a:pt x="152517" y="5060"/>
                </a:lnTo>
                <a:lnTo>
                  <a:pt x="154303" y="3274"/>
                </a:lnTo>
                <a:lnTo>
                  <a:pt x="156188" y="1488"/>
                </a:lnTo>
                <a:lnTo>
                  <a:pt x="158619" y="595"/>
                </a:lnTo>
                <a:lnTo>
                  <a:pt x="199001" y="595"/>
                </a:lnTo>
                <a:lnTo>
                  <a:pt x="202276" y="744"/>
                </a:lnTo>
                <a:lnTo>
                  <a:pt x="208427" y="1339"/>
                </a:lnTo>
                <a:lnTo>
                  <a:pt x="212098" y="1934"/>
                </a:lnTo>
                <a:lnTo>
                  <a:pt x="216365" y="2827"/>
                </a:lnTo>
                <a:lnTo>
                  <a:pt x="220730" y="3621"/>
                </a:lnTo>
                <a:lnTo>
                  <a:pt x="225096" y="5159"/>
                </a:lnTo>
                <a:lnTo>
                  <a:pt x="229461" y="7441"/>
                </a:lnTo>
                <a:lnTo>
                  <a:pt x="233926" y="9723"/>
                </a:lnTo>
                <a:lnTo>
                  <a:pt x="237697" y="12650"/>
                </a:lnTo>
                <a:lnTo>
                  <a:pt x="240772" y="16222"/>
                </a:lnTo>
                <a:lnTo>
                  <a:pt x="243947" y="19794"/>
                </a:lnTo>
                <a:lnTo>
                  <a:pt x="245989" y="23366"/>
                </a:lnTo>
                <a:lnTo>
                  <a:pt x="180943" y="23366"/>
                </a:lnTo>
                <a:lnTo>
                  <a:pt x="180943" y="72330"/>
                </a:lnTo>
                <a:lnTo>
                  <a:pt x="244096" y="72330"/>
                </a:lnTo>
                <a:lnTo>
                  <a:pt x="240425" y="77589"/>
                </a:lnTo>
                <a:lnTo>
                  <a:pt x="235563" y="81855"/>
                </a:lnTo>
                <a:lnTo>
                  <a:pt x="230801" y="86121"/>
                </a:lnTo>
                <a:lnTo>
                  <a:pt x="224897" y="89396"/>
                </a:lnTo>
                <a:lnTo>
                  <a:pt x="217853" y="91678"/>
                </a:lnTo>
                <a:lnTo>
                  <a:pt x="210808" y="93860"/>
                </a:lnTo>
                <a:lnTo>
                  <a:pt x="202524" y="94952"/>
                </a:lnTo>
                <a:lnTo>
                  <a:pt x="180943" y="94952"/>
                </a:lnTo>
                <a:lnTo>
                  <a:pt x="180943" y="141783"/>
                </a:lnTo>
                <a:lnTo>
                  <a:pt x="173353" y="145405"/>
                </a:lnTo>
                <a:lnTo>
                  <a:pt x="171468" y="145702"/>
                </a:lnTo>
                <a:lnTo>
                  <a:pt x="169087" y="145851"/>
                </a:lnTo>
                <a:close/>
              </a:path>
              <a:path w="402590" h="147954">
                <a:moveTo>
                  <a:pt x="244096" y="72330"/>
                </a:moveTo>
                <a:lnTo>
                  <a:pt x="198853" y="72330"/>
                </a:lnTo>
                <a:lnTo>
                  <a:pt x="202772" y="71685"/>
                </a:lnTo>
                <a:lnTo>
                  <a:pt x="209122" y="69105"/>
                </a:lnTo>
                <a:lnTo>
                  <a:pt x="218151" y="57001"/>
                </a:lnTo>
                <a:lnTo>
                  <a:pt x="219242" y="53826"/>
                </a:lnTo>
                <a:lnTo>
                  <a:pt x="219788" y="50353"/>
                </a:lnTo>
                <a:lnTo>
                  <a:pt x="219788" y="41523"/>
                </a:lnTo>
                <a:lnTo>
                  <a:pt x="218895" y="37355"/>
                </a:lnTo>
                <a:lnTo>
                  <a:pt x="215323" y="30807"/>
                </a:lnTo>
                <a:lnTo>
                  <a:pt x="213140" y="28426"/>
                </a:lnTo>
                <a:lnTo>
                  <a:pt x="210560" y="26937"/>
                </a:lnTo>
                <a:lnTo>
                  <a:pt x="207981" y="25350"/>
                </a:lnTo>
                <a:lnTo>
                  <a:pt x="205252" y="24358"/>
                </a:lnTo>
                <a:lnTo>
                  <a:pt x="199497" y="23564"/>
                </a:lnTo>
                <a:lnTo>
                  <a:pt x="196521" y="23366"/>
                </a:lnTo>
                <a:lnTo>
                  <a:pt x="245989" y="23366"/>
                </a:lnTo>
                <a:lnTo>
                  <a:pt x="246329" y="23961"/>
                </a:lnTo>
                <a:lnTo>
                  <a:pt x="247916" y="28723"/>
                </a:lnTo>
                <a:lnTo>
                  <a:pt x="249603" y="33387"/>
                </a:lnTo>
                <a:lnTo>
                  <a:pt x="250446" y="38645"/>
                </a:lnTo>
                <a:lnTo>
                  <a:pt x="250446" y="52635"/>
                </a:lnTo>
                <a:lnTo>
                  <a:pt x="249156" y="59828"/>
                </a:lnTo>
                <a:lnTo>
                  <a:pt x="246577" y="66079"/>
                </a:lnTo>
                <a:lnTo>
                  <a:pt x="244096" y="72330"/>
                </a:lnTo>
                <a:close/>
              </a:path>
              <a:path w="402590" h="147954">
                <a:moveTo>
                  <a:pt x="290903" y="145851"/>
                </a:moveTo>
                <a:lnTo>
                  <a:pt x="285148" y="145851"/>
                </a:lnTo>
                <a:lnTo>
                  <a:pt x="282767" y="145702"/>
                </a:lnTo>
                <a:lnTo>
                  <a:pt x="280882" y="145405"/>
                </a:lnTo>
                <a:lnTo>
                  <a:pt x="278997" y="145206"/>
                </a:lnTo>
                <a:lnTo>
                  <a:pt x="273291" y="141783"/>
                </a:lnTo>
                <a:lnTo>
                  <a:pt x="273291" y="3919"/>
                </a:lnTo>
                <a:lnTo>
                  <a:pt x="285148" y="0"/>
                </a:lnTo>
                <a:lnTo>
                  <a:pt x="290903" y="0"/>
                </a:lnTo>
                <a:lnTo>
                  <a:pt x="302759" y="3919"/>
                </a:lnTo>
                <a:lnTo>
                  <a:pt x="302759" y="141783"/>
                </a:lnTo>
                <a:lnTo>
                  <a:pt x="295169" y="145405"/>
                </a:lnTo>
                <a:lnTo>
                  <a:pt x="293284" y="145702"/>
                </a:lnTo>
                <a:lnTo>
                  <a:pt x="290903" y="145851"/>
                </a:lnTo>
                <a:close/>
              </a:path>
              <a:path w="402590" h="147954">
                <a:moveTo>
                  <a:pt x="399870" y="127248"/>
                </a:moveTo>
                <a:lnTo>
                  <a:pt x="361522" y="127248"/>
                </a:lnTo>
                <a:lnTo>
                  <a:pt x="363804" y="127000"/>
                </a:lnTo>
                <a:lnTo>
                  <a:pt x="365788" y="126503"/>
                </a:lnTo>
                <a:lnTo>
                  <a:pt x="374122" y="120550"/>
                </a:lnTo>
                <a:lnTo>
                  <a:pt x="374916" y="119062"/>
                </a:lnTo>
                <a:lnTo>
                  <a:pt x="375313" y="117326"/>
                </a:lnTo>
                <a:lnTo>
                  <a:pt x="375295" y="113109"/>
                </a:lnTo>
                <a:lnTo>
                  <a:pt x="374619" y="111274"/>
                </a:lnTo>
                <a:lnTo>
                  <a:pt x="359984" y="102244"/>
                </a:lnTo>
                <a:lnTo>
                  <a:pt x="357206" y="101153"/>
                </a:lnTo>
                <a:lnTo>
                  <a:pt x="327887" y="76398"/>
                </a:lnTo>
                <a:lnTo>
                  <a:pt x="327302" y="62507"/>
                </a:lnTo>
                <a:lnTo>
                  <a:pt x="328135" y="58439"/>
                </a:lnTo>
                <a:lnTo>
                  <a:pt x="350756" y="37802"/>
                </a:lnTo>
                <a:lnTo>
                  <a:pt x="355817" y="36215"/>
                </a:lnTo>
                <a:lnTo>
                  <a:pt x="361472" y="35421"/>
                </a:lnTo>
                <a:lnTo>
                  <a:pt x="370799" y="35421"/>
                </a:lnTo>
                <a:lnTo>
                  <a:pt x="373825" y="35668"/>
                </a:lnTo>
                <a:lnTo>
                  <a:pt x="376801" y="36165"/>
                </a:lnTo>
                <a:lnTo>
                  <a:pt x="379778" y="36562"/>
                </a:lnTo>
                <a:lnTo>
                  <a:pt x="382457" y="37107"/>
                </a:lnTo>
                <a:lnTo>
                  <a:pt x="384838" y="37802"/>
                </a:lnTo>
                <a:lnTo>
                  <a:pt x="387219" y="38397"/>
                </a:lnTo>
                <a:lnTo>
                  <a:pt x="389204" y="39092"/>
                </a:lnTo>
                <a:lnTo>
                  <a:pt x="390791" y="39885"/>
                </a:lnTo>
                <a:lnTo>
                  <a:pt x="392478" y="40679"/>
                </a:lnTo>
                <a:lnTo>
                  <a:pt x="393669" y="41374"/>
                </a:lnTo>
                <a:lnTo>
                  <a:pt x="394363" y="41969"/>
                </a:lnTo>
                <a:lnTo>
                  <a:pt x="395058" y="42465"/>
                </a:lnTo>
                <a:lnTo>
                  <a:pt x="395554" y="43011"/>
                </a:lnTo>
                <a:lnTo>
                  <a:pt x="395851" y="43606"/>
                </a:lnTo>
                <a:lnTo>
                  <a:pt x="396149" y="44102"/>
                </a:lnTo>
                <a:lnTo>
                  <a:pt x="396347" y="44747"/>
                </a:lnTo>
                <a:lnTo>
                  <a:pt x="396447" y="45541"/>
                </a:lnTo>
                <a:lnTo>
                  <a:pt x="396645" y="46335"/>
                </a:lnTo>
                <a:lnTo>
                  <a:pt x="396794" y="47327"/>
                </a:lnTo>
                <a:lnTo>
                  <a:pt x="396992" y="49609"/>
                </a:lnTo>
                <a:lnTo>
                  <a:pt x="397030" y="55215"/>
                </a:lnTo>
                <a:lnTo>
                  <a:pt x="365838" y="55215"/>
                </a:lnTo>
                <a:lnTo>
                  <a:pt x="363655" y="55512"/>
                </a:lnTo>
                <a:lnTo>
                  <a:pt x="361770" y="56108"/>
                </a:lnTo>
                <a:lnTo>
                  <a:pt x="359885" y="56604"/>
                </a:lnTo>
                <a:lnTo>
                  <a:pt x="358347" y="57348"/>
                </a:lnTo>
                <a:lnTo>
                  <a:pt x="357156" y="58340"/>
                </a:lnTo>
                <a:lnTo>
                  <a:pt x="355965" y="59233"/>
                </a:lnTo>
                <a:lnTo>
                  <a:pt x="355072" y="60325"/>
                </a:lnTo>
                <a:lnTo>
                  <a:pt x="353882" y="62904"/>
                </a:lnTo>
                <a:lnTo>
                  <a:pt x="353584" y="64293"/>
                </a:lnTo>
                <a:lnTo>
                  <a:pt x="353584" y="68163"/>
                </a:lnTo>
                <a:lnTo>
                  <a:pt x="372188" y="80168"/>
                </a:lnTo>
                <a:lnTo>
                  <a:pt x="375164" y="81309"/>
                </a:lnTo>
                <a:lnTo>
                  <a:pt x="378141" y="82599"/>
                </a:lnTo>
                <a:lnTo>
                  <a:pt x="381117" y="83790"/>
                </a:lnTo>
                <a:lnTo>
                  <a:pt x="384094" y="85228"/>
                </a:lnTo>
                <a:lnTo>
                  <a:pt x="387071" y="86915"/>
                </a:lnTo>
                <a:lnTo>
                  <a:pt x="390047" y="88503"/>
                </a:lnTo>
                <a:lnTo>
                  <a:pt x="392676" y="90487"/>
                </a:lnTo>
                <a:lnTo>
                  <a:pt x="397240" y="95250"/>
                </a:lnTo>
                <a:lnTo>
                  <a:pt x="399076" y="98127"/>
                </a:lnTo>
                <a:lnTo>
                  <a:pt x="400465" y="101500"/>
                </a:lnTo>
                <a:lnTo>
                  <a:pt x="401953" y="104775"/>
                </a:lnTo>
                <a:lnTo>
                  <a:pt x="402592" y="108098"/>
                </a:lnTo>
                <a:lnTo>
                  <a:pt x="402503" y="119657"/>
                </a:lnTo>
                <a:lnTo>
                  <a:pt x="401606" y="123775"/>
                </a:lnTo>
                <a:lnTo>
                  <a:pt x="399870" y="127248"/>
                </a:lnTo>
                <a:close/>
              </a:path>
              <a:path w="402590" h="147954">
                <a:moveTo>
                  <a:pt x="394363" y="62656"/>
                </a:moveTo>
                <a:lnTo>
                  <a:pt x="393073" y="62656"/>
                </a:lnTo>
                <a:lnTo>
                  <a:pt x="391982" y="62259"/>
                </a:lnTo>
                <a:lnTo>
                  <a:pt x="390407" y="61416"/>
                </a:lnTo>
                <a:lnTo>
                  <a:pt x="389104" y="60672"/>
                </a:lnTo>
                <a:lnTo>
                  <a:pt x="387368" y="59828"/>
                </a:lnTo>
                <a:lnTo>
                  <a:pt x="383201" y="58042"/>
                </a:lnTo>
                <a:lnTo>
                  <a:pt x="380721" y="57199"/>
                </a:lnTo>
                <a:lnTo>
                  <a:pt x="375065" y="55612"/>
                </a:lnTo>
                <a:lnTo>
                  <a:pt x="371890" y="55215"/>
                </a:lnTo>
                <a:lnTo>
                  <a:pt x="397030" y="55215"/>
                </a:lnTo>
                <a:lnTo>
                  <a:pt x="396921" y="57348"/>
                </a:lnTo>
                <a:lnTo>
                  <a:pt x="396794" y="58935"/>
                </a:lnTo>
                <a:lnTo>
                  <a:pt x="396596" y="59928"/>
                </a:lnTo>
                <a:lnTo>
                  <a:pt x="396298" y="60721"/>
                </a:lnTo>
                <a:lnTo>
                  <a:pt x="396099" y="61416"/>
                </a:lnTo>
                <a:lnTo>
                  <a:pt x="395752" y="61912"/>
                </a:lnTo>
                <a:lnTo>
                  <a:pt x="395190" y="62259"/>
                </a:lnTo>
                <a:lnTo>
                  <a:pt x="394859" y="62507"/>
                </a:lnTo>
                <a:lnTo>
                  <a:pt x="394363" y="62656"/>
                </a:lnTo>
                <a:close/>
              </a:path>
              <a:path w="402590" h="147954">
                <a:moveTo>
                  <a:pt x="365689" y="147637"/>
                </a:moveTo>
                <a:lnTo>
                  <a:pt x="355866" y="147637"/>
                </a:lnTo>
                <a:lnTo>
                  <a:pt x="352294" y="147339"/>
                </a:lnTo>
                <a:lnTo>
                  <a:pt x="348822" y="146744"/>
                </a:lnTo>
                <a:lnTo>
                  <a:pt x="345448" y="146248"/>
                </a:lnTo>
                <a:lnTo>
                  <a:pt x="326677" y="125164"/>
                </a:lnTo>
                <a:lnTo>
                  <a:pt x="326795" y="123229"/>
                </a:lnTo>
                <a:lnTo>
                  <a:pt x="328581" y="118616"/>
                </a:lnTo>
                <a:lnTo>
                  <a:pt x="329077" y="118318"/>
                </a:lnTo>
                <a:lnTo>
                  <a:pt x="329672" y="118169"/>
                </a:lnTo>
                <a:lnTo>
                  <a:pt x="331161" y="118169"/>
                </a:lnTo>
                <a:lnTo>
                  <a:pt x="332351" y="118665"/>
                </a:lnTo>
                <a:lnTo>
                  <a:pt x="333939" y="119657"/>
                </a:lnTo>
                <a:lnTo>
                  <a:pt x="335526" y="120550"/>
                </a:lnTo>
                <a:lnTo>
                  <a:pt x="354973" y="127248"/>
                </a:lnTo>
                <a:lnTo>
                  <a:pt x="399870" y="127248"/>
                </a:lnTo>
                <a:lnTo>
                  <a:pt x="397340" y="132407"/>
                </a:lnTo>
                <a:lnTo>
                  <a:pt x="376653" y="145405"/>
                </a:lnTo>
                <a:lnTo>
                  <a:pt x="371394" y="146893"/>
                </a:lnTo>
                <a:lnTo>
                  <a:pt x="365689" y="147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hlinkClick r:id="rId17"/>
          </p:cNvPr>
          <p:cNvSpPr/>
          <p:nvPr/>
        </p:nvSpPr>
        <p:spPr>
          <a:xfrm>
            <a:off x="1343342" y="3872153"/>
            <a:ext cx="358140" cy="142875"/>
          </a:xfrm>
          <a:custGeom>
            <a:avLst/>
            <a:gdLst/>
            <a:ahLst/>
            <a:cxnLst/>
            <a:rect l="l" t="t" r="r" b="b"/>
            <a:pathLst>
              <a:path w="358139" h="142875">
                <a:moveTo>
                  <a:pt x="85229" y="7340"/>
                </a:moveTo>
                <a:lnTo>
                  <a:pt x="85039" y="5664"/>
                </a:lnTo>
                <a:lnTo>
                  <a:pt x="84836" y="4965"/>
                </a:lnTo>
                <a:lnTo>
                  <a:pt x="84543" y="4470"/>
                </a:lnTo>
                <a:lnTo>
                  <a:pt x="84340" y="3873"/>
                </a:lnTo>
                <a:lnTo>
                  <a:pt x="84048" y="3479"/>
                </a:lnTo>
                <a:lnTo>
                  <a:pt x="83248" y="3073"/>
                </a:lnTo>
                <a:lnTo>
                  <a:pt x="82804" y="2984"/>
                </a:lnTo>
                <a:lnTo>
                  <a:pt x="3822" y="2984"/>
                </a:lnTo>
                <a:lnTo>
                  <a:pt x="3378" y="3073"/>
                </a:lnTo>
                <a:lnTo>
                  <a:pt x="2590" y="3479"/>
                </a:lnTo>
                <a:lnTo>
                  <a:pt x="2286" y="3873"/>
                </a:lnTo>
                <a:lnTo>
                  <a:pt x="2095" y="4470"/>
                </a:lnTo>
                <a:lnTo>
                  <a:pt x="1892" y="4965"/>
                </a:lnTo>
                <a:lnTo>
                  <a:pt x="1689" y="5664"/>
                </a:lnTo>
                <a:lnTo>
                  <a:pt x="1498" y="6553"/>
                </a:lnTo>
                <a:lnTo>
                  <a:pt x="1397" y="7340"/>
                </a:lnTo>
                <a:lnTo>
                  <a:pt x="1498" y="12204"/>
                </a:lnTo>
                <a:lnTo>
                  <a:pt x="3822" y="15633"/>
                </a:lnTo>
                <a:lnTo>
                  <a:pt x="35877" y="15633"/>
                </a:lnTo>
                <a:lnTo>
                  <a:pt x="35966" y="113906"/>
                </a:lnTo>
                <a:lnTo>
                  <a:pt x="41922" y="115646"/>
                </a:lnTo>
                <a:lnTo>
                  <a:pt x="44704" y="115646"/>
                </a:lnTo>
                <a:lnTo>
                  <a:pt x="45897" y="115595"/>
                </a:lnTo>
                <a:lnTo>
                  <a:pt x="47879" y="115392"/>
                </a:lnTo>
                <a:lnTo>
                  <a:pt x="48628" y="115239"/>
                </a:lnTo>
                <a:lnTo>
                  <a:pt x="49123" y="115049"/>
                </a:lnTo>
                <a:lnTo>
                  <a:pt x="49720" y="114846"/>
                </a:lnTo>
                <a:lnTo>
                  <a:pt x="50114" y="114604"/>
                </a:lnTo>
                <a:lnTo>
                  <a:pt x="50609" y="113906"/>
                </a:lnTo>
                <a:lnTo>
                  <a:pt x="50761" y="113461"/>
                </a:lnTo>
                <a:lnTo>
                  <a:pt x="50761" y="15633"/>
                </a:lnTo>
                <a:lnTo>
                  <a:pt x="82804" y="15633"/>
                </a:lnTo>
                <a:lnTo>
                  <a:pt x="84543" y="14135"/>
                </a:lnTo>
                <a:lnTo>
                  <a:pt x="84836" y="13639"/>
                </a:lnTo>
                <a:lnTo>
                  <a:pt x="85039" y="13004"/>
                </a:lnTo>
                <a:lnTo>
                  <a:pt x="85140" y="12204"/>
                </a:lnTo>
                <a:lnTo>
                  <a:pt x="85229" y="7340"/>
                </a:lnTo>
                <a:close/>
              </a:path>
              <a:path w="358139" h="142875">
                <a:moveTo>
                  <a:pt x="114033" y="34239"/>
                </a:moveTo>
                <a:lnTo>
                  <a:pt x="113830" y="33934"/>
                </a:lnTo>
                <a:lnTo>
                  <a:pt x="113639" y="33540"/>
                </a:lnTo>
                <a:lnTo>
                  <a:pt x="113245" y="33235"/>
                </a:lnTo>
                <a:lnTo>
                  <a:pt x="112649" y="33045"/>
                </a:lnTo>
                <a:lnTo>
                  <a:pt x="112153" y="32740"/>
                </a:lnTo>
                <a:lnTo>
                  <a:pt x="111455" y="32550"/>
                </a:lnTo>
                <a:lnTo>
                  <a:pt x="109664" y="32346"/>
                </a:lnTo>
                <a:lnTo>
                  <a:pt x="108483" y="32296"/>
                </a:lnTo>
                <a:lnTo>
                  <a:pt x="105600" y="32296"/>
                </a:lnTo>
                <a:lnTo>
                  <a:pt x="104406" y="32346"/>
                </a:lnTo>
                <a:lnTo>
                  <a:pt x="102527" y="32550"/>
                </a:lnTo>
                <a:lnTo>
                  <a:pt x="101777" y="32740"/>
                </a:lnTo>
                <a:lnTo>
                  <a:pt x="101180" y="33045"/>
                </a:lnTo>
                <a:lnTo>
                  <a:pt x="100685" y="33235"/>
                </a:lnTo>
                <a:lnTo>
                  <a:pt x="100342" y="33540"/>
                </a:lnTo>
                <a:lnTo>
                  <a:pt x="100139" y="33934"/>
                </a:lnTo>
                <a:lnTo>
                  <a:pt x="99949" y="34239"/>
                </a:lnTo>
                <a:lnTo>
                  <a:pt x="99949" y="113906"/>
                </a:lnTo>
                <a:lnTo>
                  <a:pt x="100139" y="114300"/>
                </a:lnTo>
                <a:lnTo>
                  <a:pt x="105600" y="115646"/>
                </a:lnTo>
                <a:lnTo>
                  <a:pt x="108483" y="115646"/>
                </a:lnTo>
                <a:lnTo>
                  <a:pt x="109664" y="115595"/>
                </a:lnTo>
                <a:lnTo>
                  <a:pt x="111455" y="115392"/>
                </a:lnTo>
                <a:lnTo>
                  <a:pt x="112153" y="115239"/>
                </a:lnTo>
                <a:lnTo>
                  <a:pt x="112649" y="115049"/>
                </a:lnTo>
                <a:lnTo>
                  <a:pt x="113245" y="114846"/>
                </a:lnTo>
                <a:lnTo>
                  <a:pt x="113639" y="114604"/>
                </a:lnTo>
                <a:lnTo>
                  <a:pt x="113830" y="114300"/>
                </a:lnTo>
                <a:lnTo>
                  <a:pt x="114033" y="113906"/>
                </a:lnTo>
                <a:lnTo>
                  <a:pt x="114033" y="34239"/>
                </a:lnTo>
                <a:close/>
              </a:path>
              <a:path w="358139" h="142875">
                <a:moveTo>
                  <a:pt x="115773" y="5207"/>
                </a:moveTo>
                <a:lnTo>
                  <a:pt x="115125" y="2984"/>
                </a:lnTo>
                <a:lnTo>
                  <a:pt x="113830" y="1790"/>
                </a:lnTo>
                <a:lnTo>
                  <a:pt x="112649" y="596"/>
                </a:lnTo>
                <a:lnTo>
                  <a:pt x="110413" y="0"/>
                </a:lnTo>
                <a:lnTo>
                  <a:pt x="103670" y="0"/>
                </a:lnTo>
                <a:lnTo>
                  <a:pt x="101282" y="647"/>
                </a:lnTo>
                <a:lnTo>
                  <a:pt x="98806" y="3124"/>
                </a:lnTo>
                <a:lnTo>
                  <a:pt x="98259" y="5207"/>
                </a:lnTo>
                <a:lnTo>
                  <a:pt x="98209" y="12052"/>
                </a:lnTo>
                <a:lnTo>
                  <a:pt x="98806" y="14287"/>
                </a:lnTo>
                <a:lnTo>
                  <a:pt x="99999" y="15481"/>
                </a:lnTo>
                <a:lnTo>
                  <a:pt x="101282" y="16675"/>
                </a:lnTo>
                <a:lnTo>
                  <a:pt x="103568" y="17272"/>
                </a:lnTo>
                <a:lnTo>
                  <a:pt x="110312" y="17272"/>
                </a:lnTo>
                <a:lnTo>
                  <a:pt x="112649" y="16675"/>
                </a:lnTo>
                <a:lnTo>
                  <a:pt x="115125" y="14185"/>
                </a:lnTo>
                <a:lnTo>
                  <a:pt x="115709" y="12052"/>
                </a:lnTo>
                <a:lnTo>
                  <a:pt x="115773" y="5207"/>
                </a:lnTo>
                <a:close/>
              </a:path>
              <a:path w="358139" h="142875">
                <a:moveTo>
                  <a:pt x="256565" y="113461"/>
                </a:moveTo>
                <a:lnTo>
                  <a:pt x="256476" y="58496"/>
                </a:lnTo>
                <a:lnTo>
                  <a:pt x="256070" y="55067"/>
                </a:lnTo>
                <a:lnTo>
                  <a:pt x="255143" y="51447"/>
                </a:lnTo>
                <a:lnTo>
                  <a:pt x="254177" y="47231"/>
                </a:lnTo>
                <a:lnTo>
                  <a:pt x="234683" y="30962"/>
                </a:lnTo>
                <a:lnTo>
                  <a:pt x="227545" y="30962"/>
                </a:lnTo>
                <a:lnTo>
                  <a:pt x="202984" y="46431"/>
                </a:lnTo>
                <a:lnTo>
                  <a:pt x="201993" y="44157"/>
                </a:lnTo>
                <a:lnTo>
                  <a:pt x="194348" y="35420"/>
                </a:lnTo>
                <a:lnTo>
                  <a:pt x="192468" y="34036"/>
                </a:lnTo>
                <a:lnTo>
                  <a:pt x="190233" y="32943"/>
                </a:lnTo>
                <a:lnTo>
                  <a:pt x="185077" y="31356"/>
                </a:lnTo>
                <a:lnTo>
                  <a:pt x="182143" y="30962"/>
                </a:lnTo>
                <a:lnTo>
                  <a:pt x="174713" y="30962"/>
                </a:lnTo>
                <a:lnTo>
                  <a:pt x="170535" y="32143"/>
                </a:lnTo>
                <a:lnTo>
                  <a:pt x="167246" y="34036"/>
                </a:lnTo>
                <a:lnTo>
                  <a:pt x="162204" y="36817"/>
                </a:lnTo>
                <a:lnTo>
                  <a:pt x="157937" y="40386"/>
                </a:lnTo>
                <a:lnTo>
                  <a:pt x="153568" y="45250"/>
                </a:lnTo>
                <a:lnTo>
                  <a:pt x="153479" y="34086"/>
                </a:lnTo>
                <a:lnTo>
                  <a:pt x="153073" y="33489"/>
                </a:lnTo>
                <a:lnTo>
                  <a:pt x="152730" y="33185"/>
                </a:lnTo>
                <a:lnTo>
                  <a:pt x="152323" y="32943"/>
                </a:lnTo>
                <a:lnTo>
                  <a:pt x="151841" y="32600"/>
                </a:lnTo>
                <a:lnTo>
                  <a:pt x="151193" y="32448"/>
                </a:lnTo>
                <a:lnTo>
                  <a:pt x="150304" y="32448"/>
                </a:lnTo>
                <a:lnTo>
                  <a:pt x="149504" y="32346"/>
                </a:lnTo>
                <a:lnTo>
                  <a:pt x="148463" y="32296"/>
                </a:lnTo>
                <a:lnTo>
                  <a:pt x="145884" y="32296"/>
                </a:lnTo>
                <a:lnTo>
                  <a:pt x="144792" y="32346"/>
                </a:lnTo>
                <a:lnTo>
                  <a:pt x="143903" y="32448"/>
                </a:lnTo>
                <a:lnTo>
                  <a:pt x="143103" y="32448"/>
                </a:lnTo>
                <a:lnTo>
                  <a:pt x="142468" y="32600"/>
                </a:lnTo>
                <a:lnTo>
                  <a:pt x="141465" y="33185"/>
                </a:lnTo>
                <a:lnTo>
                  <a:pt x="141122" y="33489"/>
                </a:lnTo>
                <a:lnTo>
                  <a:pt x="140728" y="34086"/>
                </a:lnTo>
                <a:lnTo>
                  <a:pt x="140728" y="113906"/>
                </a:lnTo>
                <a:lnTo>
                  <a:pt x="146380" y="115646"/>
                </a:lnTo>
                <a:lnTo>
                  <a:pt x="149263" y="115646"/>
                </a:lnTo>
                <a:lnTo>
                  <a:pt x="150444" y="115595"/>
                </a:lnTo>
                <a:lnTo>
                  <a:pt x="152234" y="115392"/>
                </a:lnTo>
                <a:lnTo>
                  <a:pt x="152933" y="115239"/>
                </a:lnTo>
                <a:lnTo>
                  <a:pt x="153428" y="115049"/>
                </a:lnTo>
                <a:lnTo>
                  <a:pt x="154025" y="114846"/>
                </a:lnTo>
                <a:lnTo>
                  <a:pt x="154419" y="114604"/>
                </a:lnTo>
                <a:lnTo>
                  <a:pt x="154622" y="114300"/>
                </a:lnTo>
                <a:lnTo>
                  <a:pt x="154813" y="113906"/>
                </a:lnTo>
                <a:lnTo>
                  <a:pt x="154914" y="58496"/>
                </a:lnTo>
                <a:lnTo>
                  <a:pt x="158877" y="53530"/>
                </a:lnTo>
                <a:lnTo>
                  <a:pt x="162560" y="49809"/>
                </a:lnTo>
                <a:lnTo>
                  <a:pt x="165925" y="47332"/>
                </a:lnTo>
                <a:lnTo>
                  <a:pt x="168656" y="45250"/>
                </a:lnTo>
                <a:lnTo>
                  <a:pt x="169303" y="44754"/>
                </a:lnTo>
                <a:lnTo>
                  <a:pt x="172618" y="43459"/>
                </a:lnTo>
                <a:lnTo>
                  <a:pt x="178574" y="43459"/>
                </a:lnTo>
                <a:lnTo>
                  <a:pt x="180860" y="44005"/>
                </a:lnTo>
                <a:lnTo>
                  <a:pt x="182740" y="45097"/>
                </a:lnTo>
                <a:lnTo>
                  <a:pt x="184734" y="46088"/>
                </a:lnTo>
                <a:lnTo>
                  <a:pt x="186321" y="47574"/>
                </a:lnTo>
                <a:lnTo>
                  <a:pt x="187502" y="49568"/>
                </a:lnTo>
                <a:lnTo>
                  <a:pt x="188798" y="51447"/>
                </a:lnTo>
                <a:lnTo>
                  <a:pt x="189738" y="53784"/>
                </a:lnTo>
                <a:lnTo>
                  <a:pt x="190334" y="56553"/>
                </a:lnTo>
                <a:lnTo>
                  <a:pt x="191033" y="59232"/>
                </a:lnTo>
                <a:lnTo>
                  <a:pt x="191376" y="62268"/>
                </a:lnTo>
                <a:lnTo>
                  <a:pt x="191477" y="113906"/>
                </a:lnTo>
                <a:lnTo>
                  <a:pt x="191668" y="114300"/>
                </a:lnTo>
                <a:lnTo>
                  <a:pt x="197231" y="115646"/>
                </a:lnTo>
                <a:lnTo>
                  <a:pt x="199910" y="115646"/>
                </a:lnTo>
                <a:lnTo>
                  <a:pt x="201053" y="115595"/>
                </a:lnTo>
                <a:lnTo>
                  <a:pt x="202933" y="115392"/>
                </a:lnTo>
                <a:lnTo>
                  <a:pt x="203682" y="115239"/>
                </a:lnTo>
                <a:lnTo>
                  <a:pt x="204177" y="115049"/>
                </a:lnTo>
                <a:lnTo>
                  <a:pt x="204774" y="114846"/>
                </a:lnTo>
                <a:lnTo>
                  <a:pt x="205168" y="114604"/>
                </a:lnTo>
                <a:lnTo>
                  <a:pt x="205371" y="114300"/>
                </a:lnTo>
                <a:lnTo>
                  <a:pt x="205562" y="113906"/>
                </a:lnTo>
                <a:lnTo>
                  <a:pt x="205663" y="58496"/>
                </a:lnTo>
                <a:lnTo>
                  <a:pt x="209727" y="53530"/>
                </a:lnTo>
                <a:lnTo>
                  <a:pt x="213398" y="49809"/>
                </a:lnTo>
                <a:lnTo>
                  <a:pt x="217830" y="46431"/>
                </a:lnTo>
                <a:lnTo>
                  <a:pt x="220052" y="44754"/>
                </a:lnTo>
                <a:lnTo>
                  <a:pt x="223380" y="43459"/>
                </a:lnTo>
                <a:lnTo>
                  <a:pt x="229323" y="43459"/>
                </a:lnTo>
                <a:lnTo>
                  <a:pt x="231609" y="44005"/>
                </a:lnTo>
                <a:lnTo>
                  <a:pt x="233489" y="45097"/>
                </a:lnTo>
                <a:lnTo>
                  <a:pt x="235483" y="46088"/>
                </a:lnTo>
                <a:lnTo>
                  <a:pt x="237121" y="47574"/>
                </a:lnTo>
                <a:lnTo>
                  <a:pt x="238404" y="49568"/>
                </a:lnTo>
                <a:lnTo>
                  <a:pt x="239699" y="51447"/>
                </a:lnTo>
                <a:lnTo>
                  <a:pt x="240639" y="53784"/>
                </a:lnTo>
                <a:lnTo>
                  <a:pt x="241833" y="59232"/>
                </a:lnTo>
                <a:lnTo>
                  <a:pt x="242125" y="62268"/>
                </a:lnTo>
                <a:lnTo>
                  <a:pt x="242227" y="113906"/>
                </a:lnTo>
                <a:lnTo>
                  <a:pt x="242430" y="114300"/>
                </a:lnTo>
                <a:lnTo>
                  <a:pt x="247929" y="115646"/>
                </a:lnTo>
                <a:lnTo>
                  <a:pt x="250812" y="115646"/>
                </a:lnTo>
                <a:lnTo>
                  <a:pt x="251955" y="115595"/>
                </a:lnTo>
                <a:lnTo>
                  <a:pt x="253733" y="115392"/>
                </a:lnTo>
                <a:lnTo>
                  <a:pt x="254431" y="115239"/>
                </a:lnTo>
                <a:lnTo>
                  <a:pt x="254927" y="115049"/>
                </a:lnTo>
                <a:lnTo>
                  <a:pt x="255524" y="114846"/>
                </a:lnTo>
                <a:lnTo>
                  <a:pt x="255917" y="114604"/>
                </a:lnTo>
                <a:lnTo>
                  <a:pt x="256413" y="113906"/>
                </a:lnTo>
                <a:lnTo>
                  <a:pt x="256565" y="113461"/>
                </a:lnTo>
                <a:close/>
              </a:path>
              <a:path w="358139" h="142875">
                <a:moveTo>
                  <a:pt x="349250" y="62953"/>
                </a:moveTo>
                <a:lnTo>
                  <a:pt x="348615" y="58191"/>
                </a:lnTo>
                <a:lnTo>
                  <a:pt x="347319" y="53733"/>
                </a:lnTo>
                <a:lnTo>
                  <a:pt x="346024" y="49161"/>
                </a:lnTo>
                <a:lnTo>
                  <a:pt x="343992" y="45250"/>
                </a:lnTo>
                <a:lnTo>
                  <a:pt x="341464" y="42265"/>
                </a:lnTo>
                <a:lnTo>
                  <a:pt x="338442" y="38595"/>
                </a:lnTo>
                <a:lnTo>
                  <a:pt x="335013" y="36029"/>
                </a:lnTo>
                <a:lnTo>
                  <a:pt x="335013" y="58839"/>
                </a:lnTo>
                <a:lnTo>
                  <a:pt x="334822" y="66382"/>
                </a:lnTo>
                <a:lnTo>
                  <a:pt x="292544" y="66382"/>
                </a:lnTo>
                <a:lnTo>
                  <a:pt x="292646" y="63207"/>
                </a:lnTo>
                <a:lnTo>
                  <a:pt x="293192" y="60185"/>
                </a:lnTo>
                <a:lnTo>
                  <a:pt x="294182" y="57302"/>
                </a:lnTo>
                <a:lnTo>
                  <a:pt x="295186" y="54330"/>
                </a:lnTo>
                <a:lnTo>
                  <a:pt x="296570" y="51739"/>
                </a:lnTo>
                <a:lnTo>
                  <a:pt x="300139" y="47383"/>
                </a:lnTo>
                <a:lnTo>
                  <a:pt x="302323" y="45643"/>
                </a:lnTo>
                <a:lnTo>
                  <a:pt x="304800" y="44399"/>
                </a:lnTo>
                <a:lnTo>
                  <a:pt x="307581" y="42964"/>
                </a:lnTo>
                <a:lnTo>
                  <a:pt x="310705" y="42265"/>
                </a:lnTo>
                <a:lnTo>
                  <a:pt x="321119" y="42265"/>
                </a:lnTo>
                <a:lnTo>
                  <a:pt x="326288" y="44399"/>
                </a:lnTo>
                <a:lnTo>
                  <a:pt x="329755" y="48666"/>
                </a:lnTo>
                <a:lnTo>
                  <a:pt x="333324" y="52933"/>
                </a:lnTo>
                <a:lnTo>
                  <a:pt x="335013" y="58839"/>
                </a:lnTo>
                <a:lnTo>
                  <a:pt x="335013" y="36029"/>
                </a:lnTo>
                <a:lnTo>
                  <a:pt x="334873" y="35915"/>
                </a:lnTo>
                <a:lnTo>
                  <a:pt x="330504" y="33934"/>
                </a:lnTo>
                <a:lnTo>
                  <a:pt x="326237" y="31953"/>
                </a:lnTo>
                <a:lnTo>
                  <a:pt x="321030" y="30962"/>
                </a:lnTo>
                <a:lnTo>
                  <a:pt x="309118" y="30962"/>
                </a:lnTo>
                <a:lnTo>
                  <a:pt x="303911" y="32004"/>
                </a:lnTo>
                <a:lnTo>
                  <a:pt x="299250" y="34086"/>
                </a:lnTo>
                <a:lnTo>
                  <a:pt x="294678" y="36068"/>
                </a:lnTo>
                <a:lnTo>
                  <a:pt x="290766" y="38950"/>
                </a:lnTo>
                <a:lnTo>
                  <a:pt x="287489" y="42710"/>
                </a:lnTo>
                <a:lnTo>
                  <a:pt x="284213" y="46393"/>
                </a:lnTo>
                <a:lnTo>
                  <a:pt x="281686" y="50901"/>
                </a:lnTo>
                <a:lnTo>
                  <a:pt x="279895" y="56261"/>
                </a:lnTo>
                <a:lnTo>
                  <a:pt x="278218" y="61620"/>
                </a:lnTo>
                <a:lnTo>
                  <a:pt x="277368" y="67614"/>
                </a:lnTo>
                <a:lnTo>
                  <a:pt x="277368" y="81407"/>
                </a:lnTo>
                <a:lnTo>
                  <a:pt x="304406" y="115938"/>
                </a:lnTo>
                <a:lnTo>
                  <a:pt x="310057" y="116827"/>
                </a:lnTo>
                <a:lnTo>
                  <a:pt x="320179" y="116827"/>
                </a:lnTo>
                <a:lnTo>
                  <a:pt x="323659" y="116535"/>
                </a:lnTo>
                <a:lnTo>
                  <a:pt x="326936" y="115938"/>
                </a:lnTo>
                <a:lnTo>
                  <a:pt x="330200" y="115443"/>
                </a:lnTo>
                <a:lnTo>
                  <a:pt x="344347" y="110439"/>
                </a:lnTo>
                <a:lnTo>
                  <a:pt x="344741" y="110134"/>
                </a:lnTo>
                <a:lnTo>
                  <a:pt x="345986" y="105219"/>
                </a:lnTo>
                <a:lnTo>
                  <a:pt x="345973" y="103733"/>
                </a:lnTo>
                <a:lnTo>
                  <a:pt x="345846" y="102400"/>
                </a:lnTo>
                <a:lnTo>
                  <a:pt x="345732" y="101549"/>
                </a:lnTo>
                <a:lnTo>
                  <a:pt x="345579" y="101003"/>
                </a:lnTo>
                <a:lnTo>
                  <a:pt x="345389" y="100609"/>
                </a:lnTo>
                <a:lnTo>
                  <a:pt x="345287" y="100114"/>
                </a:lnTo>
                <a:lnTo>
                  <a:pt x="345033" y="99771"/>
                </a:lnTo>
                <a:lnTo>
                  <a:pt x="344741" y="99618"/>
                </a:lnTo>
                <a:lnTo>
                  <a:pt x="344347" y="99364"/>
                </a:lnTo>
                <a:lnTo>
                  <a:pt x="343992" y="99275"/>
                </a:lnTo>
                <a:lnTo>
                  <a:pt x="342900" y="99275"/>
                </a:lnTo>
                <a:lnTo>
                  <a:pt x="341858" y="99618"/>
                </a:lnTo>
                <a:lnTo>
                  <a:pt x="340474" y="100317"/>
                </a:lnTo>
                <a:lnTo>
                  <a:pt x="339178" y="100914"/>
                </a:lnTo>
                <a:lnTo>
                  <a:pt x="321627" y="105219"/>
                </a:lnTo>
                <a:lnTo>
                  <a:pt x="313182" y="105219"/>
                </a:lnTo>
                <a:lnTo>
                  <a:pt x="292544" y="76796"/>
                </a:lnTo>
                <a:lnTo>
                  <a:pt x="345135" y="76796"/>
                </a:lnTo>
                <a:lnTo>
                  <a:pt x="346379" y="76352"/>
                </a:lnTo>
                <a:lnTo>
                  <a:pt x="348653" y="74472"/>
                </a:lnTo>
                <a:lnTo>
                  <a:pt x="349250" y="72834"/>
                </a:lnTo>
                <a:lnTo>
                  <a:pt x="349250" y="66382"/>
                </a:lnTo>
                <a:lnTo>
                  <a:pt x="349250" y="62953"/>
                </a:lnTo>
                <a:close/>
              </a:path>
              <a:path w="358139" h="142875">
                <a:moveTo>
                  <a:pt x="357746" y="126758"/>
                </a:moveTo>
                <a:lnTo>
                  <a:pt x="0" y="126758"/>
                </a:lnTo>
                <a:lnTo>
                  <a:pt x="0" y="142760"/>
                </a:lnTo>
                <a:lnTo>
                  <a:pt x="357746" y="142760"/>
                </a:lnTo>
                <a:lnTo>
                  <a:pt x="357746" y="12675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>
            <a:hlinkClick r:id="rId18"/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58237" y="4081700"/>
            <a:ext cx="609407" cy="116830"/>
          </a:xfrm>
          <a:prstGeom prst="rect">
            <a:avLst/>
          </a:prstGeom>
        </p:spPr>
      </p:pic>
      <p:sp>
        <p:nvSpPr>
          <p:cNvPr id="27" name="object 27">
            <a:hlinkClick r:id="rId20"/>
          </p:cNvPr>
          <p:cNvSpPr/>
          <p:nvPr/>
        </p:nvSpPr>
        <p:spPr>
          <a:xfrm>
            <a:off x="1343342" y="4285602"/>
            <a:ext cx="385445" cy="148590"/>
          </a:xfrm>
          <a:custGeom>
            <a:avLst/>
            <a:gdLst/>
            <a:ahLst/>
            <a:cxnLst/>
            <a:rect l="l" t="t" r="r" b="b"/>
            <a:pathLst>
              <a:path w="385444" h="148589">
                <a:moveTo>
                  <a:pt x="89852" y="102539"/>
                </a:moveTo>
                <a:lnTo>
                  <a:pt x="89649" y="100749"/>
                </a:lnTo>
                <a:lnTo>
                  <a:pt x="89496" y="100063"/>
                </a:lnTo>
                <a:lnTo>
                  <a:pt x="89306" y="99568"/>
                </a:lnTo>
                <a:lnTo>
                  <a:pt x="89204" y="99072"/>
                </a:lnTo>
                <a:lnTo>
                  <a:pt x="89001" y="98767"/>
                </a:lnTo>
                <a:lnTo>
                  <a:pt x="88709" y="98666"/>
                </a:lnTo>
                <a:lnTo>
                  <a:pt x="88404" y="98475"/>
                </a:lnTo>
                <a:lnTo>
                  <a:pt x="88061" y="98374"/>
                </a:lnTo>
                <a:lnTo>
                  <a:pt x="86766" y="98374"/>
                </a:lnTo>
                <a:lnTo>
                  <a:pt x="85585" y="98920"/>
                </a:lnTo>
                <a:lnTo>
                  <a:pt x="82600" y="101104"/>
                </a:lnTo>
                <a:lnTo>
                  <a:pt x="80670" y="102336"/>
                </a:lnTo>
                <a:lnTo>
                  <a:pt x="78295" y="103733"/>
                </a:lnTo>
                <a:lnTo>
                  <a:pt x="76009" y="105117"/>
                </a:lnTo>
                <a:lnTo>
                  <a:pt x="73177" y="106362"/>
                </a:lnTo>
                <a:lnTo>
                  <a:pt x="66535" y="108546"/>
                </a:lnTo>
                <a:lnTo>
                  <a:pt x="62661" y="109093"/>
                </a:lnTo>
                <a:lnTo>
                  <a:pt x="52933" y="109093"/>
                </a:lnTo>
                <a:lnTo>
                  <a:pt x="25311" y="78778"/>
                </a:lnTo>
                <a:lnTo>
                  <a:pt x="24561" y="72478"/>
                </a:lnTo>
                <a:lnTo>
                  <a:pt x="24561" y="58191"/>
                </a:lnTo>
                <a:lnTo>
                  <a:pt x="25361" y="51841"/>
                </a:lnTo>
                <a:lnTo>
                  <a:pt x="26949" y="46278"/>
                </a:lnTo>
                <a:lnTo>
                  <a:pt x="28536" y="40627"/>
                </a:lnTo>
                <a:lnTo>
                  <a:pt x="52793" y="20243"/>
                </a:lnTo>
                <a:lnTo>
                  <a:pt x="62318" y="20243"/>
                </a:lnTo>
                <a:lnTo>
                  <a:pt x="83350" y="29464"/>
                </a:lnTo>
                <a:lnTo>
                  <a:pt x="84836" y="30556"/>
                </a:lnTo>
                <a:lnTo>
                  <a:pt x="85979" y="31102"/>
                </a:lnTo>
                <a:lnTo>
                  <a:pt x="87274" y="31102"/>
                </a:lnTo>
                <a:lnTo>
                  <a:pt x="87668" y="30949"/>
                </a:lnTo>
                <a:lnTo>
                  <a:pt x="88265" y="30365"/>
                </a:lnTo>
                <a:lnTo>
                  <a:pt x="88506" y="29959"/>
                </a:lnTo>
                <a:lnTo>
                  <a:pt x="88709" y="29464"/>
                </a:lnTo>
                <a:lnTo>
                  <a:pt x="89001" y="28867"/>
                </a:lnTo>
                <a:lnTo>
                  <a:pt x="89179" y="28270"/>
                </a:lnTo>
                <a:lnTo>
                  <a:pt x="89357" y="26987"/>
                </a:lnTo>
                <a:lnTo>
                  <a:pt x="89408" y="22567"/>
                </a:lnTo>
                <a:lnTo>
                  <a:pt x="89217" y="21234"/>
                </a:lnTo>
                <a:lnTo>
                  <a:pt x="89052" y="20434"/>
                </a:lnTo>
                <a:lnTo>
                  <a:pt x="88976" y="20243"/>
                </a:lnTo>
                <a:lnTo>
                  <a:pt x="88861" y="19939"/>
                </a:lnTo>
                <a:lnTo>
                  <a:pt x="88760" y="19342"/>
                </a:lnTo>
                <a:lnTo>
                  <a:pt x="88607" y="18846"/>
                </a:lnTo>
                <a:lnTo>
                  <a:pt x="88404" y="18453"/>
                </a:lnTo>
                <a:lnTo>
                  <a:pt x="88214" y="17957"/>
                </a:lnTo>
                <a:lnTo>
                  <a:pt x="87718" y="17360"/>
                </a:lnTo>
                <a:lnTo>
                  <a:pt x="86918" y="16662"/>
                </a:lnTo>
                <a:lnTo>
                  <a:pt x="86131" y="15875"/>
                </a:lnTo>
                <a:lnTo>
                  <a:pt x="84683" y="14884"/>
                </a:lnTo>
                <a:lnTo>
                  <a:pt x="82600" y="13690"/>
                </a:lnTo>
                <a:lnTo>
                  <a:pt x="80619" y="12395"/>
                </a:lnTo>
                <a:lnTo>
                  <a:pt x="78333" y="11315"/>
                </a:lnTo>
                <a:lnTo>
                  <a:pt x="73177" y="9525"/>
                </a:lnTo>
                <a:lnTo>
                  <a:pt x="70358" y="8775"/>
                </a:lnTo>
                <a:lnTo>
                  <a:pt x="67271" y="8178"/>
                </a:lnTo>
                <a:lnTo>
                  <a:pt x="64198" y="7493"/>
                </a:lnTo>
                <a:lnTo>
                  <a:pt x="61023" y="7137"/>
                </a:lnTo>
                <a:lnTo>
                  <a:pt x="50406" y="7137"/>
                </a:lnTo>
                <a:lnTo>
                  <a:pt x="17767" y="27825"/>
                </a:lnTo>
                <a:lnTo>
                  <a:pt x="12065" y="41376"/>
                </a:lnTo>
                <a:lnTo>
                  <a:pt x="9677" y="48615"/>
                </a:lnTo>
                <a:lnTo>
                  <a:pt x="8483" y="56896"/>
                </a:lnTo>
                <a:lnTo>
                  <a:pt x="8483" y="75260"/>
                </a:lnTo>
                <a:lnTo>
                  <a:pt x="25450" y="112560"/>
                </a:lnTo>
                <a:lnTo>
                  <a:pt x="48768" y="122186"/>
                </a:lnTo>
                <a:lnTo>
                  <a:pt x="60286" y="122186"/>
                </a:lnTo>
                <a:lnTo>
                  <a:pt x="64147" y="121793"/>
                </a:lnTo>
                <a:lnTo>
                  <a:pt x="67716" y="120992"/>
                </a:lnTo>
                <a:lnTo>
                  <a:pt x="71297" y="120307"/>
                </a:lnTo>
                <a:lnTo>
                  <a:pt x="87668" y="112064"/>
                </a:lnTo>
                <a:lnTo>
                  <a:pt x="88265" y="111467"/>
                </a:lnTo>
                <a:lnTo>
                  <a:pt x="88658" y="110972"/>
                </a:lnTo>
                <a:lnTo>
                  <a:pt x="88861" y="110578"/>
                </a:lnTo>
                <a:lnTo>
                  <a:pt x="89154" y="110185"/>
                </a:lnTo>
                <a:lnTo>
                  <a:pt x="89357" y="109740"/>
                </a:lnTo>
                <a:lnTo>
                  <a:pt x="89446" y="109232"/>
                </a:lnTo>
                <a:lnTo>
                  <a:pt x="89509" y="109093"/>
                </a:lnTo>
                <a:lnTo>
                  <a:pt x="89649" y="108737"/>
                </a:lnTo>
                <a:lnTo>
                  <a:pt x="89750" y="108153"/>
                </a:lnTo>
                <a:lnTo>
                  <a:pt x="89852" y="102539"/>
                </a:lnTo>
                <a:close/>
              </a:path>
              <a:path w="385444" h="148589">
                <a:moveTo>
                  <a:pt x="122186" y="1930"/>
                </a:moveTo>
                <a:lnTo>
                  <a:pt x="121996" y="1638"/>
                </a:lnTo>
                <a:lnTo>
                  <a:pt x="121793" y="1244"/>
                </a:lnTo>
                <a:lnTo>
                  <a:pt x="121399" y="939"/>
                </a:lnTo>
                <a:lnTo>
                  <a:pt x="120802" y="736"/>
                </a:lnTo>
                <a:lnTo>
                  <a:pt x="120307" y="444"/>
                </a:lnTo>
                <a:lnTo>
                  <a:pt x="119608" y="241"/>
                </a:lnTo>
                <a:lnTo>
                  <a:pt x="117830" y="50"/>
                </a:lnTo>
                <a:lnTo>
                  <a:pt x="116636" y="0"/>
                </a:lnTo>
                <a:lnTo>
                  <a:pt x="113753" y="0"/>
                </a:lnTo>
                <a:lnTo>
                  <a:pt x="112560" y="50"/>
                </a:lnTo>
                <a:lnTo>
                  <a:pt x="110680" y="241"/>
                </a:lnTo>
                <a:lnTo>
                  <a:pt x="109931" y="444"/>
                </a:lnTo>
                <a:lnTo>
                  <a:pt x="109347" y="736"/>
                </a:lnTo>
                <a:lnTo>
                  <a:pt x="108839" y="939"/>
                </a:lnTo>
                <a:lnTo>
                  <a:pt x="108496" y="1244"/>
                </a:lnTo>
                <a:lnTo>
                  <a:pt x="108305" y="1638"/>
                </a:lnTo>
                <a:lnTo>
                  <a:pt x="108102" y="1930"/>
                </a:lnTo>
                <a:lnTo>
                  <a:pt x="108102" y="119557"/>
                </a:lnTo>
                <a:lnTo>
                  <a:pt x="108305" y="119951"/>
                </a:lnTo>
                <a:lnTo>
                  <a:pt x="113753" y="121297"/>
                </a:lnTo>
                <a:lnTo>
                  <a:pt x="116636" y="121297"/>
                </a:lnTo>
                <a:lnTo>
                  <a:pt x="117830" y="121246"/>
                </a:lnTo>
                <a:lnTo>
                  <a:pt x="119608" y="121043"/>
                </a:lnTo>
                <a:lnTo>
                  <a:pt x="120307" y="120891"/>
                </a:lnTo>
                <a:lnTo>
                  <a:pt x="120802" y="120700"/>
                </a:lnTo>
                <a:lnTo>
                  <a:pt x="121399" y="120497"/>
                </a:lnTo>
                <a:lnTo>
                  <a:pt x="121793" y="120256"/>
                </a:lnTo>
                <a:lnTo>
                  <a:pt x="121996" y="119951"/>
                </a:lnTo>
                <a:lnTo>
                  <a:pt x="122186" y="119557"/>
                </a:lnTo>
                <a:lnTo>
                  <a:pt x="122186" y="1930"/>
                </a:lnTo>
                <a:close/>
              </a:path>
              <a:path w="385444" h="148589">
                <a:moveTo>
                  <a:pt x="221411" y="85077"/>
                </a:moveTo>
                <a:lnTo>
                  <a:pt x="221322" y="71488"/>
                </a:lnTo>
                <a:lnTo>
                  <a:pt x="220611" y="66332"/>
                </a:lnTo>
                <a:lnTo>
                  <a:pt x="219024" y="61163"/>
                </a:lnTo>
                <a:lnTo>
                  <a:pt x="217436" y="55905"/>
                </a:lnTo>
                <a:lnTo>
                  <a:pt x="215061" y="51498"/>
                </a:lnTo>
                <a:lnTo>
                  <a:pt x="212547" y="48666"/>
                </a:lnTo>
                <a:lnTo>
                  <a:pt x="208711" y="44246"/>
                </a:lnTo>
                <a:lnTo>
                  <a:pt x="206311" y="42583"/>
                </a:lnTo>
                <a:lnTo>
                  <a:pt x="206311" y="74853"/>
                </a:lnTo>
                <a:lnTo>
                  <a:pt x="206273" y="85077"/>
                </a:lnTo>
                <a:lnTo>
                  <a:pt x="205879" y="88353"/>
                </a:lnTo>
                <a:lnTo>
                  <a:pt x="204889" y="92125"/>
                </a:lnTo>
                <a:lnTo>
                  <a:pt x="204000" y="95897"/>
                </a:lnTo>
                <a:lnTo>
                  <a:pt x="192989" y="108191"/>
                </a:lnTo>
                <a:lnTo>
                  <a:pt x="190004" y="109689"/>
                </a:lnTo>
                <a:lnTo>
                  <a:pt x="186436" y="110426"/>
                </a:lnTo>
                <a:lnTo>
                  <a:pt x="177711" y="110426"/>
                </a:lnTo>
                <a:lnTo>
                  <a:pt x="158407" y="74015"/>
                </a:lnTo>
                <a:lnTo>
                  <a:pt x="158800" y="70789"/>
                </a:lnTo>
                <a:lnTo>
                  <a:pt x="159791" y="67119"/>
                </a:lnTo>
                <a:lnTo>
                  <a:pt x="160794" y="63347"/>
                </a:lnTo>
                <a:lnTo>
                  <a:pt x="178295" y="48666"/>
                </a:lnTo>
                <a:lnTo>
                  <a:pt x="187134" y="48666"/>
                </a:lnTo>
                <a:lnTo>
                  <a:pt x="190957" y="49504"/>
                </a:lnTo>
                <a:lnTo>
                  <a:pt x="194030" y="51193"/>
                </a:lnTo>
                <a:lnTo>
                  <a:pt x="197104" y="52781"/>
                </a:lnTo>
                <a:lnTo>
                  <a:pt x="199529" y="55016"/>
                </a:lnTo>
                <a:lnTo>
                  <a:pt x="200952" y="57302"/>
                </a:lnTo>
                <a:lnTo>
                  <a:pt x="203111" y="60667"/>
                </a:lnTo>
                <a:lnTo>
                  <a:pt x="204393" y="63944"/>
                </a:lnTo>
                <a:lnTo>
                  <a:pt x="205981" y="71488"/>
                </a:lnTo>
                <a:lnTo>
                  <a:pt x="206311" y="74853"/>
                </a:lnTo>
                <a:lnTo>
                  <a:pt x="206311" y="42583"/>
                </a:lnTo>
                <a:lnTo>
                  <a:pt x="204736" y="41478"/>
                </a:lnTo>
                <a:lnTo>
                  <a:pt x="199974" y="39585"/>
                </a:lnTo>
                <a:lnTo>
                  <a:pt x="195211" y="37604"/>
                </a:lnTo>
                <a:lnTo>
                  <a:pt x="189611" y="36614"/>
                </a:lnTo>
                <a:lnTo>
                  <a:pt x="176517" y="36614"/>
                </a:lnTo>
                <a:lnTo>
                  <a:pt x="144119" y="68160"/>
                </a:lnTo>
                <a:lnTo>
                  <a:pt x="143281" y="74015"/>
                </a:lnTo>
                <a:lnTo>
                  <a:pt x="143370" y="87604"/>
                </a:lnTo>
                <a:lnTo>
                  <a:pt x="169468" y="121539"/>
                </a:lnTo>
                <a:lnTo>
                  <a:pt x="175069" y="122478"/>
                </a:lnTo>
                <a:lnTo>
                  <a:pt x="188074" y="122478"/>
                </a:lnTo>
                <a:lnTo>
                  <a:pt x="193827" y="121386"/>
                </a:lnTo>
                <a:lnTo>
                  <a:pt x="203847" y="117030"/>
                </a:lnTo>
                <a:lnTo>
                  <a:pt x="208013" y="113995"/>
                </a:lnTo>
                <a:lnTo>
                  <a:pt x="211035" y="110426"/>
                </a:lnTo>
                <a:lnTo>
                  <a:pt x="214668" y="106260"/>
                </a:lnTo>
                <a:lnTo>
                  <a:pt x="217195" y="101650"/>
                </a:lnTo>
                <a:lnTo>
                  <a:pt x="220573" y="90932"/>
                </a:lnTo>
                <a:lnTo>
                  <a:pt x="221411" y="85077"/>
                </a:lnTo>
                <a:close/>
              </a:path>
              <a:path w="385444" h="148589">
                <a:moveTo>
                  <a:pt x="298577" y="105219"/>
                </a:moveTo>
                <a:lnTo>
                  <a:pt x="298462" y="103936"/>
                </a:lnTo>
                <a:lnTo>
                  <a:pt x="298348" y="102298"/>
                </a:lnTo>
                <a:lnTo>
                  <a:pt x="298157" y="101803"/>
                </a:lnTo>
                <a:lnTo>
                  <a:pt x="297954" y="101206"/>
                </a:lnTo>
                <a:lnTo>
                  <a:pt x="297713" y="100799"/>
                </a:lnTo>
                <a:lnTo>
                  <a:pt x="297408" y="100609"/>
                </a:lnTo>
                <a:lnTo>
                  <a:pt x="297116" y="100304"/>
                </a:lnTo>
                <a:lnTo>
                  <a:pt x="296760" y="100164"/>
                </a:lnTo>
                <a:lnTo>
                  <a:pt x="295668" y="100164"/>
                </a:lnTo>
                <a:lnTo>
                  <a:pt x="294678" y="100711"/>
                </a:lnTo>
                <a:lnTo>
                  <a:pt x="292201" y="102793"/>
                </a:lnTo>
                <a:lnTo>
                  <a:pt x="290728" y="103886"/>
                </a:lnTo>
                <a:lnTo>
                  <a:pt x="277025" y="110134"/>
                </a:lnTo>
                <a:lnTo>
                  <a:pt x="270268" y="110134"/>
                </a:lnTo>
                <a:lnTo>
                  <a:pt x="252018" y="84836"/>
                </a:lnTo>
                <a:lnTo>
                  <a:pt x="252018" y="69748"/>
                </a:lnTo>
                <a:lnTo>
                  <a:pt x="253847" y="62115"/>
                </a:lnTo>
                <a:lnTo>
                  <a:pt x="257517" y="56845"/>
                </a:lnTo>
                <a:lnTo>
                  <a:pt x="261200" y="51498"/>
                </a:lnTo>
                <a:lnTo>
                  <a:pt x="266458" y="48818"/>
                </a:lnTo>
                <a:lnTo>
                  <a:pt x="276669" y="48818"/>
                </a:lnTo>
                <a:lnTo>
                  <a:pt x="279603" y="49314"/>
                </a:lnTo>
                <a:lnTo>
                  <a:pt x="282079" y="50304"/>
                </a:lnTo>
                <a:lnTo>
                  <a:pt x="284556" y="51193"/>
                </a:lnTo>
                <a:lnTo>
                  <a:pt x="286639" y="52235"/>
                </a:lnTo>
                <a:lnTo>
                  <a:pt x="288328" y="53428"/>
                </a:lnTo>
                <a:lnTo>
                  <a:pt x="290118" y="54622"/>
                </a:lnTo>
                <a:lnTo>
                  <a:pt x="291553" y="55714"/>
                </a:lnTo>
                <a:lnTo>
                  <a:pt x="292646" y="56705"/>
                </a:lnTo>
                <a:lnTo>
                  <a:pt x="293738" y="57594"/>
                </a:lnTo>
                <a:lnTo>
                  <a:pt x="294728" y="58039"/>
                </a:lnTo>
                <a:lnTo>
                  <a:pt x="296418" y="58039"/>
                </a:lnTo>
                <a:lnTo>
                  <a:pt x="297065" y="57594"/>
                </a:lnTo>
                <a:lnTo>
                  <a:pt x="298056" y="55803"/>
                </a:lnTo>
                <a:lnTo>
                  <a:pt x="298246" y="54622"/>
                </a:lnTo>
                <a:lnTo>
                  <a:pt x="298259" y="50304"/>
                </a:lnTo>
                <a:lnTo>
                  <a:pt x="298157" y="48818"/>
                </a:lnTo>
                <a:lnTo>
                  <a:pt x="298056" y="48120"/>
                </a:lnTo>
                <a:lnTo>
                  <a:pt x="297853" y="47625"/>
                </a:lnTo>
                <a:lnTo>
                  <a:pt x="297662" y="47028"/>
                </a:lnTo>
                <a:lnTo>
                  <a:pt x="297408" y="46532"/>
                </a:lnTo>
                <a:lnTo>
                  <a:pt x="297116" y="46139"/>
                </a:lnTo>
                <a:lnTo>
                  <a:pt x="296913" y="45643"/>
                </a:lnTo>
                <a:lnTo>
                  <a:pt x="296468" y="45046"/>
                </a:lnTo>
                <a:lnTo>
                  <a:pt x="295084" y="43649"/>
                </a:lnTo>
                <a:lnTo>
                  <a:pt x="293941" y="42862"/>
                </a:lnTo>
                <a:lnTo>
                  <a:pt x="292354" y="41973"/>
                </a:lnTo>
                <a:lnTo>
                  <a:pt x="290855" y="40970"/>
                </a:lnTo>
                <a:lnTo>
                  <a:pt x="289128" y="40081"/>
                </a:lnTo>
                <a:lnTo>
                  <a:pt x="287147" y="39293"/>
                </a:lnTo>
                <a:lnTo>
                  <a:pt x="285254" y="38493"/>
                </a:lnTo>
                <a:lnTo>
                  <a:pt x="283121" y="37896"/>
                </a:lnTo>
                <a:lnTo>
                  <a:pt x="280746" y="37503"/>
                </a:lnTo>
                <a:lnTo>
                  <a:pt x="278358" y="37007"/>
                </a:lnTo>
                <a:lnTo>
                  <a:pt x="275932" y="36753"/>
                </a:lnTo>
                <a:lnTo>
                  <a:pt x="268287" y="36753"/>
                </a:lnTo>
                <a:lnTo>
                  <a:pt x="239814" y="60871"/>
                </a:lnTo>
                <a:lnTo>
                  <a:pt x="237934" y="66332"/>
                </a:lnTo>
                <a:lnTo>
                  <a:pt x="236982" y="72872"/>
                </a:lnTo>
                <a:lnTo>
                  <a:pt x="236982" y="87363"/>
                </a:lnTo>
                <a:lnTo>
                  <a:pt x="261289" y="121589"/>
                </a:lnTo>
                <a:lnTo>
                  <a:pt x="266255" y="122478"/>
                </a:lnTo>
                <a:lnTo>
                  <a:pt x="274586" y="122478"/>
                </a:lnTo>
                <a:lnTo>
                  <a:pt x="292646" y="116827"/>
                </a:lnTo>
                <a:lnTo>
                  <a:pt x="294436" y="115735"/>
                </a:lnTo>
                <a:lnTo>
                  <a:pt x="298157" y="111175"/>
                </a:lnTo>
                <a:lnTo>
                  <a:pt x="298348" y="110680"/>
                </a:lnTo>
                <a:lnTo>
                  <a:pt x="298437" y="110134"/>
                </a:lnTo>
                <a:lnTo>
                  <a:pt x="298577" y="105219"/>
                </a:lnTo>
                <a:close/>
              </a:path>
              <a:path w="385444" h="148589">
                <a:moveTo>
                  <a:pt x="381774" y="118122"/>
                </a:moveTo>
                <a:lnTo>
                  <a:pt x="381635" y="117576"/>
                </a:lnTo>
                <a:lnTo>
                  <a:pt x="381330" y="116979"/>
                </a:lnTo>
                <a:lnTo>
                  <a:pt x="381038" y="116281"/>
                </a:lnTo>
                <a:lnTo>
                  <a:pt x="380492" y="115443"/>
                </a:lnTo>
                <a:lnTo>
                  <a:pt x="379691" y="114452"/>
                </a:lnTo>
                <a:lnTo>
                  <a:pt x="349605" y="75450"/>
                </a:lnTo>
                <a:lnTo>
                  <a:pt x="347992" y="73367"/>
                </a:lnTo>
                <a:lnTo>
                  <a:pt x="376275" y="44945"/>
                </a:lnTo>
                <a:lnTo>
                  <a:pt x="377063" y="44056"/>
                </a:lnTo>
                <a:lnTo>
                  <a:pt x="377659" y="43256"/>
                </a:lnTo>
                <a:lnTo>
                  <a:pt x="378460" y="41871"/>
                </a:lnTo>
                <a:lnTo>
                  <a:pt x="378650" y="41173"/>
                </a:lnTo>
                <a:lnTo>
                  <a:pt x="378612" y="39890"/>
                </a:lnTo>
                <a:lnTo>
                  <a:pt x="378498" y="39585"/>
                </a:lnTo>
                <a:lnTo>
                  <a:pt x="378206" y="39293"/>
                </a:lnTo>
                <a:lnTo>
                  <a:pt x="378002" y="38887"/>
                </a:lnTo>
                <a:lnTo>
                  <a:pt x="377609" y="38595"/>
                </a:lnTo>
                <a:lnTo>
                  <a:pt x="376415" y="38201"/>
                </a:lnTo>
                <a:lnTo>
                  <a:pt x="375627" y="38100"/>
                </a:lnTo>
                <a:lnTo>
                  <a:pt x="374637" y="38100"/>
                </a:lnTo>
                <a:lnTo>
                  <a:pt x="373646" y="37998"/>
                </a:lnTo>
                <a:lnTo>
                  <a:pt x="372402" y="37947"/>
                </a:lnTo>
                <a:lnTo>
                  <a:pt x="369519" y="37947"/>
                </a:lnTo>
                <a:lnTo>
                  <a:pt x="368338" y="37998"/>
                </a:lnTo>
                <a:lnTo>
                  <a:pt x="367347" y="38100"/>
                </a:lnTo>
                <a:lnTo>
                  <a:pt x="366344" y="38100"/>
                </a:lnTo>
                <a:lnTo>
                  <a:pt x="365506" y="38252"/>
                </a:lnTo>
                <a:lnTo>
                  <a:pt x="364121" y="38836"/>
                </a:lnTo>
                <a:lnTo>
                  <a:pt x="363474" y="39192"/>
                </a:lnTo>
                <a:lnTo>
                  <a:pt x="362877" y="39585"/>
                </a:lnTo>
                <a:lnTo>
                  <a:pt x="362381" y="39890"/>
                </a:lnTo>
                <a:lnTo>
                  <a:pt x="361937" y="40335"/>
                </a:lnTo>
                <a:lnTo>
                  <a:pt x="361543" y="40932"/>
                </a:lnTo>
                <a:lnTo>
                  <a:pt x="331914" y="73367"/>
                </a:lnTo>
                <a:lnTo>
                  <a:pt x="331825" y="1930"/>
                </a:lnTo>
                <a:lnTo>
                  <a:pt x="331622" y="1638"/>
                </a:lnTo>
                <a:lnTo>
                  <a:pt x="331419" y="1244"/>
                </a:lnTo>
                <a:lnTo>
                  <a:pt x="331025" y="939"/>
                </a:lnTo>
                <a:lnTo>
                  <a:pt x="330428" y="736"/>
                </a:lnTo>
                <a:lnTo>
                  <a:pt x="329933" y="444"/>
                </a:lnTo>
                <a:lnTo>
                  <a:pt x="329247" y="241"/>
                </a:lnTo>
                <a:lnTo>
                  <a:pt x="327456" y="50"/>
                </a:lnTo>
                <a:lnTo>
                  <a:pt x="326263" y="0"/>
                </a:lnTo>
                <a:lnTo>
                  <a:pt x="323392" y="0"/>
                </a:lnTo>
                <a:lnTo>
                  <a:pt x="322199" y="50"/>
                </a:lnTo>
                <a:lnTo>
                  <a:pt x="320306" y="241"/>
                </a:lnTo>
                <a:lnTo>
                  <a:pt x="319570" y="444"/>
                </a:lnTo>
                <a:lnTo>
                  <a:pt x="318973" y="736"/>
                </a:lnTo>
                <a:lnTo>
                  <a:pt x="318477" y="939"/>
                </a:lnTo>
                <a:lnTo>
                  <a:pt x="318135" y="1244"/>
                </a:lnTo>
                <a:lnTo>
                  <a:pt x="317931" y="1638"/>
                </a:lnTo>
                <a:lnTo>
                  <a:pt x="317728" y="1930"/>
                </a:lnTo>
                <a:lnTo>
                  <a:pt x="317728" y="119557"/>
                </a:lnTo>
                <a:lnTo>
                  <a:pt x="317931" y="119951"/>
                </a:lnTo>
                <a:lnTo>
                  <a:pt x="323392" y="121297"/>
                </a:lnTo>
                <a:lnTo>
                  <a:pt x="326263" y="121297"/>
                </a:lnTo>
                <a:lnTo>
                  <a:pt x="327456" y="121246"/>
                </a:lnTo>
                <a:lnTo>
                  <a:pt x="329247" y="121043"/>
                </a:lnTo>
                <a:lnTo>
                  <a:pt x="329933" y="120891"/>
                </a:lnTo>
                <a:lnTo>
                  <a:pt x="330428" y="120700"/>
                </a:lnTo>
                <a:lnTo>
                  <a:pt x="331025" y="120497"/>
                </a:lnTo>
                <a:lnTo>
                  <a:pt x="331419" y="120256"/>
                </a:lnTo>
                <a:lnTo>
                  <a:pt x="331622" y="119951"/>
                </a:lnTo>
                <a:lnTo>
                  <a:pt x="331825" y="119557"/>
                </a:lnTo>
                <a:lnTo>
                  <a:pt x="331914" y="75450"/>
                </a:lnTo>
                <a:lnTo>
                  <a:pt x="364959" y="118618"/>
                </a:lnTo>
                <a:lnTo>
                  <a:pt x="369328" y="121145"/>
                </a:lnTo>
                <a:lnTo>
                  <a:pt x="370319" y="121145"/>
                </a:lnTo>
                <a:lnTo>
                  <a:pt x="371411" y="121246"/>
                </a:lnTo>
                <a:lnTo>
                  <a:pt x="372694" y="121297"/>
                </a:lnTo>
                <a:lnTo>
                  <a:pt x="375678" y="121297"/>
                </a:lnTo>
                <a:lnTo>
                  <a:pt x="376910" y="121246"/>
                </a:lnTo>
                <a:lnTo>
                  <a:pt x="378904" y="121043"/>
                </a:lnTo>
                <a:lnTo>
                  <a:pt x="379641" y="120891"/>
                </a:lnTo>
                <a:lnTo>
                  <a:pt x="380136" y="120700"/>
                </a:lnTo>
                <a:lnTo>
                  <a:pt x="380733" y="120497"/>
                </a:lnTo>
                <a:lnTo>
                  <a:pt x="381127" y="120256"/>
                </a:lnTo>
                <a:lnTo>
                  <a:pt x="381635" y="119557"/>
                </a:lnTo>
                <a:lnTo>
                  <a:pt x="381774" y="119113"/>
                </a:lnTo>
                <a:lnTo>
                  <a:pt x="381774" y="118122"/>
                </a:lnTo>
                <a:close/>
              </a:path>
              <a:path w="385444" h="148589">
                <a:moveTo>
                  <a:pt x="385165" y="132410"/>
                </a:moveTo>
                <a:lnTo>
                  <a:pt x="0" y="132410"/>
                </a:lnTo>
                <a:lnTo>
                  <a:pt x="0" y="148412"/>
                </a:lnTo>
                <a:lnTo>
                  <a:pt x="385165" y="148412"/>
                </a:lnTo>
                <a:lnTo>
                  <a:pt x="385165" y="13241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>
            <a:hlinkClick r:id="rId21"/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58237" y="4503776"/>
            <a:ext cx="306166" cy="11385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06779" y="2682418"/>
            <a:ext cx="4799330" cy="198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9575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93495" indent="-336550">
              <a:lnSpc>
                <a:spcPts val="1655"/>
              </a:lnSpc>
              <a:buFont typeface="Arial"/>
              <a:buChar char="■"/>
              <a:tabLst>
                <a:tab pos="1293495" algn="l"/>
                <a:tab pos="129413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기타</a:t>
            </a:r>
            <a:r>
              <a:rPr sz="1400" u="heavy" spc="-9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하드웨어</a:t>
            </a:r>
            <a:r>
              <a:rPr sz="1400" u="heavy" spc="-4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사용시</a:t>
            </a:r>
            <a:r>
              <a:rPr sz="1400" u="heavy" spc="-6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타임</a:t>
            </a:r>
            <a:r>
              <a:rPr sz="1400" u="heavy" spc="-9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위한</a:t>
            </a:r>
            <a:r>
              <a:rPr sz="1400" spc="-9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시간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ts val="2135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buFont typeface="Arial"/>
              <a:buChar char="○"/>
              <a:tabLst>
                <a:tab pos="608330" algn="l"/>
                <a:tab pos="836294" algn="l"/>
                <a:tab pos="1515110" algn="l"/>
              </a:tabLst>
            </a:pPr>
            <a:r>
              <a:rPr sz="1400" u="heavy" dirty="0">
                <a:uFill>
                  <a:solidFill>
                    <a:srgbClr val="231F20"/>
                  </a:solidFill>
                </a:uFill>
                <a:latin typeface="Times New Roman"/>
                <a:cs typeface="Times New Roman"/>
                <a:hlinkClick r:id="rId18"/>
              </a:rPr>
              <a:t>	</a:t>
            </a:r>
            <a:endParaRPr sz="140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buFont typeface="Arial"/>
              <a:buChar char="○"/>
              <a:tabLst>
                <a:tab pos="608330" algn="l"/>
                <a:tab pos="836294" algn="l"/>
                <a:tab pos="1207770" algn="l"/>
              </a:tabLst>
            </a:pPr>
            <a:r>
              <a:rPr sz="1400" u="heavy" dirty="0">
                <a:uFill>
                  <a:solidFill>
                    <a:srgbClr val="231F20"/>
                  </a:solidFill>
                </a:uFill>
                <a:latin typeface="Times New Roman"/>
                <a:cs typeface="Times New Roman"/>
                <a:hlinkClick r:id="rId21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66800" y="-2689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의</a:t>
            </a:r>
            <a:r>
              <a:rPr spc="-135" dirty="0"/>
              <a:t> </a:t>
            </a:r>
            <a:r>
              <a:rPr dirty="0"/>
              <a:t>프로그래밍</a:t>
            </a:r>
            <a:r>
              <a:rPr spc="-130" dirty="0"/>
              <a:t> </a:t>
            </a:r>
            <a:r>
              <a:rPr spc="-25" dirty="0"/>
              <a:t>언어</a:t>
            </a:r>
          </a:p>
        </p:txBody>
      </p: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07299" y="503705"/>
            <a:ext cx="464901" cy="19838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965973" y="4755544"/>
            <a:ext cx="104775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3)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73575" y="4755544"/>
            <a:ext cx="2238375" cy="341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5"/>
              </a:rPr>
              <a:t>https://design.ros2.org/articles/clock_and_time.htm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5"/>
              </a:rPr>
              <a:t>l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6"/>
              </a:rPr>
              <a:t>https://en.cppreference.com/w/cpp/chrono/system_clock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7"/>
              </a:rPr>
              <a:t>https://en.cppreference.com/w/cpp/chrono/steady_clock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014" y="1022341"/>
            <a:ext cx="803029" cy="158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6756" y="1020258"/>
            <a:ext cx="1569541" cy="1989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421353"/>
            <a:ext cx="2550160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개발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환경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25" dirty="0">
                <a:solidFill>
                  <a:srgbClr val="2C2C2C"/>
                </a:solidFill>
                <a:latin typeface="Gulim"/>
                <a:cs typeface="Gulim"/>
              </a:rPr>
              <a:t>구축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2897" y="4647944"/>
            <a:ext cx="10477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25"/>
              </a:lnSpc>
            </a:pPr>
            <a:r>
              <a:rPr sz="700" spc="-25" dirty="0">
                <a:latin typeface="Arial"/>
                <a:cs typeface="Arial"/>
              </a:rPr>
              <a:t>3)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solidFill>
                  <a:srgbClr val="222222"/>
                </a:solidFill>
                <a:latin typeface="Arial"/>
                <a:cs typeface="Arial"/>
              </a:rPr>
              <a:t>4)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0499" y="4647944"/>
            <a:ext cx="3088005" cy="4464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https://commons.wikimedia.org/wiki/File:Linux_logo.jpg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https://commons.wikimedia.org/wiki/File:MacOS_logo_(2017).svg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</a:rPr>
              <a:t>https://commons.wikimedia.org/wiki/File:Windows_8_logo_and_wordmark.svg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https://www.ros.org/reps/rep-2000.htm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3087" y="3117862"/>
          <a:ext cx="8839200" cy="97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1178" y="3186799"/>
            <a:ext cx="650109" cy="878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7792" y="3184865"/>
            <a:ext cx="1134885" cy="1101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9519" y="3184865"/>
            <a:ext cx="1086212" cy="1101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80586" y="3184865"/>
            <a:ext cx="1144132" cy="1101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62002" y="3180995"/>
            <a:ext cx="2285962" cy="1145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16668" y="3184865"/>
            <a:ext cx="1002083" cy="1101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2080" y="3429548"/>
            <a:ext cx="348329" cy="8736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7492" y="3428953"/>
            <a:ext cx="718011" cy="1065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60042" y="3428953"/>
            <a:ext cx="573456" cy="1065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03067" y="3428953"/>
            <a:ext cx="573456" cy="1065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65142" y="3428953"/>
            <a:ext cx="434790" cy="1065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12080" y="3677060"/>
            <a:ext cx="325889" cy="824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7492" y="3671553"/>
            <a:ext cx="718011" cy="10656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65142" y="3671553"/>
            <a:ext cx="434790" cy="1065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2080" y="3919511"/>
            <a:ext cx="322367" cy="825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07492" y="3914153"/>
            <a:ext cx="573456" cy="1065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427192" y="3914153"/>
            <a:ext cx="434790" cy="10656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265142" y="3914153"/>
            <a:ext cx="434790" cy="10656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88317" y="4185903"/>
            <a:ext cx="6452235" cy="567055"/>
            <a:chOff x="188317" y="4185903"/>
            <a:chExt cx="6452235" cy="567055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007" y="4338303"/>
              <a:ext cx="5006527" cy="1093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317" y="4185903"/>
              <a:ext cx="4573485" cy="1093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6007" y="4490703"/>
              <a:ext cx="6421334" cy="10938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26717" y="4563629"/>
              <a:ext cx="13335" cy="14604"/>
            </a:xfrm>
            <a:custGeom>
              <a:avLst/>
              <a:gdLst/>
              <a:ahLst/>
              <a:cxnLst/>
              <a:rect l="l" t="t" r="r" b="b"/>
              <a:pathLst>
                <a:path w="13334" h="14604">
                  <a:moveTo>
                    <a:pt x="9127" y="14436"/>
                  </a:moveTo>
                  <a:lnTo>
                    <a:pt x="4068" y="14436"/>
                  </a:lnTo>
                  <a:lnTo>
                    <a:pt x="2331" y="13989"/>
                  </a:lnTo>
                  <a:lnTo>
                    <a:pt x="1339" y="13096"/>
                  </a:lnTo>
                  <a:lnTo>
                    <a:pt x="446" y="12104"/>
                  </a:lnTo>
                  <a:lnTo>
                    <a:pt x="0" y="10169"/>
                  </a:lnTo>
                  <a:lnTo>
                    <a:pt x="0" y="4316"/>
                  </a:lnTo>
                  <a:lnTo>
                    <a:pt x="446" y="2381"/>
                  </a:lnTo>
                  <a:lnTo>
                    <a:pt x="2331" y="496"/>
                  </a:lnTo>
                  <a:lnTo>
                    <a:pt x="4117" y="0"/>
                  </a:lnTo>
                  <a:lnTo>
                    <a:pt x="9178" y="0"/>
                  </a:lnTo>
                  <a:lnTo>
                    <a:pt x="10864" y="496"/>
                  </a:lnTo>
                  <a:lnTo>
                    <a:pt x="11757" y="1488"/>
                  </a:lnTo>
                  <a:lnTo>
                    <a:pt x="12750" y="2381"/>
                  </a:lnTo>
                  <a:lnTo>
                    <a:pt x="13245" y="4266"/>
                  </a:lnTo>
                  <a:lnTo>
                    <a:pt x="13245" y="7143"/>
                  </a:lnTo>
                  <a:lnTo>
                    <a:pt x="13245" y="10021"/>
                  </a:lnTo>
                  <a:lnTo>
                    <a:pt x="12750" y="11955"/>
                  </a:lnTo>
                  <a:lnTo>
                    <a:pt x="11757" y="12948"/>
                  </a:lnTo>
                  <a:lnTo>
                    <a:pt x="10864" y="13940"/>
                  </a:lnTo>
                  <a:lnTo>
                    <a:pt x="9127" y="14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6007" y="4643103"/>
              <a:ext cx="1609672" cy="10938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00425" y="979487"/>
            <a:ext cx="2143124" cy="214312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97667" y="901987"/>
            <a:ext cx="2019450" cy="221512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11099" y="1297950"/>
            <a:ext cx="1536350" cy="1824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4" y="421353"/>
            <a:ext cx="2550160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개발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환경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25" dirty="0">
                <a:solidFill>
                  <a:srgbClr val="2C2C2C"/>
                </a:solidFill>
                <a:latin typeface="Gulim"/>
                <a:cs typeface="Gulim"/>
              </a:rPr>
              <a:t>구축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925" y="1023531"/>
            <a:ext cx="2548576" cy="1955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4128" y="1020257"/>
            <a:ext cx="1569541" cy="1989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4068" y="4714503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222222"/>
                </a:solidFill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670" y="4714503"/>
            <a:ext cx="155003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https://www.ros.org/reps/rep-2000.htm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21637" y="1348137"/>
          <a:ext cx="6591300" cy="3195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Qt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5.9.5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5.12.3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5.10.0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5.11.3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dirty="0">
                          <a:latin typeface="Times New Roman"/>
                          <a:cs typeface="Times New Roman"/>
                        </a:rPr>
                        <a:t>5.11.3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5.6.3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b="1" dirty="0">
                          <a:latin typeface="Times New Roman"/>
                          <a:cs typeface="Times New Roman"/>
                        </a:rPr>
                        <a:t>Linux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only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1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PCL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1.8.1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N/A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N/A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1.9.1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1.8.1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2349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9776" y="1417223"/>
            <a:ext cx="918122" cy="1086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31906" y="1417223"/>
            <a:ext cx="1233639" cy="1086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5429" y="1664849"/>
            <a:ext cx="417290" cy="1089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97742" y="1664849"/>
            <a:ext cx="739056" cy="878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63452" y="1669463"/>
            <a:ext cx="360079" cy="8319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88644" y="1664998"/>
            <a:ext cx="647082" cy="876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67638" y="1664849"/>
            <a:ext cx="735099" cy="878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34497" y="1664849"/>
            <a:ext cx="1134691" cy="10879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39157" y="1912624"/>
            <a:ext cx="345947" cy="8751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32921" y="1917536"/>
            <a:ext cx="307901" cy="825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66397" y="1917536"/>
            <a:ext cx="311424" cy="825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85547" y="1917536"/>
            <a:ext cx="311424" cy="825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09497" y="1917536"/>
            <a:ext cx="311424" cy="825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23921" y="1917536"/>
            <a:ext cx="307901" cy="825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77455" y="2166204"/>
            <a:ext cx="278045" cy="8081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32921" y="2165311"/>
            <a:ext cx="243558" cy="825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3890" y="2408174"/>
            <a:ext cx="376571" cy="8751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31560" y="2413086"/>
            <a:ext cx="247679" cy="825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65035" y="2413086"/>
            <a:ext cx="247679" cy="825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89841" y="2403412"/>
            <a:ext cx="191552" cy="10849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808135" y="2413086"/>
            <a:ext cx="247679" cy="825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28215" y="2403412"/>
            <a:ext cx="191552" cy="10849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92646" y="2660861"/>
            <a:ext cx="239118" cy="10403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37265" y="2660861"/>
            <a:ext cx="209927" cy="825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28215" y="2651187"/>
            <a:ext cx="191552" cy="10849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08095" y="2908636"/>
            <a:ext cx="412006" cy="10403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32921" y="2908636"/>
            <a:ext cx="246317" cy="8259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862982" y="2908636"/>
            <a:ext cx="249732" cy="8259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09497" y="2908636"/>
            <a:ext cx="246317" cy="8259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685547" y="2908636"/>
            <a:ext cx="245741" cy="8259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923921" y="2908636"/>
            <a:ext cx="246317" cy="8259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92939" y="3156411"/>
            <a:ext cx="443365" cy="10403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37265" y="3156411"/>
            <a:ext cx="302448" cy="10403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870740" y="3156411"/>
            <a:ext cx="288427" cy="8259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89890" y="3156411"/>
            <a:ext cx="288427" cy="825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813840" y="3157006"/>
            <a:ext cx="295889" cy="8200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28264" y="3146737"/>
            <a:ext cx="718683" cy="10849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196415" y="3405376"/>
            <a:ext cx="236696" cy="8140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737265" y="3404186"/>
            <a:ext cx="241974" cy="8259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870740" y="3404186"/>
            <a:ext cx="241974" cy="8259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689890" y="3404186"/>
            <a:ext cx="241974" cy="8259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813840" y="3404186"/>
            <a:ext cx="241974" cy="8259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928264" y="3404186"/>
            <a:ext cx="241974" cy="825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140037" y="3647049"/>
            <a:ext cx="345881" cy="10894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732921" y="3651961"/>
            <a:ext cx="243211" cy="8259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66397" y="3651961"/>
            <a:ext cx="243062" cy="8259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685547" y="3651961"/>
            <a:ext cx="243062" cy="8259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809497" y="3651961"/>
            <a:ext cx="243062" cy="825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23921" y="3651961"/>
            <a:ext cx="243558" cy="82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66675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우분투 </a:t>
            </a:r>
            <a:r>
              <a:rPr lang="en-US" altLang="ko-KR" dirty="0" smtClean="0"/>
              <a:t>20.04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188595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9200" y="-268918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개발</a:t>
            </a:r>
            <a:r>
              <a:rPr spc="-150" dirty="0"/>
              <a:t> </a:t>
            </a:r>
            <a:r>
              <a:rPr dirty="0"/>
              <a:t>환경</a:t>
            </a:r>
            <a:r>
              <a:rPr spc="-150" dirty="0"/>
              <a:t> </a:t>
            </a:r>
            <a:r>
              <a:rPr spc="-25" dirty="0"/>
              <a:t>구축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930" y="1033503"/>
            <a:ext cx="967910" cy="1858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937311"/>
            <a:ext cx="6210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1837" y="1285517"/>
            <a:ext cx="931605" cy="1221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51922" y="1425118"/>
            <a:ext cx="1333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9037" y="1501913"/>
            <a:ext cx="438320" cy="1150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79915" y="1425118"/>
            <a:ext cx="381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Gulim"/>
                <a:cs typeface="Gulim"/>
              </a:rPr>
              <a:t>이상</a:t>
            </a:r>
            <a:endParaRPr sz="1400">
              <a:latin typeface="Gulim"/>
              <a:cs typeface="Gulim"/>
            </a:endParaRPr>
          </a:p>
        </p:txBody>
      </p:sp>
      <p:sp>
        <p:nvSpPr>
          <p:cNvPr id="11" name="object 11">
            <a:hlinkClick r:id="rId6"/>
          </p:cNvPr>
          <p:cNvSpPr/>
          <p:nvPr/>
        </p:nvSpPr>
        <p:spPr>
          <a:xfrm>
            <a:off x="1800542" y="1704327"/>
            <a:ext cx="790575" cy="153035"/>
          </a:xfrm>
          <a:custGeom>
            <a:avLst/>
            <a:gdLst/>
            <a:ahLst/>
            <a:cxnLst/>
            <a:rect l="l" t="t" r="r" b="b"/>
            <a:pathLst>
              <a:path w="790575" h="153035">
                <a:moveTo>
                  <a:pt x="75158" y="84836"/>
                </a:moveTo>
                <a:lnTo>
                  <a:pt x="74422" y="81013"/>
                </a:lnTo>
                <a:lnTo>
                  <a:pt x="72936" y="77838"/>
                </a:lnTo>
                <a:lnTo>
                  <a:pt x="71539" y="74561"/>
                </a:lnTo>
                <a:lnTo>
                  <a:pt x="69608" y="71729"/>
                </a:lnTo>
                <a:lnTo>
                  <a:pt x="67132" y="69354"/>
                </a:lnTo>
                <a:lnTo>
                  <a:pt x="64744" y="66878"/>
                </a:lnTo>
                <a:lnTo>
                  <a:pt x="62014" y="64782"/>
                </a:lnTo>
                <a:lnTo>
                  <a:pt x="58940" y="63106"/>
                </a:lnTo>
                <a:lnTo>
                  <a:pt x="55968" y="61315"/>
                </a:lnTo>
                <a:lnTo>
                  <a:pt x="52844" y="59677"/>
                </a:lnTo>
                <a:lnTo>
                  <a:pt x="49568" y="58191"/>
                </a:lnTo>
                <a:lnTo>
                  <a:pt x="46393" y="56705"/>
                </a:lnTo>
                <a:lnTo>
                  <a:pt x="24117" y="38049"/>
                </a:lnTo>
                <a:lnTo>
                  <a:pt x="24117" y="32791"/>
                </a:lnTo>
                <a:lnTo>
                  <a:pt x="34378" y="20688"/>
                </a:lnTo>
                <a:lnTo>
                  <a:pt x="36664" y="19799"/>
                </a:lnTo>
                <a:lnTo>
                  <a:pt x="39395" y="19342"/>
                </a:lnTo>
                <a:lnTo>
                  <a:pt x="45847" y="19342"/>
                </a:lnTo>
                <a:lnTo>
                  <a:pt x="48818" y="19799"/>
                </a:lnTo>
                <a:lnTo>
                  <a:pt x="51498" y="20688"/>
                </a:lnTo>
                <a:lnTo>
                  <a:pt x="54279" y="21475"/>
                </a:lnTo>
                <a:lnTo>
                  <a:pt x="56603" y="22377"/>
                </a:lnTo>
                <a:lnTo>
                  <a:pt x="58496" y="23368"/>
                </a:lnTo>
                <a:lnTo>
                  <a:pt x="60477" y="24358"/>
                </a:lnTo>
                <a:lnTo>
                  <a:pt x="62166" y="25298"/>
                </a:lnTo>
                <a:lnTo>
                  <a:pt x="63550" y="26187"/>
                </a:lnTo>
                <a:lnTo>
                  <a:pt x="64858" y="26936"/>
                </a:lnTo>
                <a:lnTo>
                  <a:pt x="65938" y="27381"/>
                </a:lnTo>
                <a:lnTo>
                  <a:pt x="66929" y="27381"/>
                </a:lnTo>
                <a:lnTo>
                  <a:pt x="67271" y="27228"/>
                </a:lnTo>
                <a:lnTo>
                  <a:pt x="67525" y="26987"/>
                </a:lnTo>
                <a:lnTo>
                  <a:pt x="67970" y="26644"/>
                </a:lnTo>
                <a:lnTo>
                  <a:pt x="68224" y="26238"/>
                </a:lnTo>
                <a:lnTo>
                  <a:pt x="68313" y="25742"/>
                </a:lnTo>
                <a:lnTo>
                  <a:pt x="68516" y="25146"/>
                </a:lnTo>
                <a:lnTo>
                  <a:pt x="68668" y="24460"/>
                </a:lnTo>
                <a:lnTo>
                  <a:pt x="68795" y="23368"/>
                </a:lnTo>
                <a:lnTo>
                  <a:pt x="68884" y="19342"/>
                </a:lnTo>
                <a:lnTo>
                  <a:pt x="68770" y="18161"/>
                </a:lnTo>
                <a:lnTo>
                  <a:pt x="68668" y="16865"/>
                </a:lnTo>
                <a:lnTo>
                  <a:pt x="68465" y="16370"/>
                </a:lnTo>
                <a:lnTo>
                  <a:pt x="68364" y="15875"/>
                </a:lnTo>
                <a:lnTo>
                  <a:pt x="68224" y="15481"/>
                </a:lnTo>
                <a:lnTo>
                  <a:pt x="68021" y="15176"/>
                </a:lnTo>
                <a:lnTo>
                  <a:pt x="67919" y="14884"/>
                </a:lnTo>
                <a:lnTo>
                  <a:pt x="67576" y="14490"/>
                </a:lnTo>
                <a:lnTo>
                  <a:pt x="66979" y="13982"/>
                </a:lnTo>
                <a:lnTo>
                  <a:pt x="66484" y="13398"/>
                </a:lnTo>
                <a:lnTo>
                  <a:pt x="65341" y="12649"/>
                </a:lnTo>
                <a:lnTo>
                  <a:pt x="63550" y="11760"/>
                </a:lnTo>
                <a:lnTo>
                  <a:pt x="61874" y="10858"/>
                </a:lnTo>
                <a:lnTo>
                  <a:pt x="59880" y="10071"/>
                </a:lnTo>
                <a:lnTo>
                  <a:pt x="57607" y="9372"/>
                </a:lnTo>
                <a:lnTo>
                  <a:pt x="55422" y="8585"/>
                </a:lnTo>
                <a:lnTo>
                  <a:pt x="53035" y="7988"/>
                </a:lnTo>
                <a:lnTo>
                  <a:pt x="47980" y="7188"/>
                </a:lnTo>
                <a:lnTo>
                  <a:pt x="45491" y="6997"/>
                </a:lnTo>
                <a:lnTo>
                  <a:pt x="38150" y="6997"/>
                </a:lnTo>
                <a:lnTo>
                  <a:pt x="8940" y="31648"/>
                </a:lnTo>
                <a:lnTo>
                  <a:pt x="8940" y="40881"/>
                </a:lnTo>
                <a:lnTo>
                  <a:pt x="37414" y="69354"/>
                </a:lnTo>
                <a:lnTo>
                  <a:pt x="43611" y="72326"/>
                </a:lnTo>
                <a:lnTo>
                  <a:pt x="46685" y="73723"/>
                </a:lnTo>
                <a:lnTo>
                  <a:pt x="49364" y="75260"/>
                </a:lnTo>
                <a:lnTo>
                  <a:pt x="51650" y="76949"/>
                </a:lnTo>
                <a:lnTo>
                  <a:pt x="54025" y="78625"/>
                </a:lnTo>
                <a:lnTo>
                  <a:pt x="55968" y="80619"/>
                </a:lnTo>
                <a:lnTo>
                  <a:pt x="57454" y="82892"/>
                </a:lnTo>
                <a:lnTo>
                  <a:pt x="58940" y="85077"/>
                </a:lnTo>
                <a:lnTo>
                  <a:pt x="59690" y="87757"/>
                </a:lnTo>
                <a:lnTo>
                  <a:pt x="59690" y="93903"/>
                </a:lnTo>
                <a:lnTo>
                  <a:pt x="59143" y="96583"/>
                </a:lnTo>
                <a:lnTo>
                  <a:pt x="58051" y="98971"/>
                </a:lnTo>
                <a:lnTo>
                  <a:pt x="57061" y="101257"/>
                </a:lnTo>
                <a:lnTo>
                  <a:pt x="40982" y="109689"/>
                </a:lnTo>
                <a:lnTo>
                  <a:pt x="33439" y="109689"/>
                </a:lnTo>
                <a:lnTo>
                  <a:pt x="10871" y="100799"/>
                </a:lnTo>
                <a:lnTo>
                  <a:pt x="9728" y="100304"/>
                </a:lnTo>
                <a:lnTo>
                  <a:pt x="8445" y="100304"/>
                </a:lnTo>
                <a:lnTo>
                  <a:pt x="7988" y="100406"/>
                </a:lnTo>
                <a:lnTo>
                  <a:pt x="6134" y="105067"/>
                </a:lnTo>
                <a:lnTo>
                  <a:pt x="6261" y="110083"/>
                </a:lnTo>
                <a:lnTo>
                  <a:pt x="26492" y="121437"/>
                </a:lnTo>
                <a:lnTo>
                  <a:pt x="29768" y="122135"/>
                </a:lnTo>
                <a:lnTo>
                  <a:pt x="33299" y="122478"/>
                </a:lnTo>
                <a:lnTo>
                  <a:pt x="42418" y="122478"/>
                </a:lnTo>
                <a:lnTo>
                  <a:pt x="64147" y="113855"/>
                </a:lnTo>
                <a:lnTo>
                  <a:pt x="67627" y="110972"/>
                </a:lnTo>
                <a:lnTo>
                  <a:pt x="68618" y="109689"/>
                </a:lnTo>
                <a:lnTo>
                  <a:pt x="70307" y="107505"/>
                </a:lnTo>
                <a:lnTo>
                  <a:pt x="71983" y="103886"/>
                </a:lnTo>
                <a:lnTo>
                  <a:pt x="74168" y="99263"/>
                </a:lnTo>
                <a:lnTo>
                  <a:pt x="75158" y="94551"/>
                </a:lnTo>
                <a:lnTo>
                  <a:pt x="75158" y="84836"/>
                </a:lnTo>
                <a:close/>
              </a:path>
              <a:path w="790575" h="153035">
                <a:moveTo>
                  <a:pt x="135534" y="46431"/>
                </a:moveTo>
                <a:lnTo>
                  <a:pt x="133743" y="38696"/>
                </a:lnTo>
                <a:lnTo>
                  <a:pt x="133451" y="38493"/>
                </a:lnTo>
                <a:lnTo>
                  <a:pt x="133096" y="38392"/>
                </a:lnTo>
                <a:lnTo>
                  <a:pt x="112610" y="38392"/>
                </a:lnTo>
                <a:lnTo>
                  <a:pt x="112610" y="19392"/>
                </a:lnTo>
                <a:lnTo>
                  <a:pt x="112458" y="19050"/>
                </a:lnTo>
                <a:lnTo>
                  <a:pt x="112166" y="18745"/>
                </a:lnTo>
                <a:lnTo>
                  <a:pt x="111963" y="18351"/>
                </a:lnTo>
                <a:lnTo>
                  <a:pt x="106857" y="16967"/>
                </a:lnTo>
                <a:lnTo>
                  <a:pt x="104076" y="16967"/>
                </a:lnTo>
                <a:lnTo>
                  <a:pt x="98615" y="18745"/>
                </a:lnTo>
                <a:lnTo>
                  <a:pt x="98425" y="19050"/>
                </a:lnTo>
                <a:lnTo>
                  <a:pt x="98323" y="38392"/>
                </a:lnTo>
                <a:lnTo>
                  <a:pt x="86956" y="38392"/>
                </a:lnTo>
                <a:lnTo>
                  <a:pt x="86512" y="38493"/>
                </a:lnTo>
                <a:lnTo>
                  <a:pt x="84480" y="46431"/>
                </a:lnTo>
                <a:lnTo>
                  <a:pt x="84734" y="47917"/>
                </a:lnTo>
                <a:lnTo>
                  <a:pt x="85229" y="48818"/>
                </a:lnTo>
                <a:lnTo>
                  <a:pt x="85826" y="49707"/>
                </a:lnTo>
                <a:lnTo>
                  <a:pt x="86512" y="50152"/>
                </a:lnTo>
                <a:lnTo>
                  <a:pt x="98323" y="50152"/>
                </a:lnTo>
                <a:lnTo>
                  <a:pt x="98323" y="100406"/>
                </a:lnTo>
                <a:lnTo>
                  <a:pt x="117030" y="122339"/>
                </a:lnTo>
                <a:lnTo>
                  <a:pt x="122478" y="122339"/>
                </a:lnTo>
                <a:lnTo>
                  <a:pt x="123825" y="122237"/>
                </a:lnTo>
                <a:lnTo>
                  <a:pt x="126403" y="121843"/>
                </a:lnTo>
                <a:lnTo>
                  <a:pt x="127647" y="121589"/>
                </a:lnTo>
                <a:lnTo>
                  <a:pt x="128828" y="121297"/>
                </a:lnTo>
                <a:lnTo>
                  <a:pt x="130022" y="121094"/>
                </a:lnTo>
                <a:lnTo>
                  <a:pt x="131064" y="120802"/>
                </a:lnTo>
                <a:lnTo>
                  <a:pt x="131953" y="120396"/>
                </a:lnTo>
                <a:lnTo>
                  <a:pt x="132956" y="120002"/>
                </a:lnTo>
                <a:lnTo>
                  <a:pt x="133642" y="119608"/>
                </a:lnTo>
                <a:lnTo>
                  <a:pt x="134543" y="118719"/>
                </a:lnTo>
                <a:lnTo>
                  <a:pt x="134861" y="118021"/>
                </a:lnTo>
                <a:lnTo>
                  <a:pt x="135089" y="116979"/>
                </a:lnTo>
                <a:lnTo>
                  <a:pt x="135382" y="115989"/>
                </a:lnTo>
                <a:lnTo>
                  <a:pt x="135534" y="114642"/>
                </a:lnTo>
                <a:lnTo>
                  <a:pt x="135483" y="111023"/>
                </a:lnTo>
                <a:lnTo>
                  <a:pt x="135356" y="110134"/>
                </a:lnTo>
                <a:lnTo>
                  <a:pt x="135280" y="109588"/>
                </a:lnTo>
                <a:lnTo>
                  <a:pt x="135128" y="109042"/>
                </a:lnTo>
                <a:lnTo>
                  <a:pt x="134937" y="108648"/>
                </a:lnTo>
                <a:lnTo>
                  <a:pt x="134835" y="108242"/>
                </a:lnTo>
                <a:lnTo>
                  <a:pt x="134632" y="108000"/>
                </a:lnTo>
                <a:lnTo>
                  <a:pt x="134340" y="107899"/>
                </a:lnTo>
                <a:lnTo>
                  <a:pt x="134137" y="107696"/>
                </a:lnTo>
                <a:lnTo>
                  <a:pt x="133896" y="107607"/>
                </a:lnTo>
                <a:lnTo>
                  <a:pt x="133096" y="107607"/>
                </a:lnTo>
                <a:lnTo>
                  <a:pt x="132549" y="107746"/>
                </a:lnTo>
                <a:lnTo>
                  <a:pt x="131368" y="108343"/>
                </a:lnTo>
                <a:lnTo>
                  <a:pt x="130670" y="108648"/>
                </a:lnTo>
                <a:lnTo>
                  <a:pt x="129870" y="108940"/>
                </a:lnTo>
                <a:lnTo>
                  <a:pt x="127050" y="109689"/>
                </a:lnTo>
                <a:lnTo>
                  <a:pt x="126060" y="109982"/>
                </a:lnTo>
                <a:lnTo>
                  <a:pt x="124917" y="110134"/>
                </a:lnTo>
                <a:lnTo>
                  <a:pt x="119456" y="110134"/>
                </a:lnTo>
                <a:lnTo>
                  <a:pt x="116573" y="108737"/>
                </a:lnTo>
                <a:lnTo>
                  <a:pt x="113398" y="103187"/>
                </a:lnTo>
                <a:lnTo>
                  <a:pt x="112610" y="99123"/>
                </a:lnTo>
                <a:lnTo>
                  <a:pt x="112610" y="50152"/>
                </a:lnTo>
                <a:lnTo>
                  <a:pt x="133591" y="50152"/>
                </a:lnTo>
                <a:lnTo>
                  <a:pt x="134289" y="49707"/>
                </a:lnTo>
                <a:lnTo>
                  <a:pt x="135280" y="47917"/>
                </a:lnTo>
                <a:lnTo>
                  <a:pt x="135534" y="46431"/>
                </a:lnTo>
                <a:close/>
              </a:path>
              <a:path w="790575" h="153035">
                <a:moveTo>
                  <a:pt x="249047" y="1930"/>
                </a:moveTo>
                <a:lnTo>
                  <a:pt x="248843" y="1638"/>
                </a:lnTo>
                <a:lnTo>
                  <a:pt x="248653" y="1244"/>
                </a:lnTo>
                <a:lnTo>
                  <a:pt x="248246" y="939"/>
                </a:lnTo>
                <a:lnTo>
                  <a:pt x="247650" y="749"/>
                </a:lnTo>
                <a:lnTo>
                  <a:pt x="247154" y="444"/>
                </a:lnTo>
                <a:lnTo>
                  <a:pt x="246468" y="241"/>
                </a:lnTo>
                <a:lnTo>
                  <a:pt x="244678" y="50"/>
                </a:lnTo>
                <a:lnTo>
                  <a:pt x="243484" y="0"/>
                </a:lnTo>
                <a:lnTo>
                  <a:pt x="240614" y="0"/>
                </a:lnTo>
                <a:lnTo>
                  <a:pt x="239420" y="50"/>
                </a:lnTo>
                <a:lnTo>
                  <a:pt x="237540" y="241"/>
                </a:lnTo>
                <a:lnTo>
                  <a:pt x="236791" y="444"/>
                </a:lnTo>
                <a:lnTo>
                  <a:pt x="236194" y="749"/>
                </a:lnTo>
                <a:lnTo>
                  <a:pt x="235699" y="939"/>
                </a:lnTo>
                <a:lnTo>
                  <a:pt x="235356" y="1244"/>
                </a:lnTo>
                <a:lnTo>
                  <a:pt x="235153" y="1638"/>
                </a:lnTo>
                <a:lnTo>
                  <a:pt x="234950" y="1930"/>
                </a:lnTo>
                <a:lnTo>
                  <a:pt x="234950" y="119557"/>
                </a:lnTo>
                <a:lnTo>
                  <a:pt x="235153" y="119951"/>
                </a:lnTo>
                <a:lnTo>
                  <a:pt x="240614" y="121297"/>
                </a:lnTo>
                <a:lnTo>
                  <a:pt x="243484" y="121297"/>
                </a:lnTo>
                <a:lnTo>
                  <a:pt x="244678" y="121246"/>
                </a:lnTo>
                <a:lnTo>
                  <a:pt x="246468" y="121043"/>
                </a:lnTo>
                <a:lnTo>
                  <a:pt x="247154" y="120891"/>
                </a:lnTo>
                <a:lnTo>
                  <a:pt x="247650" y="120700"/>
                </a:lnTo>
                <a:lnTo>
                  <a:pt x="248246" y="120497"/>
                </a:lnTo>
                <a:lnTo>
                  <a:pt x="248653" y="120256"/>
                </a:lnTo>
                <a:lnTo>
                  <a:pt x="248843" y="119951"/>
                </a:lnTo>
                <a:lnTo>
                  <a:pt x="249047" y="119557"/>
                </a:lnTo>
                <a:lnTo>
                  <a:pt x="249047" y="1930"/>
                </a:lnTo>
                <a:close/>
              </a:path>
              <a:path w="790575" h="153035">
                <a:moveTo>
                  <a:pt x="342315" y="68605"/>
                </a:moveTo>
                <a:lnTo>
                  <a:pt x="341668" y="63842"/>
                </a:lnTo>
                <a:lnTo>
                  <a:pt x="340372" y="59385"/>
                </a:lnTo>
                <a:lnTo>
                  <a:pt x="339090" y="54813"/>
                </a:lnTo>
                <a:lnTo>
                  <a:pt x="337058" y="50901"/>
                </a:lnTo>
                <a:lnTo>
                  <a:pt x="334530" y="47917"/>
                </a:lnTo>
                <a:lnTo>
                  <a:pt x="331495" y="44246"/>
                </a:lnTo>
                <a:lnTo>
                  <a:pt x="328079" y="41694"/>
                </a:lnTo>
                <a:lnTo>
                  <a:pt x="328079" y="64490"/>
                </a:lnTo>
                <a:lnTo>
                  <a:pt x="327875" y="72034"/>
                </a:lnTo>
                <a:lnTo>
                  <a:pt x="285610" y="72034"/>
                </a:lnTo>
                <a:lnTo>
                  <a:pt x="285711" y="68859"/>
                </a:lnTo>
                <a:lnTo>
                  <a:pt x="286258" y="65836"/>
                </a:lnTo>
                <a:lnTo>
                  <a:pt x="287248" y="62953"/>
                </a:lnTo>
                <a:lnTo>
                  <a:pt x="288239" y="59982"/>
                </a:lnTo>
                <a:lnTo>
                  <a:pt x="289623" y="57391"/>
                </a:lnTo>
                <a:lnTo>
                  <a:pt x="293204" y="53035"/>
                </a:lnTo>
                <a:lnTo>
                  <a:pt x="295376" y="51295"/>
                </a:lnTo>
                <a:lnTo>
                  <a:pt x="297865" y="50050"/>
                </a:lnTo>
                <a:lnTo>
                  <a:pt x="300634" y="48615"/>
                </a:lnTo>
                <a:lnTo>
                  <a:pt x="303771" y="47917"/>
                </a:lnTo>
                <a:lnTo>
                  <a:pt x="314185" y="47917"/>
                </a:lnTo>
                <a:lnTo>
                  <a:pt x="319341" y="50050"/>
                </a:lnTo>
                <a:lnTo>
                  <a:pt x="322821" y="54317"/>
                </a:lnTo>
                <a:lnTo>
                  <a:pt x="326390" y="58585"/>
                </a:lnTo>
                <a:lnTo>
                  <a:pt x="328079" y="64490"/>
                </a:lnTo>
                <a:lnTo>
                  <a:pt x="328079" y="41694"/>
                </a:lnTo>
                <a:lnTo>
                  <a:pt x="327926" y="41567"/>
                </a:lnTo>
                <a:lnTo>
                  <a:pt x="323557" y="39585"/>
                </a:lnTo>
                <a:lnTo>
                  <a:pt x="319290" y="37604"/>
                </a:lnTo>
                <a:lnTo>
                  <a:pt x="314083" y="36614"/>
                </a:lnTo>
                <a:lnTo>
                  <a:pt x="302183" y="36614"/>
                </a:lnTo>
                <a:lnTo>
                  <a:pt x="296964" y="37655"/>
                </a:lnTo>
                <a:lnTo>
                  <a:pt x="292303" y="39738"/>
                </a:lnTo>
                <a:lnTo>
                  <a:pt x="287743" y="41719"/>
                </a:lnTo>
                <a:lnTo>
                  <a:pt x="283819" y="44602"/>
                </a:lnTo>
                <a:lnTo>
                  <a:pt x="280543" y="48374"/>
                </a:lnTo>
                <a:lnTo>
                  <a:pt x="277279" y="52044"/>
                </a:lnTo>
                <a:lnTo>
                  <a:pt x="274739" y="56553"/>
                </a:lnTo>
                <a:lnTo>
                  <a:pt x="272961" y="61912"/>
                </a:lnTo>
                <a:lnTo>
                  <a:pt x="271272" y="67271"/>
                </a:lnTo>
                <a:lnTo>
                  <a:pt x="270433" y="73266"/>
                </a:lnTo>
                <a:lnTo>
                  <a:pt x="270433" y="87058"/>
                </a:lnTo>
                <a:lnTo>
                  <a:pt x="297472" y="121589"/>
                </a:lnTo>
                <a:lnTo>
                  <a:pt x="303123" y="122478"/>
                </a:lnTo>
                <a:lnTo>
                  <a:pt x="313245" y="122478"/>
                </a:lnTo>
                <a:lnTo>
                  <a:pt x="316712" y="122186"/>
                </a:lnTo>
                <a:lnTo>
                  <a:pt x="319989" y="121589"/>
                </a:lnTo>
                <a:lnTo>
                  <a:pt x="323265" y="121094"/>
                </a:lnTo>
                <a:lnTo>
                  <a:pt x="337400" y="116090"/>
                </a:lnTo>
                <a:lnTo>
                  <a:pt x="337794" y="115785"/>
                </a:lnTo>
                <a:lnTo>
                  <a:pt x="339039" y="110871"/>
                </a:lnTo>
                <a:lnTo>
                  <a:pt x="339039" y="109385"/>
                </a:lnTo>
                <a:lnTo>
                  <a:pt x="338912" y="108051"/>
                </a:lnTo>
                <a:lnTo>
                  <a:pt x="338785" y="107200"/>
                </a:lnTo>
                <a:lnTo>
                  <a:pt x="338645" y="106654"/>
                </a:lnTo>
                <a:lnTo>
                  <a:pt x="338442" y="106260"/>
                </a:lnTo>
                <a:lnTo>
                  <a:pt x="338340" y="105765"/>
                </a:lnTo>
                <a:lnTo>
                  <a:pt x="338099" y="105422"/>
                </a:lnTo>
                <a:lnTo>
                  <a:pt x="337794" y="105270"/>
                </a:lnTo>
                <a:lnTo>
                  <a:pt x="337400" y="105016"/>
                </a:lnTo>
                <a:lnTo>
                  <a:pt x="337058" y="104927"/>
                </a:lnTo>
                <a:lnTo>
                  <a:pt x="335965" y="104927"/>
                </a:lnTo>
                <a:lnTo>
                  <a:pt x="334924" y="105270"/>
                </a:lnTo>
                <a:lnTo>
                  <a:pt x="333527" y="105968"/>
                </a:lnTo>
                <a:lnTo>
                  <a:pt x="332244" y="106565"/>
                </a:lnTo>
                <a:lnTo>
                  <a:pt x="314680" y="110871"/>
                </a:lnTo>
                <a:lnTo>
                  <a:pt x="306247" y="110871"/>
                </a:lnTo>
                <a:lnTo>
                  <a:pt x="285610" y="82448"/>
                </a:lnTo>
                <a:lnTo>
                  <a:pt x="338201" y="82448"/>
                </a:lnTo>
                <a:lnTo>
                  <a:pt x="339432" y="82003"/>
                </a:lnTo>
                <a:lnTo>
                  <a:pt x="341718" y="80124"/>
                </a:lnTo>
                <a:lnTo>
                  <a:pt x="342315" y="78486"/>
                </a:lnTo>
                <a:lnTo>
                  <a:pt x="342315" y="72034"/>
                </a:lnTo>
                <a:lnTo>
                  <a:pt x="342315" y="68605"/>
                </a:lnTo>
                <a:close/>
              </a:path>
              <a:path w="790575" h="153035">
                <a:moveTo>
                  <a:pt x="554850" y="40132"/>
                </a:moveTo>
                <a:lnTo>
                  <a:pt x="551967" y="38100"/>
                </a:lnTo>
                <a:lnTo>
                  <a:pt x="550976" y="38100"/>
                </a:lnTo>
                <a:lnTo>
                  <a:pt x="550087" y="37998"/>
                </a:lnTo>
                <a:lnTo>
                  <a:pt x="548944" y="37947"/>
                </a:lnTo>
                <a:lnTo>
                  <a:pt x="546163" y="37947"/>
                </a:lnTo>
                <a:lnTo>
                  <a:pt x="545020" y="37998"/>
                </a:lnTo>
                <a:lnTo>
                  <a:pt x="544131" y="38100"/>
                </a:lnTo>
                <a:lnTo>
                  <a:pt x="543229" y="38100"/>
                </a:lnTo>
                <a:lnTo>
                  <a:pt x="540410" y="95097"/>
                </a:lnTo>
                <a:lnTo>
                  <a:pt x="536435" y="100063"/>
                </a:lnTo>
                <a:lnTo>
                  <a:pt x="532663" y="103835"/>
                </a:lnTo>
                <a:lnTo>
                  <a:pt x="529170" y="106362"/>
                </a:lnTo>
                <a:lnTo>
                  <a:pt x="525526" y="108889"/>
                </a:lnTo>
                <a:lnTo>
                  <a:pt x="521957" y="110134"/>
                </a:lnTo>
                <a:lnTo>
                  <a:pt x="515607" y="110134"/>
                </a:lnTo>
                <a:lnTo>
                  <a:pt x="501865" y="90589"/>
                </a:lnTo>
                <a:lnTo>
                  <a:pt x="501865" y="40132"/>
                </a:lnTo>
                <a:lnTo>
                  <a:pt x="501713" y="39738"/>
                </a:lnTo>
                <a:lnTo>
                  <a:pt x="501421" y="39433"/>
                </a:lnTo>
                <a:lnTo>
                  <a:pt x="501218" y="39141"/>
                </a:lnTo>
                <a:lnTo>
                  <a:pt x="500824" y="38849"/>
                </a:lnTo>
                <a:lnTo>
                  <a:pt x="500227" y="38544"/>
                </a:lnTo>
                <a:lnTo>
                  <a:pt x="499732" y="38252"/>
                </a:lnTo>
                <a:lnTo>
                  <a:pt x="499033" y="38100"/>
                </a:lnTo>
                <a:lnTo>
                  <a:pt x="498144" y="38100"/>
                </a:lnTo>
                <a:lnTo>
                  <a:pt x="497243" y="37998"/>
                </a:lnTo>
                <a:lnTo>
                  <a:pt x="496112" y="37947"/>
                </a:lnTo>
                <a:lnTo>
                  <a:pt x="493331" y="37947"/>
                </a:lnTo>
                <a:lnTo>
                  <a:pt x="492137" y="37998"/>
                </a:lnTo>
                <a:lnTo>
                  <a:pt x="491147" y="38100"/>
                </a:lnTo>
                <a:lnTo>
                  <a:pt x="490258" y="38100"/>
                </a:lnTo>
                <a:lnTo>
                  <a:pt x="489508" y="38252"/>
                </a:lnTo>
                <a:lnTo>
                  <a:pt x="488315" y="38849"/>
                </a:lnTo>
                <a:lnTo>
                  <a:pt x="487921" y="39141"/>
                </a:lnTo>
                <a:lnTo>
                  <a:pt x="487527" y="39738"/>
                </a:lnTo>
                <a:lnTo>
                  <a:pt x="487578" y="95097"/>
                </a:lnTo>
                <a:lnTo>
                  <a:pt x="510247" y="122478"/>
                </a:lnTo>
                <a:lnTo>
                  <a:pt x="519874" y="122478"/>
                </a:lnTo>
                <a:lnTo>
                  <a:pt x="541743" y="108343"/>
                </a:lnTo>
                <a:lnTo>
                  <a:pt x="541845" y="119557"/>
                </a:lnTo>
                <a:lnTo>
                  <a:pt x="547001" y="121297"/>
                </a:lnTo>
                <a:lnTo>
                  <a:pt x="549490" y="121297"/>
                </a:lnTo>
                <a:lnTo>
                  <a:pt x="550481" y="121246"/>
                </a:lnTo>
                <a:lnTo>
                  <a:pt x="552170" y="121043"/>
                </a:lnTo>
                <a:lnTo>
                  <a:pt x="552856" y="120891"/>
                </a:lnTo>
                <a:lnTo>
                  <a:pt x="553351" y="120700"/>
                </a:lnTo>
                <a:lnTo>
                  <a:pt x="553948" y="120497"/>
                </a:lnTo>
                <a:lnTo>
                  <a:pt x="554355" y="120256"/>
                </a:lnTo>
                <a:lnTo>
                  <a:pt x="554545" y="119951"/>
                </a:lnTo>
                <a:lnTo>
                  <a:pt x="554748" y="119557"/>
                </a:lnTo>
                <a:lnTo>
                  <a:pt x="554850" y="108343"/>
                </a:lnTo>
                <a:lnTo>
                  <a:pt x="554850" y="40132"/>
                </a:lnTo>
                <a:close/>
              </a:path>
              <a:path w="790575" h="153035">
                <a:moveTo>
                  <a:pt x="595426" y="39890"/>
                </a:moveTo>
                <a:lnTo>
                  <a:pt x="595223" y="39585"/>
                </a:lnTo>
                <a:lnTo>
                  <a:pt x="595020" y="39192"/>
                </a:lnTo>
                <a:lnTo>
                  <a:pt x="594626" y="38887"/>
                </a:lnTo>
                <a:lnTo>
                  <a:pt x="594029" y="38696"/>
                </a:lnTo>
                <a:lnTo>
                  <a:pt x="593534" y="38392"/>
                </a:lnTo>
                <a:lnTo>
                  <a:pt x="592848" y="38201"/>
                </a:lnTo>
                <a:lnTo>
                  <a:pt x="591058" y="37998"/>
                </a:lnTo>
                <a:lnTo>
                  <a:pt x="589864" y="37947"/>
                </a:lnTo>
                <a:lnTo>
                  <a:pt x="586994" y="37947"/>
                </a:lnTo>
                <a:lnTo>
                  <a:pt x="585800" y="37998"/>
                </a:lnTo>
                <a:lnTo>
                  <a:pt x="583907" y="38201"/>
                </a:lnTo>
                <a:lnTo>
                  <a:pt x="583171" y="38392"/>
                </a:lnTo>
                <a:lnTo>
                  <a:pt x="582574" y="38696"/>
                </a:lnTo>
                <a:lnTo>
                  <a:pt x="582079" y="38887"/>
                </a:lnTo>
                <a:lnTo>
                  <a:pt x="581736" y="39192"/>
                </a:lnTo>
                <a:lnTo>
                  <a:pt x="581533" y="39585"/>
                </a:lnTo>
                <a:lnTo>
                  <a:pt x="581329" y="39890"/>
                </a:lnTo>
                <a:lnTo>
                  <a:pt x="581329" y="119557"/>
                </a:lnTo>
                <a:lnTo>
                  <a:pt x="581533" y="119951"/>
                </a:lnTo>
                <a:lnTo>
                  <a:pt x="586994" y="121297"/>
                </a:lnTo>
                <a:lnTo>
                  <a:pt x="589864" y="121297"/>
                </a:lnTo>
                <a:lnTo>
                  <a:pt x="591058" y="121246"/>
                </a:lnTo>
                <a:lnTo>
                  <a:pt x="592848" y="121043"/>
                </a:lnTo>
                <a:lnTo>
                  <a:pt x="593534" y="120891"/>
                </a:lnTo>
                <a:lnTo>
                  <a:pt x="594029" y="120700"/>
                </a:lnTo>
                <a:lnTo>
                  <a:pt x="594626" y="120497"/>
                </a:lnTo>
                <a:lnTo>
                  <a:pt x="595020" y="120256"/>
                </a:lnTo>
                <a:lnTo>
                  <a:pt x="595223" y="119951"/>
                </a:lnTo>
                <a:lnTo>
                  <a:pt x="595426" y="119557"/>
                </a:lnTo>
                <a:lnTo>
                  <a:pt x="595426" y="39890"/>
                </a:lnTo>
                <a:close/>
              </a:path>
              <a:path w="790575" h="153035">
                <a:moveTo>
                  <a:pt x="597154" y="10858"/>
                </a:moveTo>
                <a:lnTo>
                  <a:pt x="596519" y="8636"/>
                </a:lnTo>
                <a:lnTo>
                  <a:pt x="595223" y="7442"/>
                </a:lnTo>
                <a:lnTo>
                  <a:pt x="594029" y="6248"/>
                </a:lnTo>
                <a:lnTo>
                  <a:pt x="591807" y="5651"/>
                </a:lnTo>
                <a:lnTo>
                  <a:pt x="585050" y="5651"/>
                </a:lnTo>
                <a:lnTo>
                  <a:pt x="582676" y="6299"/>
                </a:lnTo>
                <a:lnTo>
                  <a:pt x="580186" y="8775"/>
                </a:lnTo>
                <a:lnTo>
                  <a:pt x="579653" y="10858"/>
                </a:lnTo>
                <a:lnTo>
                  <a:pt x="579602" y="17703"/>
                </a:lnTo>
                <a:lnTo>
                  <a:pt x="580186" y="19939"/>
                </a:lnTo>
                <a:lnTo>
                  <a:pt x="581380" y="21132"/>
                </a:lnTo>
                <a:lnTo>
                  <a:pt x="582676" y="22326"/>
                </a:lnTo>
                <a:lnTo>
                  <a:pt x="584949" y="22923"/>
                </a:lnTo>
                <a:lnTo>
                  <a:pt x="591705" y="22923"/>
                </a:lnTo>
                <a:lnTo>
                  <a:pt x="594029" y="22326"/>
                </a:lnTo>
                <a:lnTo>
                  <a:pt x="596519" y="19837"/>
                </a:lnTo>
                <a:lnTo>
                  <a:pt x="597103" y="17703"/>
                </a:lnTo>
                <a:lnTo>
                  <a:pt x="597154" y="10858"/>
                </a:lnTo>
                <a:close/>
              </a:path>
              <a:path w="790575" h="153035">
                <a:moveTo>
                  <a:pt x="688987" y="2730"/>
                </a:moveTo>
                <a:lnTo>
                  <a:pt x="685114" y="596"/>
                </a:lnTo>
                <a:lnTo>
                  <a:pt x="684225" y="393"/>
                </a:lnTo>
                <a:lnTo>
                  <a:pt x="683082" y="292"/>
                </a:lnTo>
                <a:lnTo>
                  <a:pt x="680300" y="292"/>
                </a:lnTo>
                <a:lnTo>
                  <a:pt x="679170" y="393"/>
                </a:lnTo>
                <a:lnTo>
                  <a:pt x="678268" y="596"/>
                </a:lnTo>
                <a:lnTo>
                  <a:pt x="677379" y="698"/>
                </a:lnTo>
                <a:lnTo>
                  <a:pt x="674547" y="48514"/>
                </a:lnTo>
                <a:lnTo>
                  <a:pt x="674547" y="63703"/>
                </a:lnTo>
                <a:lnTo>
                  <a:pt x="674547" y="94945"/>
                </a:lnTo>
                <a:lnTo>
                  <a:pt x="662203" y="106857"/>
                </a:lnTo>
                <a:lnTo>
                  <a:pt x="660412" y="108051"/>
                </a:lnTo>
                <a:lnTo>
                  <a:pt x="658622" y="108940"/>
                </a:lnTo>
                <a:lnTo>
                  <a:pt x="656844" y="109537"/>
                </a:lnTo>
                <a:lnTo>
                  <a:pt x="655053" y="110032"/>
                </a:lnTo>
                <a:lnTo>
                  <a:pt x="653224" y="110286"/>
                </a:lnTo>
                <a:lnTo>
                  <a:pt x="647560" y="110286"/>
                </a:lnTo>
                <a:lnTo>
                  <a:pt x="631990" y="82994"/>
                </a:lnTo>
                <a:lnTo>
                  <a:pt x="631990" y="75361"/>
                </a:lnTo>
                <a:lnTo>
                  <a:pt x="632333" y="71729"/>
                </a:lnTo>
                <a:lnTo>
                  <a:pt x="633717" y="64490"/>
                </a:lnTo>
                <a:lnTo>
                  <a:pt x="634860" y="61264"/>
                </a:lnTo>
                <a:lnTo>
                  <a:pt x="636447" y="58483"/>
                </a:lnTo>
                <a:lnTo>
                  <a:pt x="638035" y="55613"/>
                </a:lnTo>
                <a:lnTo>
                  <a:pt x="640118" y="53327"/>
                </a:lnTo>
                <a:lnTo>
                  <a:pt x="642696" y="51638"/>
                </a:lnTo>
                <a:lnTo>
                  <a:pt x="645287" y="49860"/>
                </a:lnTo>
                <a:lnTo>
                  <a:pt x="648360" y="48958"/>
                </a:lnTo>
                <a:lnTo>
                  <a:pt x="655904" y="48958"/>
                </a:lnTo>
                <a:lnTo>
                  <a:pt x="659663" y="50253"/>
                </a:lnTo>
                <a:lnTo>
                  <a:pt x="663244" y="52832"/>
                </a:lnTo>
                <a:lnTo>
                  <a:pt x="666915" y="55308"/>
                </a:lnTo>
                <a:lnTo>
                  <a:pt x="670687" y="58940"/>
                </a:lnTo>
                <a:lnTo>
                  <a:pt x="674547" y="63703"/>
                </a:lnTo>
                <a:lnTo>
                  <a:pt x="674547" y="48514"/>
                </a:lnTo>
                <a:lnTo>
                  <a:pt x="670877" y="44653"/>
                </a:lnTo>
                <a:lnTo>
                  <a:pt x="667105" y="41719"/>
                </a:lnTo>
                <a:lnTo>
                  <a:pt x="663244" y="39738"/>
                </a:lnTo>
                <a:lnTo>
                  <a:pt x="659472" y="37655"/>
                </a:lnTo>
                <a:lnTo>
                  <a:pt x="655307" y="36614"/>
                </a:lnTo>
                <a:lnTo>
                  <a:pt x="645287" y="36614"/>
                </a:lnTo>
                <a:lnTo>
                  <a:pt x="617804" y="67868"/>
                </a:lnTo>
                <a:lnTo>
                  <a:pt x="617105" y="73863"/>
                </a:lnTo>
                <a:lnTo>
                  <a:pt x="617169" y="86868"/>
                </a:lnTo>
                <a:lnTo>
                  <a:pt x="638289" y="121399"/>
                </a:lnTo>
                <a:lnTo>
                  <a:pt x="643153" y="122478"/>
                </a:lnTo>
                <a:lnTo>
                  <a:pt x="654062" y="122478"/>
                </a:lnTo>
                <a:lnTo>
                  <a:pt x="676186" y="108343"/>
                </a:lnTo>
                <a:lnTo>
                  <a:pt x="676287" y="119557"/>
                </a:lnTo>
                <a:lnTo>
                  <a:pt x="681443" y="121297"/>
                </a:lnTo>
                <a:lnTo>
                  <a:pt x="683831" y="121297"/>
                </a:lnTo>
                <a:lnTo>
                  <a:pt x="688987" y="108343"/>
                </a:lnTo>
                <a:lnTo>
                  <a:pt x="688987" y="48958"/>
                </a:lnTo>
                <a:lnTo>
                  <a:pt x="688987" y="48514"/>
                </a:lnTo>
                <a:lnTo>
                  <a:pt x="688987" y="2730"/>
                </a:lnTo>
                <a:close/>
              </a:path>
              <a:path w="790575" h="153035">
                <a:moveTo>
                  <a:pt x="782053" y="68605"/>
                </a:moveTo>
                <a:lnTo>
                  <a:pt x="781405" y="63842"/>
                </a:lnTo>
                <a:lnTo>
                  <a:pt x="780122" y="59385"/>
                </a:lnTo>
                <a:lnTo>
                  <a:pt x="778827" y="54813"/>
                </a:lnTo>
                <a:lnTo>
                  <a:pt x="776795" y="50901"/>
                </a:lnTo>
                <a:lnTo>
                  <a:pt x="774268" y="47917"/>
                </a:lnTo>
                <a:lnTo>
                  <a:pt x="771232" y="44246"/>
                </a:lnTo>
                <a:lnTo>
                  <a:pt x="767816" y="41694"/>
                </a:lnTo>
                <a:lnTo>
                  <a:pt x="767816" y="64490"/>
                </a:lnTo>
                <a:lnTo>
                  <a:pt x="767613" y="72034"/>
                </a:lnTo>
                <a:lnTo>
                  <a:pt x="725347" y="72034"/>
                </a:lnTo>
                <a:lnTo>
                  <a:pt x="725449" y="68859"/>
                </a:lnTo>
                <a:lnTo>
                  <a:pt x="725995" y="65836"/>
                </a:lnTo>
                <a:lnTo>
                  <a:pt x="726986" y="62953"/>
                </a:lnTo>
                <a:lnTo>
                  <a:pt x="727976" y="59982"/>
                </a:lnTo>
                <a:lnTo>
                  <a:pt x="729373" y="57391"/>
                </a:lnTo>
                <a:lnTo>
                  <a:pt x="732942" y="53035"/>
                </a:lnTo>
                <a:lnTo>
                  <a:pt x="735126" y="51295"/>
                </a:lnTo>
                <a:lnTo>
                  <a:pt x="737603" y="50050"/>
                </a:lnTo>
                <a:lnTo>
                  <a:pt x="740384" y="48615"/>
                </a:lnTo>
                <a:lnTo>
                  <a:pt x="743508" y="47917"/>
                </a:lnTo>
                <a:lnTo>
                  <a:pt x="753922" y="47917"/>
                </a:lnTo>
                <a:lnTo>
                  <a:pt x="759079" y="50050"/>
                </a:lnTo>
                <a:lnTo>
                  <a:pt x="762558" y="54317"/>
                </a:lnTo>
                <a:lnTo>
                  <a:pt x="766127" y="58585"/>
                </a:lnTo>
                <a:lnTo>
                  <a:pt x="767816" y="64490"/>
                </a:lnTo>
                <a:lnTo>
                  <a:pt x="767816" y="41694"/>
                </a:lnTo>
                <a:lnTo>
                  <a:pt x="767664" y="41567"/>
                </a:lnTo>
                <a:lnTo>
                  <a:pt x="763295" y="39585"/>
                </a:lnTo>
                <a:lnTo>
                  <a:pt x="759028" y="37604"/>
                </a:lnTo>
                <a:lnTo>
                  <a:pt x="753821" y="36614"/>
                </a:lnTo>
                <a:lnTo>
                  <a:pt x="741921" y="36614"/>
                </a:lnTo>
                <a:lnTo>
                  <a:pt x="736714" y="37655"/>
                </a:lnTo>
                <a:lnTo>
                  <a:pt x="732040" y="39738"/>
                </a:lnTo>
                <a:lnTo>
                  <a:pt x="727481" y="41719"/>
                </a:lnTo>
                <a:lnTo>
                  <a:pt x="723557" y="44602"/>
                </a:lnTo>
                <a:lnTo>
                  <a:pt x="720293" y="48374"/>
                </a:lnTo>
                <a:lnTo>
                  <a:pt x="717016" y="52044"/>
                </a:lnTo>
                <a:lnTo>
                  <a:pt x="714489" y="56553"/>
                </a:lnTo>
                <a:lnTo>
                  <a:pt x="712698" y="61912"/>
                </a:lnTo>
                <a:lnTo>
                  <a:pt x="711009" y="67271"/>
                </a:lnTo>
                <a:lnTo>
                  <a:pt x="710171" y="73266"/>
                </a:lnTo>
                <a:lnTo>
                  <a:pt x="710171" y="87058"/>
                </a:lnTo>
                <a:lnTo>
                  <a:pt x="737209" y="121589"/>
                </a:lnTo>
                <a:lnTo>
                  <a:pt x="742861" y="122478"/>
                </a:lnTo>
                <a:lnTo>
                  <a:pt x="752983" y="122478"/>
                </a:lnTo>
                <a:lnTo>
                  <a:pt x="756450" y="122186"/>
                </a:lnTo>
                <a:lnTo>
                  <a:pt x="759726" y="121589"/>
                </a:lnTo>
                <a:lnTo>
                  <a:pt x="763003" y="121094"/>
                </a:lnTo>
                <a:lnTo>
                  <a:pt x="777138" y="116090"/>
                </a:lnTo>
                <a:lnTo>
                  <a:pt x="777532" y="115785"/>
                </a:lnTo>
                <a:lnTo>
                  <a:pt x="778776" y="110871"/>
                </a:lnTo>
                <a:lnTo>
                  <a:pt x="778776" y="109385"/>
                </a:lnTo>
                <a:lnTo>
                  <a:pt x="778649" y="108051"/>
                </a:lnTo>
                <a:lnTo>
                  <a:pt x="778535" y="107200"/>
                </a:lnTo>
                <a:lnTo>
                  <a:pt x="778383" y="106654"/>
                </a:lnTo>
                <a:lnTo>
                  <a:pt x="778179" y="106260"/>
                </a:lnTo>
                <a:lnTo>
                  <a:pt x="778078" y="105765"/>
                </a:lnTo>
                <a:lnTo>
                  <a:pt x="777836" y="105422"/>
                </a:lnTo>
                <a:lnTo>
                  <a:pt x="777532" y="105270"/>
                </a:lnTo>
                <a:lnTo>
                  <a:pt x="777138" y="105016"/>
                </a:lnTo>
                <a:lnTo>
                  <a:pt x="776795" y="104927"/>
                </a:lnTo>
                <a:lnTo>
                  <a:pt x="775703" y="104927"/>
                </a:lnTo>
                <a:lnTo>
                  <a:pt x="774661" y="105270"/>
                </a:lnTo>
                <a:lnTo>
                  <a:pt x="773277" y="105968"/>
                </a:lnTo>
                <a:lnTo>
                  <a:pt x="771982" y="106565"/>
                </a:lnTo>
                <a:lnTo>
                  <a:pt x="754418" y="110871"/>
                </a:lnTo>
                <a:lnTo>
                  <a:pt x="745985" y="110871"/>
                </a:lnTo>
                <a:lnTo>
                  <a:pt x="725347" y="82448"/>
                </a:lnTo>
                <a:lnTo>
                  <a:pt x="777938" y="82448"/>
                </a:lnTo>
                <a:lnTo>
                  <a:pt x="779170" y="82003"/>
                </a:lnTo>
                <a:lnTo>
                  <a:pt x="781456" y="80124"/>
                </a:lnTo>
                <a:lnTo>
                  <a:pt x="782053" y="78486"/>
                </a:lnTo>
                <a:lnTo>
                  <a:pt x="782053" y="72034"/>
                </a:lnTo>
                <a:lnTo>
                  <a:pt x="782053" y="68605"/>
                </a:lnTo>
                <a:close/>
              </a:path>
              <a:path w="790575" h="153035">
                <a:moveTo>
                  <a:pt x="790549" y="132410"/>
                </a:moveTo>
                <a:lnTo>
                  <a:pt x="467956" y="132410"/>
                </a:lnTo>
                <a:lnTo>
                  <a:pt x="468617" y="129578"/>
                </a:lnTo>
                <a:lnTo>
                  <a:pt x="468553" y="121894"/>
                </a:lnTo>
                <a:lnTo>
                  <a:pt x="467969" y="119405"/>
                </a:lnTo>
                <a:lnTo>
                  <a:pt x="466699" y="117030"/>
                </a:lnTo>
                <a:lnTo>
                  <a:pt x="465772" y="115189"/>
                </a:lnTo>
                <a:lnTo>
                  <a:pt x="454380" y="106756"/>
                </a:lnTo>
                <a:lnTo>
                  <a:pt x="454380" y="123228"/>
                </a:lnTo>
                <a:lnTo>
                  <a:pt x="454304" y="128879"/>
                </a:lnTo>
                <a:lnTo>
                  <a:pt x="453986" y="130378"/>
                </a:lnTo>
                <a:lnTo>
                  <a:pt x="453072" y="132410"/>
                </a:lnTo>
                <a:lnTo>
                  <a:pt x="409638" y="132410"/>
                </a:lnTo>
                <a:lnTo>
                  <a:pt x="409638" y="128485"/>
                </a:lnTo>
                <a:lnTo>
                  <a:pt x="409740" y="127698"/>
                </a:lnTo>
                <a:lnTo>
                  <a:pt x="418807" y="115189"/>
                </a:lnTo>
                <a:lnTo>
                  <a:pt x="439051" y="115938"/>
                </a:lnTo>
                <a:lnTo>
                  <a:pt x="443712" y="116039"/>
                </a:lnTo>
                <a:lnTo>
                  <a:pt x="447433" y="117030"/>
                </a:lnTo>
                <a:lnTo>
                  <a:pt x="450215" y="118910"/>
                </a:lnTo>
                <a:lnTo>
                  <a:pt x="452996" y="120700"/>
                </a:lnTo>
                <a:lnTo>
                  <a:pt x="454380" y="123228"/>
                </a:lnTo>
                <a:lnTo>
                  <a:pt x="454380" y="106756"/>
                </a:lnTo>
                <a:lnTo>
                  <a:pt x="452602" y="106260"/>
                </a:lnTo>
                <a:lnTo>
                  <a:pt x="449427" y="105270"/>
                </a:lnTo>
                <a:lnTo>
                  <a:pt x="445897" y="104724"/>
                </a:lnTo>
                <a:lnTo>
                  <a:pt x="442036" y="104622"/>
                </a:lnTo>
                <a:lnTo>
                  <a:pt x="421640" y="103733"/>
                </a:lnTo>
                <a:lnTo>
                  <a:pt x="411226" y="98577"/>
                </a:lnTo>
                <a:lnTo>
                  <a:pt x="411226" y="94805"/>
                </a:lnTo>
                <a:lnTo>
                  <a:pt x="411568" y="93268"/>
                </a:lnTo>
                <a:lnTo>
                  <a:pt x="411975" y="92519"/>
                </a:lnTo>
                <a:lnTo>
                  <a:pt x="412953" y="90589"/>
                </a:lnTo>
                <a:lnTo>
                  <a:pt x="413804" y="89395"/>
                </a:lnTo>
                <a:lnTo>
                  <a:pt x="414794" y="88404"/>
                </a:lnTo>
                <a:lnTo>
                  <a:pt x="416382" y="89687"/>
                </a:lnTo>
                <a:lnTo>
                  <a:pt x="418617" y="90779"/>
                </a:lnTo>
                <a:lnTo>
                  <a:pt x="421487" y="91681"/>
                </a:lnTo>
                <a:lnTo>
                  <a:pt x="424370" y="92468"/>
                </a:lnTo>
                <a:lnTo>
                  <a:pt x="427393" y="92862"/>
                </a:lnTo>
                <a:lnTo>
                  <a:pt x="435038" y="92862"/>
                </a:lnTo>
                <a:lnTo>
                  <a:pt x="455955" y="81851"/>
                </a:lnTo>
                <a:lnTo>
                  <a:pt x="457161" y="80124"/>
                </a:lnTo>
                <a:lnTo>
                  <a:pt x="458546" y="76644"/>
                </a:lnTo>
                <a:lnTo>
                  <a:pt x="460032" y="73177"/>
                </a:lnTo>
                <a:lnTo>
                  <a:pt x="460768" y="69202"/>
                </a:lnTo>
                <a:lnTo>
                  <a:pt x="455422" y="49860"/>
                </a:lnTo>
                <a:lnTo>
                  <a:pt x="467474" y="49860"/>
                </a:lnTo>
                <a:lnTo>
                  <a:pt x="468172" y="49415"/>
                </a:lnTo>
                <a:lnTo>
                  <a:pt x="468668" y="48514"/>
                </a:lnTo>
                <a:lnTo>
                  <a:pt x="469163" y="47777"/>
                </a:lnTo>
                <a:lnTo>
                  <a:pt x="469265" y="47625"/>
                </a:lnTo>
                <a:lnTo>
                  <a:pt x="469557" y="46189"/>
                </a:lnTo>
                <a:lnTo>
                  <a:pt x="469531" y="42024"/>
                </a:lnTo>
                <a:lnTo>
                  <a:pt x="469315" y="40779"/>
                </a:lnTo>
                <a:lnTo>
                  <a:pt x="468820" y="39890"/>
                </a:lnTo>
                <a:lnTo>
                  <a:pt x="468325" y="38887"/>
                </a:lnTo>
                <a:lnTo>
                  <a:pt x="467575" y="38392"/>
                </a:lnTo>
                <a:lnTo>
                  <a:pt x="447090" y="38392"/>
                </a:lnTo>
                <a:lnTo>
                  <a:pt x="447090" y="67017"/>
                </a:lnTo>
                <a:lnTo>
                  <a:pt x="446747" y="69202"/>
                </a:lnTo>
                <a:lnTo>
                  <a:pt x="446049" y="71285"/>
                </a:lnTo>
                <a:lnTo>
                  <a:pt x="445452" y="73367"/>
                </a:lnTo>
                <a:lnTo>
                  <a:pt x="444487" y="75158"/>
                </a:lnTo>
                <a:lnTo>
                  <a:pt x="441680" y="78384"/>
                </a:lnTo>
                <a:lnTo>
                  <a:pt x="439940" y="79616"/>
                </a:lnTo>
                <a:lnTo>
                  <a:pt x="435775" y="81407"/>
                </a:lnTo>
                <a:lnTo>
                  <a:pt x="433349" y="81851"/>
                </a:lnTo>
                <a:lnTo>
                  <a:pt x="425310" y="81851"/>
                </a:lnTo>
                <a:lnTo>
                  <a:pt x="421195" y="80365"/>
                </a:lnTo>
                <a:lnTo>
                  <a:pt x="418223" y="77393"/>
                </a:lnTo>
                <a:lnTo>
                  <a:pt x="415340" y="74409"/>
                </a:lnTo>
                <a:lnTo>
                  <a:pt x="413905" y="70345"/>
                </a:lnTo>
                <a:lnTo>
                  <a:pt x="413905" y="62903"/>
                </a:lnTo>
                <a:lnTo>
                  <a:pt x="422986" y="49263"/>
                </a:lnTo>
                <a:lnTo>
                  <a:pt x="425069" y="48272"/>
                </a:lnTo>
                <a:lnTo>
                  <a:pt x="427494" y="47777"/>
                </a:lnTo>
                <a:lnTo>
                  <a:pt x="435635" y="47777"/>
                </a:lnTo>
                <a:lnTo>
                  <a:pt x="439750" y="49263"/>
                </a:lnTo>
                <a:lnTo>
                  <a:pt x="442620" y="52235"/>
                </a:lnTo>
                <a:lnTo>
                  <a:pt x="445604" y="55219"/>
                </a:lnTo>
                <a:lnTo>
                  <a:pt x="447078" y="59334"/>
                </a:lnTo>
                <a:lnTo>
                  <a:pt x="447090" y="67017"/>
                </a:lnTo>
                <a:lnTo>
                  <a:pt x="447090" y="38392"/>
                </a:lnTo>
                <a:lnTo>
                  <a:pt x="442925" y="38392"/>
                </a:lnTo>
                <a:lnTo>
                  <a:pt x="441134" y="37896"/>
                </a:lnTo>
                <a:lnTo>
                  <a:pt x="439204" y="37553"/>
                </a:lnTo>
                <a:lnTo>
                  <a:pt x="437121" y="37350"/>
                </a:lnTo>
                <a:lnTo>
                  <a:pt x="435140" y="37058"/>
                </a:lnTo>
                <a:lnTo>
                  <a:pt x="432955" y="36906"/>
                </a:lnTo>
                <a:lnTo>
                  <a:pt x="426199" y="36906"/>
                </a:lnTo>
                <a:lnTo>
                  <a:pt x="422135" y="37553"/>
                </a:lnTo>
                <a:lnTo>
                  <a:pt x="400227" y="69202"/>
                </a:lnTo>
                <a:lnTo>
                  <a:pt x="400710" y="72377"/>
                </a:lnTo>
                <a:lnTo>
                  <a:pt x="401701" y="75158"/>
                </a:lnTo>
                <a:lnTo>
                  <a:pt x="402793" y="77838"/>
                </a:lnTo>
                <a:lnTo>
                  <a:pt x="404228" y="80213"/>
                </a:lnTo>
                <a:lnTo>
                  <a:pt x="406019" y="82296"/>
                </a:lnTo>
                <a:lnTo>
                  <a:pt x="403936" y="84480"/>
                </a:lnTo>
                <a:lnTo>
                  <a:pt x="402145" y="86969"/>
                </a:lnTo>
                <a:lnTo>
                  <a:pt x="400710" y="89649"/>
                </a:lnTo>
                <a:lnTo>
                  <a:pt x="399288" y="92468"/>
                </a:lnTo>
                <a:lnTo>
                  <a:pt x="398576" y="95694"/>
                </a:lnTo>
                <a:lnTo>
                  <a:pt x="398576" y="101752"/>
                </a:lnTo>
                <a:lnTo>
                  <a:pt x="406908" y="111772"/>
                </a:lnTo>
                <a:lnTo>
                  <a:pt x="405015" y="113258"/>
                </a:lnTo>
                <a:lnTo>
                  <a:pt x="395617" y="132410"/>
                </a:lnTo>
                <a:lnTo>
                  <a:pt x="185788" y="132410"/>
                </a:lnTo>
                <a:lnTo>
                  <a:pt x="196138" y="103886"/>
                </a:lnTo>
                <a:lnTo>
                  <a:pt x="218122" y="43154"/>
                </a:lnTo>
                <a:lnTo>
                  <a:pt x="218389" y="42265"/>
                </a:lnTo>
                <a:lnTo>
                  <a:pt x="218567" y="41325"/>
                </a:lnTo>
                <a:lnTo>
                  <a:pt x="218528" y="39839"/>
                </a:lnTo>
                <a:lnTo>
                  <a:pt x="218325" y="39382"/>
                </a:lnTo>
                <a:lnTo>
                  <a:pt x="217322" y="38595"/>
                </a:lnTo>
                <a:lnTo>
                  <a:pt x="216535" y="38341"/>
                </a:lnTo>
                <a:lnTo>
                  <a:pt x="215442" y="38252"/>
                </a:lnTo>
                <a:lnTo>
                  <a:pt x="214452" y="38049"/>
                </a:lnTo>
                <a:lnTo>
                  <a:pt x="213156" y="37947"/>
                </a:lnTo>
                <a:lnTo>
                  <a:pt x="209689" y="37947"/>
                </a:lnTo>
                <a:lnTo>
                  <a:pt x="208254" y="38049"/>
                </a:lnTo>
                <a:lnTo>
                  <a:pt x="207251" y="38252"/>
                </a:lnTo>
                <a:lnTo>
                  <a:pt x="206260" y="38341"/>
                </a:lnTo>
                <a:lnTo>
                  <a:pt x="205524" y="38544"/>
                </a:lnTo>
                <a:lnTo>
                  <a:pt x="204533" y="39141"/>
                </a:lnTo>
                <a:lnTo>
                  <a:pt x="204127" y="39839"/>
                </a:lnTo>
                <a:lnTo>
                  <a:pt x="203835" y="40932"/>
                </a:lnTo>
                <a:lnTo>
                  <a:pt x="182257" y="103886"/>
                </a:lnTo>
                <a:lnTo>
                  <a:pt x="182105" y="103886"/>
                </a:lnTo>
                <a:lnTo>
                  <a:pt x="159816" y="41325"/>
                </a:lnTo>
                <a:lnTo>
                  <a:pt x="159486" y="40525"/>
                </a:lnTo>
                <a:lnTo>
                  <a:pt x="159181" y="39979"/>
                </a:lnTo>
                <a:lnTo>
                  <a:pt x="158889" y="39585"/>
                </a:lnTo>
                <a:lnTo>
                  <a:pt x="158686" y="39090"/>
                </a:lnTo>
                <a:lnTo>
                  <a:pt x="158292" y="38747"/>
                </a:lnTo>
                <a:lnTo>
                  <a:pt x="157695" y="38544"/>
                </a:lnTo>
                <a:lnTo>
                  <a:pt x="157099" y="38252"/>
                </a:lnTo>
                <a:lnTo>
                  <a:pt x="156311" y="38100"/>
                </a:lnTo>
                <a:lnTo>
                  <a:pt x="155321" y="38100"/>
                </a:lnTo>
                <a:lnTo>
                  <a:pt x="154317" y="37998"/>
                </a:lnTo>
                <a:lnTo>
                  <a:pt x="152984" y="37947"/>
                </a:lnTo>
                <a:lnTo>
                  <a:pt x="149517" y="37947"/>
                </a:lnTo>
                <a:lnTo>
                  <a:pt x="148069" y="38049"/>
                </a:lnTo>
                <a:lnTo>
                  <a:pt x="146977" y="38252"/>
                </a:lnTo>
                <a:lnTo>
                  <a:pt x="145986" y="38341"/>
                </a:lnTo>
                <a:lnTo>
                  <a:pt x="145249" y="38595"/>
                </a:lnTo>
                <a:lnTo>
                  <a:pt x="144754" y="38989"/>
                </a:lnTo>
                <a:lnTo>
                  <a:pt x="144348" y="39382"/>
                </a:lnTo>
                <a:lnTo>
                  <a:pt x="144284" y="39585"/>
                </a:lnTo>
                <a:lnTo>
                  <a:pt x="144348" y="42265"/>
                </a:lnTo>
                <a:lnTo>
                  <a:pt x="144653" y="43154"/>
                </a:lnTo>
                <a:lnTo>
                  <a:pt x="172732" y="118021"/>
                </a:lnTo>
                <a:lnTo>
                  <a:pt x="172821" y="118618"/>
                </a:lnTo>
                <a:lnTo>
                  <a:pt x="175107" y="120853"/>
                </a:lnTo>
                <a:lnTo>
                  <a:pt x="170522" y="132410"/>
                </a:lnTo>
                <a:lnTo>
                  <a:pt x="0" y="132410"/>
                </a:lnTo>
                <a:lnTo>
                  <a:pt x="0" y="148412"/>
                </a:lnTo>
                <a:lnTo>
                  <a:pt x="164172" y="148412"/>
                </a:lnTo>
                <a:lnTo>
                  <a:pt x="163995" y="148831"/>
                </a:lnTo>
                <a:lnTo>
                  <a:pt x="163804" y="149517"/>
                </a:lnTo>
                <a:lnTo>
                  <a:pt x="163893" y="150609"/>
                </a:lnTo>
                <a:lnTo>
                  <a:pt x="164198" y="151053"/>
                </a:lnTo>
                <a:lnTo>
                  <a:pt x="164693" y="151358"/>
                </a:lnTo>
                <a:lnTo>
                  <a:pt x="165188" y="151752"/>
                </a:lnTo>
                <a:lnTo>
                  <a:pt x="165887" y="152006"/>
                </a:lnTo>
                <a:lnTo>
                  <a:pt x="166776" y="152095"/>
                </a:lnTo>
                <a:lnTo>
                  <a:pt x="167767" y="152298"/>
                </a:lnTo>
                <a:lnTo>
                  <a:pt x="169011" y="152400"/>
                </a:lnTo>
                <a:lnTo>
                  <a:pt x="173367" y="152400"/>
                </a:lnTo>
                <a:lnTo>
                  <a:pt x="175501" y="152146"/>
                </a:lnTo>
                <a:lnTo>
                  <a:pt x="176898" y="151650"/>
                </a:lnTo>
                <a:lnTo>
                  <a:pt x="178384" y="151155"/>
                </a:lnTo>
                <a:lnTo>
                  <a:pt x="179273" y="150469"/>
                </a:lnTo>
                <a:lnTo>
                  <a:pt x="179578" y="149567"/>
                </a:lnTo>
                <a:lnTo>
                  <a:pt x="179984" y="148412"/>
                </a:lnTo>
                <a:lnTo>
                  <a:pt x="406692" y="148412"/>
                </a:lnTo>
                <a:lnTo>
                  <a:pt x="410133" y="149821"/>
                </a:lnTo>
                <a:lnTo>
                  <a:pt x="418960" y="152006"/>
                </a:lnTo>
                <a:lnTo>
                  <a:pt x="424319" y="152552"/>
                </a:lnTo>
                <a:lnTo>
                  <a:pt x="437121" y="152552"/>
                </a:lnTo>
                <a:lnTo>
                  <a:pt x="442772" y="151803"/>
                </a:lnTo>
                <a:lnTo>
                  <a:pt x="447535" y="150317"/>
                </a:lnTo>
                <a:lnTo>
                  <a:pt x="452399" y="148920"/>
                </a:lnTo>
                <a:lnTo>
                  <a:pt x="453440" y="148412"/>
                </a:lnTo>
                <a:lnTo>
                  <a:pt x="790549" y="148412"/>
                </a:lnTo>
                <a:lnTo>
                  <a:pt x="790549" y="13241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2879" y="1702087"/>
            <a:ext cx="2495996" cy="15478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94722" y="1844218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8237" y="1913869"/>
            <a:ext cx="484462" cy="1524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51922" y="2053768"/>
            <a:ext cx="1333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3555" y="2129075"/>
            <a:ext cx="800266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641737" y="2053768"/>
            <a:ext cx="381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Gulim"/>
                <a:cs typeface="Gulim"/>
              </a:rPr>
              <a:t>이상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42879" y="2330737"/>
            <a:ext cx="1945540" cy="154781"/>
          </a:xfrm>
          <a:prstGeom prst="rect">
            <a:avLst/>
          </a:prstGeom>
        </p:spPr>
      </p:pic>
      <p:sp>
        <p:nvSpPr>
          <p:cNvPr id="19" name="object 19">
            <a:hlinkClick r:id="rId11"/>
          </p:cNvPr>
          <p:cNvSpPr/>
          <p:nvPr/>
        </p:nvSpPr>
        <p:spPr>
          <a:xfrm>
            <a:off x="1800542" y="2332977"/>
            <a:ext cx="790575" cy="153035"/>
          </a:xfrm>
          <a:custGeom>
            <a:avLst/>
            <a:gdLst/>
            <a:ahLst/>
            <a:cxnLst/>
            <a:rect l="l" t="t" r="r" b="b"/>
            <a:pathLst>
              <a:path w="790575" h="153035">
                <a:moveTo>
                  <a:pt x="75158" y="84836"/>
                </a:moveTo>
                <a:lnTo>
                  <a:pt x="74422" y="81013"/>
                </a:lnTo>
                <a:lnTo>
                  <a:pt x="72936" y="77838"/>
                </a:lnTo>
                <a:lnTo>
                  <a:pt x="71539" y="74561"/>
                </a:lnTo>
                <a:lnTo>
                  <a:pt x="69608" y="71729"/>
                </a:lnTo>
                <a:lnTo>
                  <a:pt x="67132" y="69354"/>
                </a:lnTo>
                <a:lnTo>
                  <a:pt x="64744" y="66878"/>
                </a:lnTo>
                <a:lnTo>
                  <a:pt x="62014" y="64782"/>
                </a:lnTo>
                <a:lnTo>
                  <a:pt x="58940" y="63106"/>
                </a:lnTo>
                <a:lnTo>
                  <a:pt x="55968" y="61315"/>
                </a:lnTo>
                <a:lnTo>
                  <a:pt x="52844" y="59677"/>
                </a:lnTo>
                <a:lnTo>
                  <a:pt x="49568" y="58191"/>
                </a:lnTo>
                <a:lnTo>
                  <a:pt x="46393" y="56705"/>
                </a:lnTo>
                <a:lnTo>
                  <a:pt x="24117" y="38049"/>
                </a:lnTo>
                <a:lnTo>
                  <a:pt x="24117" y="32791"/>
                </a:lnTo>
                <a:lnTo>
                  <a:pt x="34378" y="20688"/>
                </a:lnTo>
                <a:lnTo>
                  <a:pt x="36664" y="19799"/>
                </a:lnTo>
                <a:lnTo>
                  <a:pt x="39395" y="19342"/>
                </a:lnTo>
                <a:lnTo>
                  <a:pt x="45847" y="19342"/>
                </a:lnTo>
                <a:lnTo>
                  <a:pt x="48818" y="19799"/>
                </a:lnTo>
                <a:lnTo>
                  <a:pt x="51498" y="20688"/>
                </a:lnTo>
                <a:lnTo>
                  <a:pt x="54279" y="21475"/>
                </a:lnTo>
                <a:lnTo>
                  <a:pt x="56603" y="22377"/>
                </a:lnTo>
                <a:lnTo>
                  <a:pt x="58496" y="23368"/>
                </a:lnTo>
                <a:lnTo>
                  <a:pt x="60477" y="24358"/>
                </a:lnTo>
                <a:lnTo>
                  <a:pt x="62166" y="25298"/>
                </a:lnTo>
                <a:lnTo>
                  <a:pt x="63550" y="26187"/>
                </a:lnTo>
                <a:lnTo>
                  <a:pt x="64858" y="26936"/>
                </a:lnTo>
                <a:lnTo>
                  <a:pt x="65938" y="27381"/>
                </a:lnTo>
                <a:lnTo>
                  <a:pt x="66929" y="27381"/>
                </a:lnTo>
                <a:lnTo>
                  <a:pt x="67271" y="27228"/>
                </a:lnTo>
                <a:lnTo>
                  <a:pt x="67525" y="26987"/>
                </a:lnTo>
                <a:lnTo>
                  <a:pt x="67970" y="26644"/>
                </a:lnTo>
                <a:lnTo>
                  <a:pt x="68224" y="26238"/>
                </a:lnTo>
                <a:lnTo>
                  <a:pt x="68313" y="25742"/>
                </a:lnTo>
                <a:lnTo>
                  <a:pt x="68516" y="25146"/>
                </a:lnTo>
                <a:lnTo>
                  <a:pt x="68668" y="24460"/>
                </a:lnTo>
                <a:lnTo>
                  <a:pt x="68795" y="23368"/>
                </a:lnTo>
                <a:lnTo>
                  <a:pt x="68884" y="19342"/>
                </a:lnTo>
                <a:lnTo>
                  <a:pt x="68770" y="18161"/>
                </a:lnTo>
                <a:lnTo>
                  <a:pt x="68668" y="16865"/>
                </a:lnTo>
                <a:lnTo>
                  <a:pt x="68465" y="16370"/>
                </a:lnTo>
                <a:lnTo>
                  <a:pt x="68364" y="15875"/>
                </a:lnTo>
                <a:lnTo>
                  <a:pt x="68224" y="15481"/>
                </a:lnTo>
                <a:lnTo>
                  <a:pt x="68021" y="15176"/>
                </a:lnTo>
                <a:lnTo>
                  <a:pt x="67919" y="14884"/>
                </a:lnTo>
                <a:lnTo>
                  <a:pt x="67576" y="14490"/>
                </a:lnTo>
                <a:lnTo>
                  <a:pt x="66979" y="13982"/>
                </a:lnTo>
                <a:lnTo>
                  <a:pt x="66484" y="13398"/>
                </a:lnTo>
                <a:lnTo>
                  <a:pt x="65341" y="12649"/>
                </a:lnTo>
                <a:lnTo>
                  <a:pt x="63550" y="11760"/>
                </a:lnTo>
                <a:lnTo>
                  <a:pt x="61874" y="10858"/>
                </a:lnTo>
                <a:lnTo>
                  <a:pt x="59880" y="10071"/>
                </a:lnTo>
                <a:lnTo>
                  <a:pt x="57607" y="9372"/>
                </a:lnTo>
                <a:lnTo>
                  <a:pt x="55422" y="8585"/>
                </a:lnTo>
                <a:lnTo>
                  <a:pt x="53035" y="7988"/>
                </a:lnTo>
                <a:lnTo>
                  <a:pt x="47980" y="7188"/>
                </a:lnTo>
                <a:lnTo>
                  <a:pt x="45491" y="6997"/>
                </a:lnTo>
                <a:lnTo>
                  <a:pt x="38150" y="6997"/>
                </a:lnTo>
                <a:lnTo>
                  <a:pt x="8940" y="31648"/>
                </a:lnTo>
                <a:lnTo>
                  <a:pt x="8940" y="40881"/>
                </a:lnTo>
                <a:lnTo>
                  <a:pt x="37414" y="69354"/>
                </a:lnTo>
                <a:lnTo>
                  <a:pt x="43611" y="72326"/>
                </a:lnTo>
                <a:lnTo>
                  <a:pt x="46685" y="73723"/>
                </a:lnTo>
                <a:lnTo>
                  <a:pt x="49364" y="75260"/>
                </a:lnTo>
                <a:lnTo>
                  <a:pt x="51650" y="76949"/>
                </a:lnTo>
                <a:lnTo>
                  <a:pt x="54025" y="78625"/>
                </a:lnTo>
                <a:lnTo>
                  <a:pt x="55968" y="80619"/>
                </a:lnTo>
                <a:lnTo>
                  <a:pt x="57454" y="82892"/>
                </a:lnTo>
                <a:lnTo>
                  <a:pt x="58940" y="85077"/>
                </a:lnTo>
                <a:lnTo>
                  <a:pt x="59690" y="87757"/>
                </a:lnTo>
                <a:lnTo>
                  <a:pt x="59690" y="93903"/>
                </a:lnTo>
                <a:lnTo>
                  <a:pt x="59143" y="96583"/>
                </a:lnTo>
                <a:lnTo>
                  <a:pt x="58051" y="98971"/>
                </a:lnTo>
                <a:lnTo>
                  <a:pt x="57061" y="101257"/>
                </a:lnTo>
                <a:lnTo>
                  <a:pt x="40982" y="109689"/>
                </a:lnTo>
                <a:lnTo>
                  <a:pt x="33439" y="109689"/>
                </a:lnTo>
                <a:lnTo>
                  <a:pt x="10871" y="100799"/>
                </a:lnTo>
                <a:lnTo>
                  <a:pt x="9728" y="100304"/>
                </a:lnTo>
                <a:lnTo>
                  <a:pt x="8445" y="100304"/>
                </a:lnTo>
                <a:lnTo>
                  <a:pt x="7988" y="100406"/>
                </a:lnTo>
                <a:lnTo>
                  <a:pt x="6134" y="105067"/>
                </a:lnTo>
                <a:lnTo>
                  <a:pt x="6261" y="110083"/>
                </a:lnTo>
                <a:lnTo>
                  <a:pt x="26492" y="121437"/>
                </a:lnTo>
                <a:lnTo>
                  <a:pt x="29768" y="122135"/>
                </a:lnTo>
                <a:lnTo>
                  <a:pt x="33299" y="122478"/>
                </a:lnTo>
                <a:lnTo>
                  <a:pt x="42418" y="122478"/>
                </a:lnTo>
                <a:lnTo>
                  <a:pt x="64147" y="113855"/>
                </a:lnTo>
                <a:lnTo>
                  <a:pt x="67627" y="110972"/>
                </a:lnTo>
                <a:lnTo>
                  <a:pt x="68618" y="109689"/>
                </a:lnTo>
                <a:lnTo>
                  <a:pt x="70307" y="107505"/>
                </a:lnTo>
                <a:lnTo>
                  <a:pt x="71983" y="103886"/>
                </a:lnTo>
                <a:lnTo>
                  <a:pt x="74168" y="99263"/>
                </a:lnTo>
                <a:lnTo>
                  <a:pt x="75158" y="94551"/>
                </a:lnTo>
                <a:lnTo>
                  <a:pt x="75158" y="84836"/>
                </a:lnTo>
                <a:close/>
              </a:path>
              <a:path w="790575" h="153035">
                <a:moveTo>
                  <a:pt x="135534" y="46431"/>
                </a:moveTo>
                <a:lnTo>
                  <a:pt x="133743" y="38696"/>
                </a:lnTo>
                <a:lnTo>
                  <a:pt x="133451" y="38493"/>
                </a:lnTo>
                <a:lnTo>
                  <a:pt x="133096" y="38392"/>
                </a:lnTo>
                <a:lnTo>
                  <a:pt x="112610" y="38392"/>
                </a:lnTo>
                <a:lnTo>
                  <a:pt x="112610" y="19392"/>
                </a:lnTo>
                <a:lnTo>
                  <a:pt x="112458" y="19050"/>
                </a:lnTo>
                <a:lnTo>
                  <a:pt x="112166" y="18745"/>
                </a:lnTo>
                <a:lnTo>
                  <a:pt x="111963" y="18351"/>
                </a:lnTo>
                <a:lnTo>
                  <a:pt x="106857" y="16967"/>
                </a:lnTo>
                <a:lnTo>
                  <a:pt x="104076" y="16967"/>
                </a:lnTo>
                <a:lnTo>
                  <a:pt x="98615" y="18745"/>
                </a:lnTo>
                <a:lnTo>
                  <a:pt x="98425" y="19050"/>
                </a:lnTo>
                <a:lnTo>
                  <a:pt x="98323" y="38392"/>
                </a:lnTo>
                <a:lnTo>
                  <a:pt x="86956" y="38392"/>
                </a:lnTo>
                <a:lnTo>
                  <a:pt x="86512" y="38493"/>
                </a:lnTo>
                <a:lnTo>
                  <a:pt x="84480" y="46431"/>
                </a:lnTo>
                <a:lnTo>
                  <a:pt x="84734" y="47917"/>
                </a:lnTo>
                <a:lnTo>
                  <a:pt x="85229" y="48818"/>
                </a:lnTo>
                <a:lnTo>
                  <a:pt x="85826" y="49707"/>
                </a:lnTo>
                <a:lnTo>
                  <a:pt x="86512" y="50152"/>
                </a:lnTo>
                <a:lnTo>
                  <a:pt x="98323" y="50152"/>
                </a:lnTo>
                <a:lnTo>
                  <a:pt x="98323" y="100406"/>
                </a:lnTo>
                <a:lnTo>
                  <a:pt x="117030" y="122339"/>
                </a:lnTo>
                <a:lnTo>
                  <a:pt x="122478" y="122339"/>
                </a:lnTo>
                <a:lnTo>
                  <a:pt x="123825" y="122237"/>
                </a:lnTo>
                <a:lnTo>
                  <a:pt x="126403" y="121843"/>
                </a:lnTo>
                <a:lnTo>
                  <a:pt x="127647" y="121589"/>
                </a:lnTo>
                <a:lnTo>
                  <a:pt x="128828" y="121297"/>
                </a:lnTo>
                <a:lnTo>
                  <a:pt x="130022" y="121094"/>
                </a:lnTo>
                <a:lnTo>
                  <a:pt x="131064" y="120802"/>
                </a:lnTo>
                <a:lnTo>
                  <a:pt x="131953" y="120396"/>
                </a:lnTo>
                <a:lnTo>
                  <a:pt x="132956" y="120002"/>
                </a:lnTo>
                <a:lnTo>
                  <a:pt x="133642" y="119608"/>
                </a:lnTo>
                <a:lnTo>
                  <a:pt x="134543" y="118719"/>
                </a:lnTo>
                <a:lnTo>
                  <a:pt x="134861" y="118021"/>
                </a:lnTo>
                <a:lnTo>
                  <a:pt x="135089" y="116979"/>
                </a:lnTo>
                <a:lnTo>
                  <a:pt x="135382" y="115989"/>
                </a:lnTo>
                <a:lnTo>
                  <a:pt x="135534" y="114642"/>
                </a:lnTo>
                <a:lnTo>
                  <a:pt x="135483" y="111023"/>
                </a:lnTo>
                <a:lnTo>
                  <a:pt x="135356" y="110134"/>
                </a:lnTo>
                <a:lnTo>
                  <a:pt x="135280" y="109588"/>
                </a:lnTo>
                <a:lnTo>
                  <a:pt x="135128" y="109042"/>
                </a:lnTo>
                <a:lnTo>
                  <a:pt x="134937" y="108648"/>
                </a:lnTo>
                <a:lnTo>
                  <a:pt x="134835" y="108242"/>
                </a:lnTo>
                <a:lnTo>
                  <a:pt x="134632" y="108000"/>
                </a:lnTo>
                <a:lnTo>
                  <a:pt x="134340" y="107899"/>
                </a:lnTo>
                <a:lnTo>
                  <a:pt x="134137" y="107696"/>
                </a:lnTo>
                <a:lnTo>
                  <a:pt x="133896" y="107607"/>
                </a:lnTo>
                <a:lnTo>
                  <a:pt x="133096" y="107607"/>
                </a:lnTo>
                <a:lnTo>
                  <a:pt x="132549" y="107746"/>
                </a:lnTo>
                <a:lnTo>
                  <a:pt x="131368" y="108343"/>
                </a:lnTo>
                <a:lnTo>
                  <a:pt x="130670" y="108648"/>
                </a:lnTo>
                <a:lnTo>
                  <a:pt x="129870" y="108940"/>
                </a:lnTo>
                <a:lnTo>
                  <a:pt x="127050" y="109689"/>
                </a:lnTo>
                <a:lnTo>
                  <a:pt x="126060" y="109982"/>
                </a:lnTo>
                <a:lnTo>
                  <a:pt x="124917" y="110134"/>
                </a:lnTo>
                <a:lnTo>
                  <a:pt x="119456" y="110134"/>
                </a:lnTo>
                <a:lnTo>
                  <a:pt x="116573" y="108737"/>
                </a:lnTo>
                <a:lnTo>
                  <a:pt x="113398" y="103187"/>
                </a:lnTo>
                <a:lnTo>
                  <a:pt x="112610" y="99123"/>
                </a:lnTo>
                <a:lnTo>
                  <a:pt x="112610" y="50152"/>
                </a:lnTo>
                <a:lnTo>
                  <a:pt x="133591" y="50152"/>
                </a:lnTo>
                <a:lnTo>
                  <a:pt x="134289" y="49707"/>
                </a:lnTo>
                <a:lnTo>
                  <a:pt x="135280" y="47917"/>
                </a:lnTo>
                <a:lnTo>
                  <a:pt x="135534" y="46431"/>
                </a:lnTo>
                <a:close/>
              </a:path>
              <a:path w="790575" h="153035">
                <a:moveTo>
                  <a:pt x="249047" y="1930"/>
                </a:moveTo>
                <a:lnTo>
                  <a:pt x="248843" y="1638"/>
                </a:lnTo>
                <a:lnTo>
                  <a:pt x="248653" y="1244"/>
                </a:lnTo>
                <a:lnTo>
                  <a:pt x="248246" y="939"/>
                </a:lnTo>
                <a:lnTo>
                  <a:pt x="247650" y="749"/>
                </a:lnTo>
                <a:lnTo>
                  <a:pt x="247154" y="444"/>
                </a:lnTo>
                <a:lnTo>
                  <a:pt x="246468" y="241"/>
                </a:lnTo>
                <a:lnTo>
                  <a:pt x="244678" y="50"/>
                </a:lnTo>
                <a:lnTo>
                  <a:pt x="243484" y="0"/>
                </a:lnTo>
                <a:lnTo>
                  <a:pt x="240614" y="0"/>
                </a:lnTo>
                <a:lnTo>
                  <a:pt x="239420" y="50"/>
                </a:lnTo>
                <a:lnTo>
                  <a:pt x="237540" y="241"/>
                </a:lnTo>
                <a:lnTo>
                  <a:pt x="236791" y="444"/>
                </a:lnTo>
                <a:lnTo>
                  <a:pt x="236194" y="749"/>
                </a:lnTo>
                <a:lnTo>
                  <a:pt x="235699" y="939"/>
                </a:lnTo>
                <a:lnTo>
                  <a:pt x="235356" y="1244"/>
                </a:lnTo>
                <a:lnTo>
                  <a:pt x="235153" y="1638"/>
                </a:lnTo>
                <a:lnTo>
                  <a:pt x="234950" y="1930"/>
                </a:lnTo>
                <a:lnTo>
                  <a:pt x="234950" y="119557"/>
                </a:lnTo>
                <a:lnTo>
                  <a:pt x="235153" y="119951"/>
                </a:lnTo>
                <a:lnTo>
                  <a:pt x="240614" y="121297"/>
                </a:lnTo>
                <a:lnTo>
                  <a:pt x="243484" y="121297"/>
                </a:lnTo>
                <a:lnTo>
                  <a:pt x="244678" y="121246"/>
                </a:lnTo>
                <a:lnTo>
                  <a:pt x="246468" y="121043"/>
                </a:lnTo>
                <a:lnTo>
                  <a:pt x="247154" y="120891"/>
                </a:lnTo>
                <a:lnTo>
                  <a:pt x="247650" y="120700"/>
                </a:lnTo>
                <a:lnTo>
                  <a:pt x="248246" y="120497"/>
                </a:lnTo>
                <a:lnTo>
                  <a:pt x="248653" y="120256"/>
                </a:lnTo>
                <a:lnTo>
                  <a:pt x="248843" y="119951"/>
                </a:lnTo>
                <a:lnTo>
                  <a:pt x="249047" y="119557"/>
                </a:lnTo>
                <a:lnTo>
                  <a:pt x="249047" y="1930"/>
                </a:lnTo>
                <a:close/>
              </a:path>
              <a:path w="790575" h="153035">
                <a:moveTo>
                  <a:pt x="342315" y="68605"/>
                </a:moveTo>
                <a:lnTo>
                  <a:pt x="341668" y="63842"/>
                </a:lnTo>
                <a:lnTo>
                  <a:pt x="340372" y="59385"/>
                </a:lnTo>
                <a:lnTo>
                  <a:pt x="339090" y="54813"/>
                </a:lnTo>
                <a:lnTo>
                  <a:pt x="337058" y="50901"/>
                </a:lnTo>
                <a:lnTo>
                  <a:pt x="334530" y="47917"/>
                </a:lnTo>
                <a:lnTo>
                  <a:pt x="331495" y="44246"/>
                </a:lnTo>
                <a:lnTo>
                  <a:pt x="328079" y="41694"/>
                </a:lnTo>
                <a:lnTo>
                  <a:pt x="328079" y="64490"/>
                </a:lnTo>
                <a:lnTo>
                  <a:pt x="327875" y="72034"/>
                </a:lnTo>
                <a:lnTo>
                  <a:pt x="285610" y="72034"/>
                </a:lnTo>
                <a:lnTo>
                  <a:pt x="285711" y="68859"/>
                </a:lnTo>
                <a:lnTo>
                  <a:pt x="286258" y="65836"/>
                </a:lnTo>
                <a:lnTo>
                  <a:pt x="287248" y="62953"/>
                </a:lnTo>
                <a:lnTo>
                  <a:pt x="288239" y="59982"/>
                </a:lnTo>
                <a:lnTo>
                  <a:pt x="289623" y="57391"/>
                </a:lnTo>
                <a:lnTo>
                  <a:pt x="293204" y="53035"/>
                </a:lnTo>
                <a:lnTo>
                  <a:pt x="295376" y="51295"/>
                </a:lnTo>
                <a:lnTo>
                  <a:pt x="297865" y="50050"/>
                </a:lnTo>
                <a:lnTo>
                  <a:pt x="300634" y="48615"/>
                </a:lnTo>
                <a:lnTo>
                  <a:pt x="303771" y="47917"/>
                </a:lnTo>
                <a:lnTo>
                  <a:pt x="314185" y="47917"/>
                </a:lnTo>
                <a:lnTo>
                  <a:pt x="319341" y="50050"/>
                </a:lnTo>
                <a:lnTo>
                  <a:pt x="322821" y="54317"/>
                </a:lnTo>
                <a:lnTo>
                  <a:pt x="326390" y="58585"/>
                </a:lnTo>
                <a:lnTo>
                  <a:pt x="328079" y="64490"/>
                </a:lnTo>
                <a:lnTo>
                  <a:pt x="328079" y="41694"/>
                </a:lnTo>
                <a:lnTo>
                  <a:pt x="327926" y="41567"/>
                </a:lnTo>
                <a:lnTo>
                  <a:pt x="323557" y="39585"/>
                </a:lnTo>
                <a:lnTo>
                  <a:pt x="319290" y="37604"/>
                </a:lnTo>
                <a:lnTo>
                  <a:pt x="314083" y="36614"/>
                </a:lnTo>
                <a:lnTo>
                  <a:pt x="302183" y="36614"/>
                </a:lnTo>
                <a:lnTo>
                  <a:pt x="296964" y="37655"/>
                </a:lnTo>
                <a:lnTo>
                  <a:pt x="292303" y="39738"/>
                </a:lnTo>
                <a:lnTo>
                  <a:pt x="287743" y="41719"/>
                </a:lnTo>
                <a:lnTo>
                  <a:pt x="283819" y="44602"/>
                </a:lnTo>
                <a:lnTo>
                  <a:pt x="280543" y="48374"/>
                </a:lnTo>
                <a:lnTo>
                  <a:pt x="277279" y="52044"/>
                </a:lnTo>
                <a:lnTo>
                  <a:pt x="274739" y="56553"/>
                </a:lnTo>
                <a:lnTo>
                  <a:pt x="272961" y="61912"/>
                </a:lnTo>
                <a:lnTo>
                  <a:pt x="271272" y="67271"/>
                </a:lnTo>
                <a:lnTo>
                  <a:pt x="270433" y="73266"/>
                </a:lnTo>
                <a:lnTo>
                  <a:pt x="270433" y="87058"/>
                </a:lnTo>
                <a:lnTo>
                  <a:pt x="297472" y="121589"/>
                </a:lnTo>
                <a:lnTo>
                  <a:pt x="303123" y="122478"/>
                </a:lnTo>
                <a:lnTo>
                  <a:pt x="313245" y="122478"/>
                </a:lnTo>
                <a:lnTo>
                  <a:pt x="316712" y="122186"/>
                </a:lnTo>
                <a:lnTo>
                  <a:pt x="319989" y="121589"/>
                </a:lnTo>
                <a:lnTo>
                  <a:pt x="323265" y="121094"/>
                </a:lnTo>
                <a:lnTo>
                  <a:pt x="337400" y="116090"/>
                </a:lnTo>
                <a:lnTo>
                  <a:pt x="337794" y="115785"/>
                </a:lnTo>
                <a:lnTo>
                  <a:pt x="339039" y="110871"/>
                </a:lnTo>
                <a:lnTo>
                  <a:pt x="339039" y="109385"/>
                </a:lnTo>
                <a:lnTo>
                  <a:pt x="338912" y="108051"/>
                </a:lnTo>
                <a:lnTo>
                  <a:pt x="338785" y="107200"/>
                </a:lnTo>
                <a:lnTo>
                  <a:pt x="338645" y="106654"/>
                </a:lnTo>
                <a:lnTo>
                  <a:pt x="338442" y="106260"/>
                </a:lnTo>
                <a:lnTo>
                  <a:pt x="338340" y="105765"/>
                </a:lnTo>
                <a:lnTo>
                  <a:pt x="338099" y="105422"/>
                </a:lnTo>
                <a:lnTo>
                  <a:pt x="337794" y="105270"/>
                </a:lnTo>
                <a:lnTo>
                  <a:pt x="337400" y="105016"/>
                </a:lnTo>
                <a:lnTo>
                  <a:pt x="337058" y="104927"/>
                </a:lnTo>
                <a:lnTo>
                  <a:pt x="335965" y="104927"/>
                </a:lnTo>
                <a:lnTo>
                  <a:pt x="334924" y="105270"/>
                </a:lnTo>
                <a:lnTo>
                  <a:pt x="333527" y="105968"/>
                </a:lnTo>
                <a:lnTo>
                  <a:pt x="332244" y="106565"/>
                </a:lnTo>
                <a:lnTo>
                  <a:pt x="314680" y="110871"/>
                </a:lnTo>
                <a:lnTo>
                  <a:pt x="306247" y="110871"/>
                </a:lnTo>
                <a:lnTo>
                  <a:pt x="285610" y="82448"/>
                </a:lnTo>
                <a:lnTo>
                  <a:pt x="338201" y="82448"/>
                </a:lnTo>
                <a:lnTo>
                  <a:pt x="339432" y="82003"/>
                </a:lnTo>
                <a:lnTo>
                  <a:pt x="341718" y="80124"/>
                </a:lnTo>
                <a:lnTo>
                  <a:pt x="342315" y="78486"/>
                </a:lnTo>
                <a:lnTo>
                  <a:pt x="342315" y="72034"/>
                </a:lnTo>
                <a:lnTo>
                  <a:pt x="342315" y="68605"/>
                </a:lnTo>
                <a:close/>
              </a:path>
              <a:path w="790575" h="153035">
                <a:moveTo>
                  <a:pt x="554850" y="40132"/>
                </a:moveTo>
                <a:lnTo>
                  <a:pt x="551967" y="38100"/>
                </a:lnTo>
                <a:lnTo>
                  <a:pt x="550976" y="38100"/>
                </a:lnTo>
                <a:lnTo>
                  <a:pt x="550087" y="37998"/>
                </a:lnTo>
                <a:lnTo>
                  <a:pt x="548944" y="37947"/>
                </a:lnTo>
                <a:lnTo>
                  <a:pt x="546163" y="37947"/>
                </a:lnTo>
                <a:lnTo>
                  <a:pt x="545020" y="37998"/>
                </a:lnTo>
                <a:lnTo>
                  <a:pt x="544131" y="38100"/>
                </a:lnTo>
                <a:lnTo>
                  <a:pt x="543229" y="38100"/>
                </a:lnTo>
                <a:lnTo>
                  <a:pt x="540410" y="95097"/>
                </a:lnTo>
                <a:lnTo>
                  <a:pt x="536435" y="100063"/>
                </a:lnTo>
                <a:lnTo>
                  <a:pt x="532663" y="103835"/>
                </a:lnTo>
                <a:lnTo>
                  <a:pt x="529170" y="106362"/>
                </a:lnTo>
                <a:lnTo>
                  <a:pt x="525526" y="108889"/>
                </a:lnTo>
                <a:lnTo>
                  <a:pt x="521957" y="110134"/>
                </a:lnTo>
                <a:lnTo>
                  <a:pt x="515607" y="110134"/>
                </a:lnTo>
                <a:lnTo>
                  <a:pt x="501865" y="90589"/>
                </a:lnTo>
                <a:lnTo>
                  <a:pt x="501865" y="40132"/>
                </a:lnTo>
                <a:lnTo>
                  <a:pt x="501713" y="39738"/>
                </a:lnTo>
                <a:lnTo>
                  <a:pt x="501421" y="39433"/>
                </a:lnTo>
                <a:lnTo>
                  <a:pt x="501218" y="39141"/>
                </a:lnTo>
                <a:lnTo>
                  <a:pt x="500824" y="38849"/>
                </a:lnTo>
                <a:lnTo>
                  <a:pt x="500227" y="38544"/>
                </a:lnTo>
                <a:lnTo>
                  <a:pt x="499732" y="38252"/>
                </a:lnTo>
                <a:lnTo>
                  <a:pt x="499033" y="38100"/>
                </a:lnTo>
                <a:lnTo>
                  <a:pt x="498144" y="38100"/>
                </a:lnTo>
                <a:lnTo>
                  <a:pt x="497243" y="37998"/>
                </a:lnTo>
                <a:lnTo>
                  <a:pt x="496112" y="37947"/>
                </a:lnTo>
                <a:lnTo>
                  <a:pt x="493331" y="37947"/>
                </a:lnTo>
                <a:lnTo>
                  <a:pt x="492137" y="37998"/>
                </a:lnTo>
                <a:lnTo>
                  <a:pt x="491147" y="38100"/>
                </a:lnTo>
                <a:lnTo>
                  <a:pt x="490258" y="38100"/>
                </a:lnTo>
                <a:lnTo>
                  <a:pt x="489508" y="38252"/>
                </a:lnTo>
                <a:lnTo>
                  <a:pt x="488315" y="38849"/>
                </a:lnTo>
                <a:lnTo>
                  <a:pt x="487921" y="39141"/>
                </a:lnTo>
                <a:lnTo>
                  <a:pt x="487527" y="39738"/>
                </a:lnTo>
                <a:lnTo>
                  <a:pt x="487578" y="95097"/>
                </a:lnTo>
                <a:lnTo>
                  <a:pt x="510247" y="122478"/>
                </a:lnTo>
                <a:lnTo>
                  <a:pt x="519874" y="122478"/>
                </a:lnTo>
                <a:lnTo>
                  <a:pt x="541743" y="108343"/>
                </a:lnTo>
                <a:lnTo>
                  <a:pt x="541845" y="119557"/>
                </a:lnTo>
                <a:lnTo>
                  <a:pt x="547001" y="121297"/>
                </a:lnTo>
                <a:lnTo>
                  <a:pt x="549490" y="121297"/>
                </a:lnTo>
                <a:lnTo>
                  <a:pt x="550481" y="121246"/>
                </a:lnTo>
                <a:lnTo>
                  <a:pt x="552170" y="121043"/>
                </a:lnTo>
                <a:lnTo>
                  <a:pt x="552856" y="120891"/>
                </a:lnTo>
                <a:lnTo>
                  <a:pt x="553351" y="120700"/>
                </a:lnTo>
                <a:lnTo>
                  <a:pt x="553948" y="120497"/>
                </a:lnTo>
                <a:lnTo>
                  <a:pt x="554355" y="120256"/>
                </a:lnTo>
                <a:lnTo>
                  <a:pt x="554545" y="119951"/>
                </a:lnTo>
                <a:lnTo>
                  <a:pt x="554748" y="119557"/>
                </a:lnTo>
                <a:lnTo>
                  <a:pt x="554850" y="108343"/>
                </a:lnTo>
                <a:lnTo>
                  <a:pt x="554850" y="40132"/>
                </a:lnTo>
                <a:close/>
              </a:path>
              <a:path w="790575" h="153035">
                <a:moveTo>
                  <a:pt x="595426" y="39890"/>
                </a:moveTo>
                <a:lnTo>
                  <a:pt x="595223" y="39585"/>
                </a:lnTo>
                <a:lnTo>
                  <a:pt x="595020" y="39192"/>
                </a:lnTo>
                <a:lnTo>
                  <a:pt x="594626" y="38887"/>
                </a:lnTo>
                <a:lnTo>
                  <a:pt x="594029" y="38696"/>
                </a:lnTo>
                <a:lnTo>
                  <a:pt x="593534" y="38392"/>
                </a:lnTo>
                <a:lnTo>
                  <a:pt x="592848" y="38201"/>
                </a:lnTo>
                <a:lnTo>
                  <a:pt x="591058" y="37998"/>
                </a:lnTo>
                <a:lnTo>
                  <a:pt x="589864" y="37947"/>
                </a:lnTo>
                <a:lnTo>
                  <a:pt x="586994" y="37947"/>
                </a:lnTo>
                <a:lnTo>
                  <a:pt x="585800" y="37998"/>
                </a:lnTo>
                <a:lnTo>
                  <a:pt x="583907" y="38201"/>
                </a:lnTo>
                <a:lnTo>
                  <a:pt x="583171" y="38392"/>
                </a:lnTo>
                <a:lnTo>
                  <a:pt x="582574" y="38696"/>
                </a:lnTo>
                <a:lnTo>
                  <a:pt x="582079" y="38887"/>
                </a:lnTo>
                <a:lnTo>
                  <a:pt x="581736" y="39192"/>
                </a:lnTo>
                <a:lnTo>
                  <a:pt x="581533" y="39585"/>
                </a:lnTo>
                <a:lnTo>
                  <a:pt x="581329" y="39890"/>
                </a:lnTo>
                <a:lnTo>
                  <a:pt x="581329" y="119557"/>
                </a:lnTo>
                <a:lnTo>
                  <a:pt x="581533" y="119951"/>
                </a:lnTo>
                <a:lnTo>
                  <a:pt x="586994" y="121297"/>
                </a:lnTo>
                <a:lnTo>
                  <a:pt x="589864" y="121297"/>
                </a:lnTo>
                <a:lnTo>
                  <a:pt x="591058" y="121246"/>
                </a:lnTo>
                <a:lnTo>
                  <a:pt x="592848" y="121043"/>
                </a:lnTo>
                <a:lnTo>
                  <a:pt x="593534" y="120891"/>
                </a:lnTo>
                <a:lnTo>
                  <a:pt x="594029" y="120700"/>
                </a:lnTo>
                <a:lnTo>
                  <a:pt x="594626" y="120497"/>
                </a:lnTo>
                <a:lnTo>
                  <a:pt x="595020" y="120256"/>
                </a:lnTo>
                <a:lnTo>
                  <a:pt x="595223" y="119951"/>
                </a:lnTo>
                <a:lnTo>
                  <a:pt x="595426" y="119557"/>
                </a:lnTo>
                <a:lnTo>
                  <a:pt x="595426" y="39890"/>
                </a:lnTo>
                <a:close/>
              </a:path>
              <a:path w="790575" h="153035">
                <a:moveTo>
                  <a:pt x="597154" y="10858"/>
                </a:moveTo>
                <a:lnTo>
                  <a:pt x="596519" y="8636"/>
                </a:lnTo>
                <a:lnTo>
                  <a:pt x="595223" y="7442"/>
                </a:lnTo>
                <a:lnTo>
                  <a:pt x="594029" y="6248"/>
                </a:lnTo>
                <a:lnTo>
                  <a:pt x="591807" y="5651"/>
                </a:lnTo>
                <a:lnTo>
                  <a:pt x="585050" y="5651"/>
                </a:lnTo>
                <a:lnTo>
                  <a:pt x="582676" y="6299"/>
                </a:lnTo>
                <a:lnTo>
                  <a:pt x="580186" y="8775"/>
                </a:lnTo>
                <a:lnTo>
                  <a:pt x="579653" y="10858"/>
                </a:lnTo>
                <a:lnTo>
                  <a:pt x="579602" y="17703"/>
                </a:lnTo>
                <a:lnTo>
                  <a:pt x="580186" y="19939"/>
                </a:lnTo>
                <a:lnTo>
                  <a:pt x="581380" y="21132"/>
                </a:lnTo>
                <a:lnTo>
                  <a:pt x="582676" y="22326"/>
                </a:lnTo>
                <a:lnTo>
                  <a:pt x="584949" y="22923"/>
                </a:lnTo>
                <a:lnTo>
                  <a:pt x="591705" y="22923"/>
                </a:lnTo>
                <a:lnTo>
                  <a:pt x="594029" y="22326"/>
                </a:lnTo>
                <a:lnTo>
                  <a:pt x="596519" y="19837"/>
                </a:lnTo>
                <a:lnTo>
                  <a:pt x="597103" y="17703"/>
                </a:lnTo>
                <a:lnTo>
                  <a:pt x="597154" y="10858"/>
                </a:lnTo>
                <a:close/>
              </a:path>
              <a:path w="790575" h="153035">
                <a:moveTo>
                  <a:pt x="688987" y="2730"/>
                </a:moveTo>
                <a:lnTo>
                  <a:pt x="685114" y="596"/>
                </a:lnTo>
                <a:lnTo>
                  <a:pt x="684225" y="393"/>
                </a:lnTo>
                <a:lnTo>
                  <a:pt x="683082" y="292"/>
                </a:lnTo>
                <a:lnTo>
                  <a:pt x="680300" y="292"/>
                </a:lnTo>
                <a:lnTo>
                  <a:pt x="679170" y="393"/>
                </a:lnTo>
                <a:lnTo>
                  <a:pt x="678268" y="596"/>
                </a:lnTo>
                <a:lnTo>
                  <a:pt x="677379" y="698"/>
                </a:lnTo>
                <a:lnTo>
                  <a:pt x="674547" y="48514"/>
                </a:lnTo>
                <a:lnTo>
                  <a:pt x="674547" y="63703"/>
                </a:lnTo>
                <a:lnTo>
                  <a:pt x="674547" y="94945"/>
                </a:lnTo>
                <a:lnTo>
                  <a:pt x="662203" y="106857"/>
                </a:lnTo>
                <a:lnTo>
                  <a:pt x="660412" y="108051"/>
                </a:lnTo>
                <a:lnTo>
                  <a:pt x="658622" y="108940"/>
                </a:lnTo>
                <a:lnTo>
                  <a:pt x="656844" y="109537"/>
                </a:lnTo>
                <a:lnTo>
                  <a:pt x="655053" y="110032"/>
                </a:lnTo>
                <a:lnTo>
                  <a:pt x="653224" y="110286"/>
                </a:lnTo>
                <a:lnTo>
                  <a:pt x="647560" y="110286"/>
                </a:lnTo>
                <a:lnTo>
                  <a:pt x="631990" y="82994"/>
                </a:lnTo>
                <a:lnTo>
                  <a:pt x="631990" y="75361"/>
                </a:lnTo>
                <a:lnTo>
                  <a:pt x="632333" y="71729"/>
                </a:lnTo>
                <a:lnTo>
                  <a:pt x="633717" y="64490"/>
                </a:lnTo>
                <a:lnTo>
                  <a:pt x="634860" y="61264"/>
                </a:lnTo>
                <a:lnTo>
                  <a:pt x="636447" y="58483"/>
                </a:lnTo>
                <a:lnTo>
                  <a:pt x="638035" y="55613"/>
                </a:lnTo>
                <a:lnTo>
                  <a:pt x="640118" y="53327"/>
                </a:lnTo>
                <a:lnTo>
                  <a:pt x="642696" y="51638"/>
                </a:lnTo>
                <a:lnTo>
                  <a:pt x="645287" y="49860"/>
                </a:lnTo>
                <a:lnTo>
                  <a:pt x="648360" y="48958"/>
                </a:lnTo>
                <a:lnTo>
                  <a:pt x="655904" y="48958"/>
                </a:lnTo>
                <a:lnTo>
                  <a:pt x="659663" y="50253"/>
                </a:lnTo>
                <a:lnTo>
                  <a:pt x="663244" y="52832"/>
                </a:lnTo>
                <a:lnTo>
                  <a:pt x="666915" y="55308"/>
                </a:lnTo>
                <a:lnTo>
                  <a:pt x="670687" y="58940"/>
                </a:lnTo>
                <a:lnTo>
                  <a:pt x="674547" y="63703"/>
                </a:lnTo>
                <a:lnTo>
                  <a:pt x="674547" y="48514"/>
                </a:lnTo>
                <a:lnTo>
                  <a:pt x="670877" y="44653"/>
                </a:lnTo>
                <a:lnTo>
                  <a:pt x="667105" y="41719"/>
                </a:lnTo>
                <a:lnTo>
                  <a:pt x="663244" y="39738"/>
                </a:lnTo>
                <a:lnTo>
                  <a:pt x="659472" y="37655"/>
                </a:lnTo>
                <a:lnTo>
                  <a:pt x="655307" y="36614"/>
                </a:lnTo>
                <a:lnTo>
                  <a:pt x="645287" y="36614"/>
                </a:lnTo>
                <a:lnTo>
                  <a:pt x="617804" y="67868"/>
                </a:lnTo>
                <a:lnTo>
                  <a:pt x="617105" y="73863"/>
                </a:lnTo>
                <a:lnTo>
                  <a:pt x="617169" y="86868"/>
                </a:lnTo>
                <a:lnTo>
                  <a:pt x="638289" y="121399"/>
                </a:lnTo>
                <a:lnTo>
                  <a:pt x="643153" y="122478"/>
                </a:lnTo>
                <a:lnTo>
                  <a:pt x="654062" y="122478"/>
                </a:lnTo>
                <a:lnTo>
                  <a:pt x="676186" y="108343"/>
                </a:lnTo>
                <a:lnTo>
                  <a:pt x="676287" y="119557"/>
                </a:lnTo>
                <a:lnTo>
                  <a:pt x="681443" y="121297"/>
                </a:lnTo>
                <a:lnTo>
                  <a:pt x="683831" y="121297"/>
                </a:lnTo>
                <a:lnTo>
                  <a:pt x="688987" y="108343"/>
                </a:lnTo>
                <a:lnTo>
                  <a:pt x="688987" y="48958"/>
                </a:lnTo>
                <a:lnTo>
                  <a:pt x="688987" y="48514"/>
                </a:lnTo>
                <a:lnTo>
                  <a:pt x="688987" y="2730"/>
                </a:lnTo>
                <a:close/>
              </a:path>
              <a:path w="790575" h="153035">
                <a:moveTo>
                  <a:pt x="782053" y="68605"/>
                </a:moveTo>
                <a:lnTo>
                  <a:pt x="781405" y="63842"/>
                </a:lnTo>
                <a:lnTo>
                  <a:pt x="780122" y="59385"/>
                </a:lnTo>
                <a:lnTo>
                  <a:pt x="778827" y="54813"/>
                </a:lnTo>
                <a:lnTo>
                  <a:pt x="776795" y="50901"/>
                </a:lnTo>
                <a:lnTo>
                  <a:pt x="774268" y="47917"/>
                </a:lnTo>
                <a:lnTo>
                  <a:pt x="771232" y="44246"/>
                </a:lnTo>
                <a:lnTo>
                  <a:pt x="767816" y="41694"/>
                </a:lnTo>
                <a:lnTo>
                  <a:pt x="767816" y="64490"/>
                </a:lnTo>
                <a:lnTo>
                  <a:pt x="767613" y="72034"/>
                </a:lnTo>
                <a:lnTo>
                  <a:pt x="725347" y="72034"/>
                </a:lnTo>
                <a:lnTo>
                  <a:pt x="725449" y="68859"/>
                </a:lnTo>
                <a:lnTo>
                  <a:pt x="725995" y="65836"/>
                </a:lnTo>
                <a:lnTo>
                  <a:pt x="726986" y="62953"/>
                </a:lnTo>
                <a:lnTo>
                  <a:pt x="727976" y="59982"/>
                </a:lnTo>
                <a:lnTo>
                  <a:pt x="729373" y="57391"/>
                </a:lnTo>
                <a:lnTo>
                  <a:pt x="732942" y="53035"/>
                </a:lnTo>
                <a:lnTo>
                  <a:pt x="735126" y="51295"/>
                </a:lnTo>
                <a:lnTo>
                  <a:pt x="737603" y="50050"/>
                </a:lnTo>
                <a:lnTo>
                  <a:pt x="740384" y="48615"/>
                </a:lnTo>
                <a:lnTo>
                  <a:pt x="743508" y="47917"/>
                </a:lnTo>
                <a:lnTo>
                  <a:pt x="753922" y="47917"/>
                </a:lnTo>
                <a:lnTo>
                  <a:pt x="759079" y="50050"/>
                </a:lnTo>
                <a:lnTo>
                  <a:pt x="762558" y="54317"/>
                </a:lnTo>
                <a:lnTo>
                  <a:pt x="766127" y="58585"/>
                </a:lnTo>
                <a:lnTo>
                  <a:pt x="767816" y="64490"/>
                </a:lnTo>
                <a:lnTo>
                  <a:pt x="767816" y="41694"/>
                </a:lnTo>
                <a:lnTo>
                  <a:pt x="767664" y="41567"/>
                </a:lnTo>
                <a:lnTo>
                  <a:pt x="763295" y="39585"/>
                </a:lnTo>
                <a:lnTo>
                  <a:pt x="759028" y="37604"/>
                </a:lnTo>
                <a:lnTo>
                  <a:pt x="753821" y="36614"/>
                </a:lnTo>
                <a:lnTo>
                  <a:pt x="741921" y="36614"/>
                </a:lnTo>
                <a:lnTo>
                  <a:pt x="736714" y="37655"/>
                </a:lnTo>
                <a:lnTo>
                  <a:pt x="732040" y="39738"/>
                </a:lnTo>
                <a:lnTo>
                  <a:pt x="727481" y="41719"/>
                </a:lnTo>
                <a:lnTo>
                  <a:pt x="723557" y="44602"/>
                </a:lnTo>
                <a:lnTo>
                  <a:pt x="720293" y="48374"/>
                </a:lnTo>
                <a:lnTo>
                  <a:pt x="717016" y="52044"/>
                </a:lnTo>
                <a:lnTo>
                  <a:pt x="714489" y="56553"/>
                </a:lnTo>
                <a:lnTo>
                  <a:pt x="712698" y="61912"/>
                </a:lnTo>
                <a:lnTo>
                  <a:pt x="711009" y="67271"/>
                </a:lnTo>
                <a:lnTo>
                  <a:pt x="710171" y="73266"/>
                </a:lnTo>
                <a:lnTo>
                  <a:pt x="710171" y="87058"/>
                </a:lnTo>
                <a:lnTo>
                  <a:pt x="737209" y="121589"/>
                </a:lnTo>
                <a:lnTo>
                  <a:pt x="742861" y="122478"/>
                </a:lnTo>
                <a:lnTo>
                  <a:pt x="752983" y="122478"/>
                </a:lnTo>
                <a:lnTo>
                  <a:pt x="756450" y="122186"/>
                </a:lnTo>
                <a:lnTo>
                  <a:pt x="759726" y="121589"/>
                </a:lnTo>
                <a:lnTo>
                  <a:pt x="763003" y="121094"/>
                </a:lnTo>
                <a:lnTo>
                  <a:pt x="777138" y="116090"/>
                </a:lnTo>
                <a:lnTo>
                  <a:pt x="777532" y="115785"/>
                </a:lnTo>
                <a:lnTo>
                  <a:pt x="778776" y="110871"/>
                </a:lnTo>
                <a:lnTo>
                  <a:pt x="778776" y="109385"/>
                </a:lnTo>
                <a:lnTo>
                  <a:pt x="778649" y="108051"/>
                </a:lnTo>
                <a:lnTo>
                  <a:pt x="778535" y="107200"/>
                </a:lnTo>
                <a:lnTo>
                  <a:pt x="778383" y="106654"/>
                </a:lnTo>
                <a:lnTo>
                  <a:pt x="778179" y="106260"/>
                </a:lnTo>
                <a:lnTo>
                  <a:pt x="778078" y="105765"/>
                </a:lnTo>
                <a:lnTo>
                  <a:pt x="777836" y="105422"/>
                </a:lnTo>
                <a:lnTo>
                  <a:pt x="777532" y="105270"/>
                </a:lnTo>
                <a:lnTo>
                  <a:pt x="777138" y="105016"/>
                </a:lnTo>
                <a:lnTo>
                  <a:pt x="776795" y="104927"/>
                </a:lnTo>
                <a:lnTo>
                  <a:pt x="775703" y="104927"/>
                </a:lnTo>
                <a:lnTo>
                  <a:pt x="774661" y="105270"/>
                </a:lnTo>
                <a:lnTo>
                  <a:pt x="773277" y="105968"/>
                </a:lnTo>
                <a:lnTo>
                  <a:pt x="771982" y="106565"/>
                </a:lnTo>
                <a:lnTo>
                  <a:pt x="754418" y="110871"/>
                </a:lnTo>
                <a:lnTo>
                  <a:pt x="745985" y="110871"/>
                </a:lnTo>
                <a:lnTo>
                  <a:pt x="725347" y="82448"/>
                </a:lnTo>
                <a:lnTo>
                  <a:pt x="777938" y="82448"/>
                </a:lnTo>
                <a:lnTo>
                  <a:pt x="779170" y="82003"/>
                </a:lnTo>
                <a:lnTo>
                  <a:pt x="781456" y="80124"/>
                </a:lnTo>
                <a:lnTo>
                  <a:pt x="782053" y="78486"/>
                </a:lnTo>
                <a:lnTo>
                  <a:pt x="782053" y="72034"/>
                </a:lnTo>
                <a:lnTo>
                  <a:pt x="782053" y="68605"/>
                </a:lnTo>
                <a:close/>
              </a:path>
              <a:path w="790575" h="153035">
                <a:moveTo>
                  <a:pt x="790549" y="132410"/>
                </a:moveTo>
                <a:lnTo>
                  <a:pt x="467956" y="132410"/>
                </a:lnTo>
                <a:lnTo>
                  <a:pt x="468617" y="129578"/>
                </a:lnTo>
                <a:lnTo>
                  <a:pt x="468553" y="121894"/>
                </a:lnTo>
                <a:lnTo>
                  <a:pt x="467969" y="119405"/>
                </a:lnTo>
                <a:lnTo>
                  <a:pt x="466699" y="117030"/>
                </a:lnTo>
                <a:lnTo>
                  <a:pt x="465772" y="115189"/>
                </a:lnTo>
                <a:lnTo>
                  <a:pt x="454380" y="106756"/>
                </a:lnTo>
                <a:lnTo>
                  <a:pt x="454380" y="123228"/>
                </a:lnTo>
                <a:lnTo>
                  <a:pt x="454304" y="128879"/>
                </a:lnTo>
                <a:lnTo>
                  <a:pt x="453986" y="130378"/>
                </a:lnTo>
                <a:lnTo>
                  <a:pt x="453072" y="132410"/>
                </a:lnTo>
                <a:lnTo>
                  <a:pt x="409638" y="132410"/>
                </a:lnTo>
                <a:lnTo>
                  <a:pt x="409638" y="128485"/>
                </a:lnTo>
                <a:lnTo>
                  <a:pt x="409740" y="127698"/>
                </a:lnTo>
                <a:lnTo>
                  <a:pt x="418807" y="115189"/>
                </a:lnTo>
                <a:lnTo>
                  <a:pt x="439051" y="115938"/>
                </a:lnTo>
                <a:lnTo>
                  <a:pt x="443712" y="116039"/>
                </a:lnTo>
                <a:lnTo>
                  <a:pt x="447433" y="117030"/>
                </a:lnTo>
                <a:lnTo>
                  <a:pt x="450215" y="118910"/>
                </a:lnTo>
                <a:lnTo>
                  <a:pt x="452996" y="120700"/>
                </a:lnTo>
                <a:lnTo>
                  <a:pt x="454380" y="123228"/>
                </a:lnTo>
                <a:lnTo>
                  <a:pt x="454380" y="106756"/>
                </a:lnTo>
                <a:lnTo>
                  <a:pt x="452602" y="106260"/>
                </a:lnTo>
                <a:lnTo>
                  <a:pt x="449427" y="105270"/>
                </a:lnTo>
                <a:lnTo>
                  <a:pt x="445897" y="104724"/>
                </a:lnTo>
                <a:lnTo>
                  <a:pt x="442036" y="104622"/>
                </a:lnTo>
                <a:lnTo>
                  <a:pt x="421640" y="103733"/>
                </a:lnTo>
                <a:lnTo>
                  <a:pt x="411226" y="98577"/>
                </a:lnTo>
                <a:lnTo>
                  <a:pt x="411226" y="94805"/>
                </a:lnTo>
                <a:lnTo>
                  <a:pt x="411568" y="93268"/>
                </a:lnTo>
                <a:lnTo>
                  <a:pt x="411975" y="92519"/>
                </a:lnTo>
                <a:lnTo>
                  <a:pt x="412953" y="90589"/>
                </a:lnTo>
                <a:lnTo>
                  <a:pt x="413804" y="89395"/>
                </a:lnTo>
                <a:lnTo>
                  <a:pt x="414794" y="88404"/>
                </a:lnTo>
                <a:lnTo>
                  <a:pt x="416382" y="89687"/>
                </a:lnTo>
                <a:lnTo>
                  <a:pt x="418617" y="90779"/>
                </a:lnTo>
                <a:lnTo>
                  <a:pt x="421487" y="91681"/>
                </a:lnTo>
                <a:lnTo>
                  <a:pt x="424370" y="92468"/>
                </a:lnTo>
                <a:lnTo>
                  <a:pt x="427393" y="92862"/>
                </a:lnTo>
                <a:lnTo>
                  <a:pt x="435038" y="92862"/>
                </a:lnTo>
                <a:lnTo>
                  <a:pt x="455955" y="81851"/>
                </a:lnTo>
                <a:lnTo>
                  <a:pt x="457161" y="80124"/>
                </a:lnTo>
                <a:lnTo>
                  <a:pt x="458546" y="76644"/>
                </a:lnTo>
                <a:lnTo>
                  <a:pt x="460032" y="73177"/>
                </a:lnTo>
                <a:lnTo>
                  <a:pt x="460768" y="69202"/>
                </a:lnTo>
                <a:lnTo>
                  <a:pt x="455422" y="49860"/>
                </a:lnTo>
                <a:lnTo>
                  <a:pt x="467474" y="49860"/>
                </a:lnTo>
                <a:lnTo>
                  <a:pt x="468172" y="49415"/>
                </a:lnTo>
                <a:lnTo>
                  <a:pt x="468668" y="48514"/>
                </a:lnTo>
                <a:lnTo>
                  <a:pt x="469163" y="47777"/>
                </a:lnTo>
                <a:lnTo>
                  <a:pt x="469265" y="47625"/>
                </a:lnTo>
                <a:lnTo>
                  <a:pt x="469557" y="46189"/>
                </a:lnTo>
                <a:lnTo>
                  <a:pt x="469531" y="42024"/>
                </a:lnTo>
                <a:lnTo>
                  <a:pt x="469315" y="40779"/>
                </a:lnTo>
                <a:lnTo>
                  <a:pt x="468820" y="39890"/>
                </a:lnTo>
                <a:lnTo>
                  <a:pt x="468325" y="38887"/>
                </a:lnTo>
                <a:lnTo>
                  <a:pt x="467575" y="38392"/>
                </a:lnTo>
                <a:lnTo>
                  <a:pt x="447090" y="38392"/>
                </a:lnTo>
                <a:lnTo>
                  <a:pt x="447090" y="67017"/>
                </a:lnTo>
                <a:lnTo>
                  <a:pt x="446747" y="69202"/>
                </a:lnTo>
                <a:lnTo>
                  <a:pt x="446049" y="71285"/>
                </a:lnTo>
                <a:lnTo>
                  <a:pt x="445452" y="73367"/>
                </a:lnTo>
                <a:lnTo>
                  <a:pt x="444487" y="75158"/>
                </a:lnTo>
                <a:lnTo>
                  <a:pt x="441680" y="78384"/>
                </a:lnTo>
                <a:lnTo>
                  <a:pt x="439940" y="79616"/>
                </a:lnTo>
                <a:lnTo>
                  <a:pt x="435775" y="81407"/>
                </a:lnTo>
                <a:lnTo>
                  <a:pt x="433349" y="81851"/>
                </a:lnTo>
                <a:lnTo>
                  <a:pt x="425310" y="81851"/>
                </a:lnTo>
                <a:lnTo>
                  <a:pt x="421195" y="80365"/>
                </a:lnTo>
                <a:lnTo>
                  <a:pt x="418223" y="77393"/>
                </a:lnTo>
                <a:lnTo>
                  <a:pt x="415340" y="74409"/>
                </a:lnTo>
                <a:lnTo>
                  <a:pt x="413905" y="70345"/>
                </a:lnTo>
                <a:lnTo>
                  <a:pt x="413905" y="62903"/>
                </a:lnTo>
                <a:lnTo>
                  <a:pt x="422986" y="49263"/>
                </a:lnTo>
                <a:lnTo>
                  <a:pt x="425069" y="48272"/>
                </a:lnTo>
                <a:lnTo>
                  <a:pt x="427494" y="47777"/>
                </a:lnTo>
                <a:lnTo>
                  <a:pt x="435635" y="47777"/>
                </a:lnTo>
                <a:lnTo>
                  <a:pt x="439750" y="49263"/>
                </a:lnTo>
                <a:lnTo>
                  <a:pt x="442620" y="52235"/>
                </a:lnTo>
                <a:lnTo>
                  <a:pt x="445604" y="55219"/>
                </a:lnTo>
                <a:lnTo>
                  <a:pt x="447078" y="59334"/>
                </a:lnTo>
                <a:lnTo>
                  <a:pt x="447090" y="67017"/>
                </a:lnTo>
                <a:lnTo>
                  <a:pt x="447090" y="38392"/>
                </a:lnTo>
                <a:lnTo>
                  <a:pt x="442925" y="38392"/>
                </a:lnTo>
                <a:lnTo>
                  <a:pt x="441134" y="37896"/>
                </a:lnTo>
                <a:lnTo>
                  <a:pt x="439204" y="37553"/>
                </a:lnTo>
                <a:lnTo>
                  <a:pt x="437121" y="37350"/>
                </a:lnTo>
                <a:lnTo>
                  <a:pt x="435140" y="37058"/>
                </a:lnTo>
                <a:lnTo>
                  <a:pt x="432955" y="36906"/>
                </a:lnTo>
                <a:lnTo>
                  <a:pt x="426199" y="36906"/>
                </a:lnTo>
                <a:lnTo>
                  <a:pt x="422135" y="37553"/>
                </a:lnTo>
                <a:lnTo>
                  <a:pt x="400227" y="69202"/>
                </a:lnTo>
                <a:lnTo>
                  <a:pt x="400710" y="72377"/>
                </a:lnTo>
                <a:lnTo>
                  <a:pt x="401701" y="75158"/>
                </a:lnTo>
                <a:lnTo>
                  <a:pt x="402793" y="77838"/>
                </a:lnTo>
                <a:lnTo>
                  <a:pt x="404228" y="80213"/>
                </a:lnTo>
                <a:lnTo>
                  <a:pt x="406019" y="82296"/>
                </a:lnTo>
                <a:lnTo>
                  <a:pt x="403936" y="84480"/>
                </a:lnTo>
                <a:lnTo>
                  <a:pt x="402145" y="86969"/>
                </a:lnTo>
                <a:lnTo>
                  <a:pt x="400710" y="89649"/>
                </a:lnTo>
                <a:lnTo>
                  <a:pt x="399288" y="92468"/>
                </a:lnTo>
                <a:lnTo>
                  <a:pt x="398576" y="95694"/>
                </a:lnTo>
                <a:lnTo>
                  <a:pt x="398576" y="101752"/>
                </a:lnTo>
                <a:lnTo>
                  <a:pt x="406908" y="111772"/>
                </a:lnTo>
                <a:lnTo>
                  <a:pt x="405015" y="113258"/>
                </a:lnTo>
                <a:lnTo>
                  <a:pt x="395617" y="132410"/>
                </a:lnTo>
                <a:lnTo>
                  <a:pt x="185788" y="132410"/>
                </a:lnTo>
                <a:lnTo>
                  <a:pt x="196138" y="103886"/>
                </a:lnTo>
                <a:lnTo>
                  <a:pt x="218122" y="43154"/>
                </a:lnTo>
                <a:lnTo>
                  <a:pt x="218389" y="42265"/>
                </a:lnTo>
                <a:lnTo>
                  <a:pt x="218567" y="41325"/>
                </a:lnTo>
                <a:lnTo>
                  <a:pt x="218528" y="39839"/>
                </a:lnTo>
                <a:lnTo>
                  <a:pt x="218313" y="39382"/>
                </a:lnTo>
                <a:lnTo>
                  <a:pt x="217322" y="38595"/>
                </a:lnTo>
                <a:lnTo>
                  <a:pt x="216535" y="38341"/>
                </a:lnTo>
                <a:lnTo>
                  <a:pt x="215442" y="38252"/>
                </a:lnTo>
                <a:lnTo>
                  <a:pt x="214452" y="38049"/>
                </a:lnTo>
                <a:lnTo>
                  <a:pt x="213156" y="37947"/>
                </a:lnTo>
                <a:lnTo>
                  <a:pt x="209689" y="37947"/>
                </a:lnTo>
                <a:lnTo>
                  <a:pt x="208254" y="38049"/>
                </a:lnTo>
                <a:lnTo>
                  <a:pt x="207251" y="38252"/>
                </a:lnTo>
                <a:lnTo>
                  <a:pt x="206260" y="38341"/>
                </a:lnTo>
                <a:lnTo>
                  <a:pt x="205524" y="38544"/>
                </a:lnTo>
                <a:lnTo>
                  <a:pt x="204533" y="39141"/>
                </a:lnTo>
                <a:lnTo>
                  <a:pt x="204127" y="39839"/>
                </a:lnTo>
                <a:lnTo>
                  <a:pt x="203835" y="40932"/>
                </a:lnTo>
                <a:lnTo>
                  <a:pt x="182257" y="103886"/>
                </a:lnTo>
                <a:lnTo>
                  <a:pt x="182105" y="103886"/>
                </a:lnTo>
                <a:lnTo>
                  <a:pt x="159816" y="41325"/>
                </a:lnTo>
                <a:lnTo>
                  <a:pt x="159486" y="40525"/>
                </a:lnTo>
                <a:lnTo>
                  <a:pt x="159181" y="39979"/>
                </a:lnTo>
                <a:lnTo>
                  <a:pt x="158889" y="39585"/>
                </a:lnTo>
                <a:lnTo>
                  <a:pt x="158686" y="39090"/>
                </a:lnTo>
                <a:lnTo>
                  <a:pt x="158292" y="38747"/>
                </a:lnTo>
                <a:lnTo>
                  <a:pt x="157695" y="38544"/>
                </a:lnTo>
                <a:lnTo>
                  <a:pt x="157099" y="38252"/>
                </a:lnTo>
                <a:lnTo>
                  <a:pt x="156311" y="38100"/>
                </a:lnTo>
                <a:lnTo>
                  <a:pt x="155321" y="38100"/>
                </a:lnTo>
                <a:lnTo>
                  <a:pt x="154317" y="37998"/>
                </a:lnTo>
                <a:lnTo>
                  <a:pt x="152984" y="37947"/>
                </a:lnTo>
                <a:lnTo>
                  <a:pt x="149517" y="37947"/>
                </a:lnTo>
                <a:lnTo>
                  <a:pt x="148069" y="38049"/>
                </a:lnTo>
                <a:lnTo>
                  <a:pt x="146977" y="38252"/>
                </a:lnTo>
                <a:lnTo>
                  <a:pt x="145986" y="38341"/>
                </a:lnTo>
                <a:lnTo>
                  <a:pt x="145249" y="38595"/>
                </a:lnTo>
                <a:lnTo>
                  <a:pt x="144754" y="38989"/>
                </a:lnTo>
                <a:lnTo>
                  <a:pt x="144348" y="39382"/>
                </a:lnTo>
                <a:lnTo>
                  <a:pt x="144284" y="39585"/>
                </a:lnTo>
                <a:lnTo>
                  <a:pt x="144348" y="42265"/>
                </a:lnTo>
                <a:lnTo>
                  <a:pt x="144653" y="43154"/>
                </a:lnTo>
                <a:lnTo>
                  <a:pt x="172732" y="118021"/>
                </a:lnTo>
                <a:lnTo>
                  <a:pt x="172821" y="118618"/>
                </a:lnTo>
                <a:lnTo>
                  <a:pt x="175107" y="120853"/>
                </a:lnTo>
                <a:lnTo>
                  <a:pt x="170522" y="132410"/>
                </a:lnTo>
                <a:lnTo>
                  <a:pt x="0" y="132410"/>
                </a:lnTo>
                <a:lnTo>
                  <a:pt x="0" y="148412"/>
                </a:lnTo>
                <a:lnTo>
                  <a:pt x="164172" y="148412"/>
                </a:lnTo>
                <a:lnTo>
                  <a:pt x="163995" y="148831"/>
                </a:lnTo>
                <a:lnTo>
                  <a:pt x="163804" y="149517"/>
                </a:lnTo>
                <a:lnTo>
                  <a:pt x="163893" y="150609"/>
                </a:lnTo>
                <a:lnTo>
                  <a:pt x="164198" y="151053"/>
                </a:lnTo>
                <a:lnTo>
                  <a:pt x="164693" y="151358"/>
                </a:lnTo>
                <a:lnTo>
                  <a:pt x="165188" y="151752"/>
                </a:lnTo>
                <a:lnTo>
                  <a:pt x="165887" y="152006"/>
                </a:lnTo>
                <a:lnTo>
                  <a:pt x="166776" y="152095"/>
                </a:lnTo>
                <a:lnTo>
                  <a:pt x="167767" y="152298"/>
                </a:lnTo>
                <a:lnTo>
                  <a:pt x="169011" y="152400"/>
                </a:lnTo>
                <a:lnTo>
                  <a:pt x="173367" y="152400"/>
                </a:lnTo>
                <a:lnTo>
                  <a:pt x="175501" y="152146"/>
                </a:lnTo>
                <a:lnTo>
                  <a:pt x="176898" y="151650"/>
                </a:lnTo>
                <a:lnTo>
                  <a:pt x="178384" y="151155"/>
                </a:lnTo>
                <a:lnTo>
                  <a:pt x="179273" y="150469"/>
                </a:lnTo>
                <a:lnTo>
                  <a:pt x="179578" y="149567"/>
                </a:lnTo>
                <a:lnTo>
                  <a:pt x="179984" y="148412"/>
                </a:lnTo>
                <a:lnTo>
                  <a:pt x="406692" y="148412"/>
                </a:lnTo>
                <a:lnTo>
                  <a:pt x="410133" y="149821"/>
                </a:lnTo>
                <a:lnTo>
                  <a:pt x="418960" y="152006"/>
                </a:lnTo>
                <a:lnTo>
                  <a:pt x="424319" y="152552"/>
                </a:lnTo>
                <a:lnTo>
                  <a:pt x="437121" y="152552"/>
                </a:lnTo>
                <a:lnTo>
                  <a:pt x="442772" y="151803"/>
                </a:lnTo>
                <a:lnTo>
                  <a:pt x="447535" y="150317"/>
                </a:lnTo>
                <a:lnTo>
                  <a:pt x="452399" y="148920"/>
                </a:lnTo>
                <a:lnTo>
                  <a:pt x="453440" y="148412"/>
                </a:lnTo>
                <a:lnTo>
                  <a:pt x="790549" y="148412"/>
                </a:lnTo>
                <a:lnTo>
                  <a:pt x="790549" y="13241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1930" y="2567028"/>
            <a:ext cx="290830" cy="146050"/>
          </a:xfrm>
          <a:custGeom>
            <a:avLst/>
            <a:gdLst/>
            <a:ahLst/>
            <a:cxnLst/>
            <a:rect l="l" t="t" r="r" b="b"/>
            <a:pathLst>
              <a:path w="290830" h="146050">
                <a:moveTo>
                  <a:pt x="17611" y="145851"/>
                </a:moveTo>
                <a:lnTo>
                  <a:pt x="11856" y="145851"/>
                </a:lnTo>
                <a:lnTo>
                  <a:pt x="9475" y="145702"/>
                </a:lnTo>
                <a:lnTo>
                  <a:pt x="7590" y="145405"/>
                </a:lnTo>
                <a:lnTo>
                  <a:pt x="5705" y="145206"/>
                </a:lnTo>
                <a:lnTo>
                  <a:pt x="0" y="141783"/>
                </a:lnTo>
                <a:lnTo>
                  <a:pt x="0" y="3919"/>
                </a:lnTo>
                <a:lnTo>
                  <a:pt x="11856" y="0"/>
                </a:lnTo>
                <a:lnTo>
                  <a:pt x="17611" y="0"/>
                </a:lnTo>
                <a:lnTo>
                  <a:pt x="29467" y="3919"/>
                </a:lnTo>
                <a:lnTo>
                  <a:pt x="29467" y="141783"/>
                </a:lnTo>
                <a:lnTo>
                  <a:pt x="21877" y="145405"/>
                </a:lnTo>
                <a:lnTo>
                  <a:pt x="19992" y="145702"/>
                </a:lnTo>
                <a:lnTo>
                  <a:pt x="17611" y="145851"/>
                </a:lnTo>
                <a:close/>
              </a:path>
              <a:path w="290830" h="146050">
                <a:moveTo>
                  <a:pt x="104105" y="145107"/>
                </a:moveTo>
                <a:lnTo>
                  <a:pt x="67195" y="145107"/>
                </a:lnTo>
                <a:lnTo>
                  <a:pt x="65161" y="144412"/>
                </a:lnTo>
                <a:lnTo>
                  <a:pt x="63475" y="143023"/>
                </a:lnTo>
                <a:lnTo>
                  <a:pt x="61788" y="141535"/>
                </a:lnTo>
                <a:lnTo>
                  <a:pt x="60945" y="139154"/>
                </a:lnTo>
                <a:lnTo>
                  <a:pt x="60945" y="6697"/>
                </a:lnTo>
                <a:lnTo>
                  <a:pt x="61788" y="4315"/>
                </a:lnTo>
                <a:lnTo>
                  <a:pt x="65161" y="1339"/>
                </a:lnTo>
                <a:lnTo>
                  <a:pt x="67195" y="595"/>
                </a:lnTo>
                <a:lnTo>
                  <a:pt x="106635" y="595"/>
                </a:lnTo>
                <a:lnTo>
                  <a:pt x="145879" y="7720"/>
                </a:lnTo>
                <a:lnTo>
                  <a:pt x="166773" y="23663"/>
                </a:lnTo>
                <a:lnTo>
                  <a:pt x="90115" y="23663"/>
                </a:lnTo>
                <a:lnTo>
                  <a:pt x="90115" y="121890"/>
                </a:lnTo>
                <a:lnTo>
                  <a:pt x="166221" y="121890"/>
                </a:lnTo>
                <a:lnTo>
                  <a:pt x="165366" y="123052"/>
                </a:lnTo>
                <a:lnTo>
                  <a:pt x="129889" y="142763"/>
                </a:lnTo>
                <a:lnTo>
                  <a:pt x="113369" y="144847"/>
                </a:lnTo>
                <a:lnTo>
                  <a:pt x="104105" y="145107"/>
                </a:lnTo>
                <a:close/>
              </a:path>
              <a:path w="290830" h="146050">
                <a:moveTo>
                  <a:pt x="166221" y="121890"/>
                </a:moveTo>
                <a:lnTo>
                  <a:pt x="113481" y="121890"/>
                </a:lnTo>
                <a:lnTo>
                  <a:pt x="120228" y="120848"/>
                </a:lnTo>
                <a:lnTo>
                  <a:pt x="131241" y="116681"/>
                </a:lnTo>
                <a:lnTo>
                  <a:pt x="147711" y="93612"/>
                </a:lnTo>
                <a:lnTo>
                  <a:pt x="149597" y="87362"/>
                </a:lnTo>
                <a:lnTo>
                  <a:pt x="150509" y="80302"/>
                </a:lnTo>
                <a:lnTo>
                  <a:pt x="150539" y="64889"/>
                </a:lnTo>
                <a:lnTo>
                  <a:pt x="149745" y="58539"/>
                </a:lnTo>
                <a:lnTo>
                  <a:pt x="146570" y="46831"/>
                </a:lnTo>
                <a:lnTo>
                  <a:pt x="143991" y="41771"/>
                </a:lnTo>
                <a:lnTo>
                  <a:pt x="140419" y="37504"/>
                </a:lnTo>
                <a:lnTo>
                  <a:pt x="136946" y="33139"/>
                </a:lnTo>
                <a:lnTo>
                  <a:pt x="132432" y="29765"/>
                </a:lnTo>
                <a:lnTo>
                  <a:pt x="126875" y="27384"/>
                </a:lnTo>
                <a:lnTo>
                  <a:pt x="121319" y="24903"/>
                </a:lnTo>
                <a:lnTo>
                  <a:pt x="114027" y="23663"/>
                </a:lnTo>
                <a:lnTo>
                  <a:pt x="166773" y="23663"/>
                </a:lnTo>
                <a:lnTo>
                  <a:pt x="180602" y="62386"/>
                </a:lnTo>
                <a:lnTo>
                  <a:pt x="180900" y="70693"/>
                </a:lnTo>
                <a:lnTo>
                  <a:pt x="180575" y="80302"/>
                </a:lnTo>
                <a:lnTo>
                  <a:pt x="169366" y="117611"/>
                </a:lnTo>
                <a:lnTo>
                  <a:pt x="166221" y="121890"/>
                </a:lnTo>
                <a:close/>
              </a:path>
              <a:path w="290830" h="146050">
                <a:moveTo>
                  <a:pt x="287002" y="145107"/>
                </a:moveTo>
                <a:lnTo>
                  <a:pt x="211298" y="145107"/>
                </a:lnTo>
                <a:lnTo>
                  <a:pt x="209264" y="144412"/>
                </a:lnTo>
                <a:lnTo>
                  <a:pt x="207578" y="143023"/>
                </a:lnTo>
                <a:lnTo>
                  <a:pt x="205891" y="141535"/>
                </a:lnTo>
                <a:lnTo>
                  <a:pt x="205047" y="139154"/>
                </a:lnTo>
                <a:lnTo>
                  <a:pt x="205047" y="6697"/>
                </a:lnTo>
                <a:lnTo>
                  <a:pt x="205891" y="4315"/>
                </a:lnTo>
                <a:lnTo>
                  <a:pt x="209264" y="1339"/>
                </a:lnTo>
                <a:lnTo>
                  <a:pt x="211298" y="595"/>
                </a:lnTo>
                <a:lnTo>
                  <a:pt x="286556" y="595"/>
                </a:lnTo>
                <a:lnTo>
                  <a:pt x="287151" y="793"/>
                </a:lnTo>
                <a:lnTo>
                  <a:pt x="288143" y="1587"/>
                </a:lnTo>
                <a:lnTo>
                  <a:pt x="288590" y="2282"/>
                </a:lnTo>
                <a:lnTo>
                  <a:pt x="288986" y="3274"/>
                </a:lnTo>
                <a:lnTo>
                  <a:pt x="289383" y="4167"/>
                </a:lnTo>
                <a:lnTo>
                  <a:pt x="289631" y="5357"/>
                </a:lnTo>
                <a:lnTo>
                  <a:pt x="289731" y="6846"/>
                </a:lnTo>
                <a:lnTo>
                  <a:pt x="289929" y="8235"/>
                </a:lnTo>
                <a:lnTo>
                  <a:pt x="289929" y="16073"/>
                </a:lnTo>
                <a:lnTo>
                  <a:pt x="289731" y="17561"/>
                </a:lnTo>
                <a:lnTo>
                  <a:pt x="289631" y="19050"/>
                </a:lnTo>
                <a:lnTo>
                  <a:pt x="286556" y="23663"/>
                </a:lnTo>
                <a:lnTo>
                  <a:pt x="234218" y="23663"/>
                </a:lnTo>
                <a:lnTo>
                  <a:pt x="234218" y="58935"/>
                </a:lnTo>
                <a:lnTo>
                  <a:pt x="278569" y="58935"/>
                </a:lnTo>
                <a:lnTo>
                  <a:pt x="279164" y="59134"/>
                </a:lnTo>
                <a:lnTo>
                  <a:pt x="280354" y="59928"/>
                </a:lnTo>
                <a:lnTo>
                  <a:pt x="280801" y="60573"/>
                </a:lnTo>
                <a:lnTo>
                  <a:pt x="281099" y="61465"/>
                </a:lnTo>
                <a:lnTo>
                  <a:pt x="281495" y="62259"/>
                </a:lnTo>
                <a:lnTo>
                  <a:pt x="281793" y="63400"/>
                </a:lnTo>
                <a:lnTo>
                  <a:pt x="282190" y="66377"/>
                </a:lnTo>
                <a:lnTo>
                  <a:pt x="282190" y="74116"/>
                </a:lnTo>
                <a:lnTo>
                  <a:pt x="281793" y="76993"/>
                </a:lnTo>
                <a:lnTo>
                  <a:pt x="281495" y="78134"/>
                </a:lnTo>
                <a:lnTo>
                  <a:pt x="281099" y="79027"/>
                </a:lnTo>
                <a:lnTo>
                  <a:pt x="280801" y="79821"/>
                </a:lnTo>
                <a:lnTo>
                  <a:pt x="280354" y="80416"/>
                </a:lnTo>
                <a:lnTo>
                  <a:pt x="279164" y="81210"/>
                </a:lnTo>
                <a:lnTo>
                  <a:pt x="278569" y="81409"/>
                </a:lnTo>
                <a:lnTo>
                  <a:pt x="234218" y="81409"/>
                </a:lnTo>
                <a:lnTo>
                  <a:pt x="234218" y="122039"/>
                </a:lnTo>
                <a:lnTo>
                  <a:pt x="287002" y="122039"/>
                </a:lnTo>
                <a:lnTo>
                  <a:pt x="287597" y="122287"/>
                </a:lnTo>
                <a:lnTo>
                  <a:pt x="288094" y="122783"/>
                </a:lnTo>
                <a:lnTo>
                  <a:pt x="288689" y="123180"/>
                </a:lnTo>
                <a:lnTo>
                  <a:pt x="289135" y="123825"/>
                </a:lnTo>
                <a:lnTo>
                  <a:pt x="289433" y="124717"/>
                </a:lnTo>
                <a:lnTo>
                  <a:pt x="289830" y="125610"/>
                </a:lnTo>
                <a:lnTo>
                  <a:pt x="290127" y="126801"/>
                </a:lnTo>
                <a:lnTo>
                  <a:pt x="290524" y="129678"/>
                </a:lnTo>
                <a:lnTo>
                  <a:pt x="290524" y="137517"/>
                </a:lnTo>
                <a:lnTo>
                  <a:pt x="290127" y="140493"/>
                </a:lnTo>
                <a:lnTo>
                  <a:pt x="289830" y="141684"/>
                </a:lnTo>
                <a:lnTo>
                  <a:pt x="289433" y="142577"/>
                </a:lnTo>
                <a:lnTo>
                  <a:pt x="289135" y="143470"/>
                </a:lnTo>
                <a:lnTo>
                  <a:pt x="288689" y="144115"/>
                </a:lnTo>
                <a:lnTo>
                  <a:pt x="288094" y="144512"/>
                </a:lnTo>
                <a:lnTo>
                  <a:pt x="287597" y="144909"/>
                </a:lnTo>
                <a:lnTo>
                  <a:pt x="287002" y="145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46355" y="2818745"/>
            <a:ext cx="1331844" cy="12248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05994" y="3028592"/>
            <a:ext cx="1526897" cy="1457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15437" y="3454389"/>
            <a:ext cx="401201" cy="11549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06779" y="2470836"/>
            <a:ext cx="4043045" cy="1355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ts val="1664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2869565" indent="-1912620">
              <a:lnSpc>
                <a:spcPts val="1650"/>
              </a:lnSpc>
              <a:buFont typeface="Arial"/>
              <a:buChar char="■"/>
              <a:tabLst>
                <a:tab pos="2869565" algn="l"/>
                <a:tab pos="2870200" algn="l"/>
              </a:tabLst>
            </a:pPr>
            <a:r>
              <a:rPr sz="1400" dirty="0">
                <a:latin typeface="Gulim"/>
                <a:cs typeface="Gulim"/>
              </a:rPr>
              <a:t>모두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사용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가능</a:t>
            </a:r>
            <a:endParaRPr sz="1400">
              <a:latin typeface="Gulim"/>
              <a:cs typeface="Gulim"/>
            </a:endParaRPr>
          </a:p>
          <a:p>
            <a:pPr marL="1293495" indent="-336550">
              <a:lnSpc>
                <a:spcPts val="1650"/>
              </a:lnSpc>
              <a:buFont typeface="Arial"/>
              <a:buChar char="■"/>
              <a:tabLst>
                <a:tab pos="1293495" algn="l"/>
                <a:tab pos="1294130" algn="l"/>
              </a:tabLst>
            </a:pPr>
            <a:r>
              <a:rPr sz="1400" dirty="0">
                <a:latin typeface="Gulim"/>
                <a:cs typeface="Gulim"/>
              </a:rPr>
              <a:t>수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많은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익스텐션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제공</a:t>
            </a:r>
            <a:endParaRPr sz="1400">
              <a:latin typeface="Gulim"/>
              <a:cs typeface="Gulim"/>
            </a:endParaRPr>
          </a:p>
          <a:p>
            <a:pPr marL="1719580" indent="-762635">
              <a:lnSpc>
                <a:spcPts val="1650"/>
              </a:lnSpc>
              <a:buFont typeface="Arial"/>
              <a:buChar char="■"/>
              <a:tabLst>
                <a:tab pos="1719580" algn="l"/>
                <a:tab pos="1720214" algn="l"/>
              </a:tabLst>
            </a:pPr>
            <a:r>
              <a:rPr sz="1400" dirty="0">
                <a:latin typeface="Gulim"/>
                <a:cs typeface="Gulim"/>
              </a:rPr>
              <a:t>를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지원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준비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50" dirty="0">
                <a:latin typeface="Gulim"/>
                <a:cs typeface="Gulim"/>
              </a:rPr>
              <a:t>중</a:t>
            </a:r>
            <a:endParaRPr sz="1400">
              <a:latin typeface="Gulim"/>
              <a:cs typeface="Gulim"/>
            </a:endParaRPr>
          </a:p>
          <a:p>
            <a:pPr marL="5003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51986" y="3654712"/>
            <a:ext cx="1839102" cy="15299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451922" y="3796843"/>
            <a:ext cx="1333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08442" y="3873489"/>
            <a:ext cx="248143" cy="11549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15437" y="4083039"/>
            <a:ext cx="401201" cy="1154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098917" y="3796843"/>
            <a:ext cx="134366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Gulim"/>
                <a:cs typeface="Gulim"/>
              </a:rPr>
              <a:t>개발에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용이</a:t>
            </a:r>
            <a:endParaRPr sz="1400">
              <a:latin typeface="Gulim"/>
              <a:cs typeface="Gulim"/>
            </a:endParaRPr>
          </a:p>
          <a:p>
            <a:pPr marL="127635">
              <a:lnSpc>
                <a:spcPts val="1664"/>
              </a:lnSpc>
            </a:pPr>
            <a:r>
              <a:rPr sz="1400" dirty="0">
                <a:latin typeface="Gulim"/>
                <a:cs typeface="Gulim"/>
              </a:rPr>
              <a:t>를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지원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준비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50" dirty="0">
                <a:latin typeface="Gulim"/>
                <a:cs typeface="Gulim"/>
              </a:rPr>
              <a:t>중</a:t>
            </a:r>
            <a:endParaRPr sz="1400">
              <a:latin typeface="Gulim"/>
              <a:cs typeface="Guli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4074" y="4714494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222222"/>
                </a:solidFill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1676" y="4714494"/>
            <a:ext cx="23971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https://index.ros.org/doc/ros2/Contributing/Developer-Guide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7"/>
              </a:rPr>
              <a:t>/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0997"/>
            <a:ext cx="1773522" cy="19213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4334" y="1051936"/>
            <a:ext cx="7968615" cy="3331210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6664" y="4355863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5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5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5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5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5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6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66675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Ubuntu </a:t>
            </a:r>
            <a:r>
              <a:rPr lang="ko-KR" altLang="ko-KR" dirty="0"/>
              <a:t>관련 유용한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foxy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$ </a:t>
            </a: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7" name="object 6"/>
          <p:cNvSpPr txBox="1">
            <a:spLocks/>
          </p:cNvSpPr>
          <p:nvPr/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lang="ko-KR" altLang="en-US" smtClean="0"/>
              <a:t>사용</a:t>
            </a:r>
            <a:r>
              <a:rPr lang="ko-KR" altLang="en-US" spc="-150" smtClean="0"/>
              <a:t> </a:t>
            </a:r>
            <a:r>
              <a:rPr lang="ko-KR" altLang="en-US" spc="-35" smtClean="0"/>
              <a:t>방법</a:t>
            </a:r>
            <a:endParaRPr lang="ko-KR" altLang="en-US" spc="-35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937311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 </a:t>
            </a:r>
            <a:r>
              <a:rPr lang="en-US" altLang="ko-KR" b="1" dirty="0" err="1"/>
              <a:t>Turtlesim_node</a:t>
            </a:r>
            <a:r>
              <a:rPr lang="en-US" altLang="ko-KR" b="1" dirty="0"/>
              <a:t> </a:t>
            </a:r>
            <a:r>
              <a:rPr lang="ko-KR" altLang="ko-KR" b="1" dirty="0"/>
              <a:t>실행하기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6779" y="937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829" y="1041174"/>
            <a:ext cx="2549326" cy="1958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7172" y="4822069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775" y="4822069"/>
            <a:ext cx="280162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"/>
              </a:rPr>
              <a:t>https://index.ros.org/doc/ros2/Tutorials/Turtlesim/Introducing-Turtlesim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4"/>
              </a:rPr>
              <a:t>/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1150" y="1229021"/>
            <a:ext cx="3321949" cy="34880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66150" y="2129150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6150" y="21291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1. ros2 node info</a:t>
            </a:r>
            <a:r>
              <a:rPr lang="ko-KR" altLang="ko-KR" dirty="0"/>
              <a:t>를 동해서 노드의 정보를 확인하자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ros2 topic pub -- rate 1 /turtle1/</a:t>
            </a:r>
            <a:r>
              <a:rPr lang="en-US" altLang="ko-KR" dirty="0" err="1"/>
              <a:t>cmd_vel</a:t>
            </a:r>
            <a:r>
              <a:rPr lang="en-US" altLang="ko-KR" dirty="0"/>
              <a:t> </a:t>
            </a:r>
            <a:r>
              <a:rPr lang="en-US" altLang="ko-KR" dirty="0" err="1"/>
              <a:t>geometry_msgs</a:t>
            </a:r>
            <a:r>
              <a:rPr lang="en-US" altLang="ko-KR" dirty="0"/>
              <a:t>/</a:t>
            </a:r>
            <a:r>
              <a:rPr lang="en-US" altLang="ko-KR" dirty="0" err="1"/>
              <a:t>msg</a:t>
            </a:r>
            <a:r>
              <a:rPr lang="en-US" altLang="ko-KR" dirty="0"/>
              <a:t>/Twist “{linear: {x:2.0, y:0.0 z:0.0}, </a:t>
            </a:r>
            <a:endParaRPr lang="en-US" altLang="ko-KR" dirty="0" smtClean="0"/>
          </a:p>
          <a:p>
            <a:r>
              <a:rPr lang="en-US" altLang="ko-KR" dirty="0" smtClean="0"/>
              <a:t>angular</a:t>
            </a:r>
            <a:r>
              <a:rPr lang="en-US" altLang="ko-KR" dirty="0"/>
              <a:t>: {x: 0.0, y: 0.0, z:1.8}}” </a:t>
            </a:r>
            <a:r>
              <a:rPr lang="ko-KR" altLang="ko-KR" dirty="0"/>
              <a:t>을 활용하여 다양한 움직임을 만들어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/>
              <a:t>ros2 topic echo /</a:t>
            </a:r>
            <a:r>
              <a:rPr lang="en-US" altLang="ko-KR" dirty="0" err="1"/>
              <a:t>cmd_vel</a:t>
            </a:r>
            <a:r>
              <a:rPr lang="en-US" altLang="ko-KR" dirty="0"/>
              <a:t>  </a:t>
            </a:r>
            <a:r>
              <a:rPr lang="ko-KR" altLang="ko-KR" dirty="0"/>
              <a:t>을 통해서 </a:t>
            </a:r>
            <a:r>
              <a:rPr lang="en-US" altLang="ko-KR" dirty="0"/>
              <a:t>topic </a:t>
            </a:r>
            <a:r>
              <a:rPr lang="ko-KR" altLang="ko-KR" dirty="0"/>
              <a:t>의 내용을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RQT </a:t>
            </a:r>
            <a:r>
              <a:rPr lang="ko-KR" altLang="ko-KR" dirty="0"/>
              <a:t>의</a:t>
            </a:r>
            <a:r>
              <a:rPr lang="en-US" altLang="ko-KR" dirty="0"/>
              <a:t> topic monitor </a:t>
            </a:r>
            <a:r>
              <a:rPr lang="ko-KR" altLang="ko-KR" dirty="0"/>
              <a:t>를 통해서</a:t>
            </a:r>
            <a:r>
              <a:rPr lang="en-US" altLang="ko-KR" dirty="0"/>
              <a:t> topic </a:t>
            </a:r>
            <a:r>
              <a:rPr lang="ko-KR" altLang="ko-KR" dirty="0"/>
              <a:t>의 이름과 타입을 확인해 보고 주고 받는 메시지를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400" y="1023233"/>
            <a:ext cx="917190" cy="1961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774" y="421353"/>
            <a:ext cx="204152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8787" y="146346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8799" y="1965574"/>
            <a:ext cx="5066399" cy="3038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404" y="1023234"/>
            <a:ext cx="757572" cy="1961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779" y="421353"/>
            <a:ext cx="204152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8787" y="146345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207" y="2035170"/>
            <a:ext cx="3461124" cy="271742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573075" y="2035175"/>
            <a:ext cx="4062095" cy="2717800"/>
            <a:chOff x="4573075" y="2035175"/>
            <a:chExt cx="4062095" cy="27178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075" y="2035175"/>
              <a:ext cx="4061826" cy="27174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83324" y="3344322"/>
              <a:ext cx="1169670" cy="399415"/>
            </a:xfrm>
            <a:custGeom>
              <a:avLst/>
              <a:gdLst/>
              <a:ahLst/>
              <a:cxnLst/>
              <a:rect l="l" t="t" r="r" b="b"/>
              <a:pathLst>
                <a:path w="1169670" h="399414">
                  <a:moveTo>
                    <a:pt x="1169099" y="399299"/>
                  </a:moveTo>
                  <a:lnTo>
                    <a:pt x="0" y="399299"/>
                  </a:lnTo>
                  <a:lnTo>
                    <a:pt x="0" y="0"/>
                  </a:lnTo>
                  <a:lnTo>
                    <a:pt x="1169099" y="0"/>
                  </a:lnTo>
                  <a:lnTo>
                    <a:pt x="1169099" y="399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400" y="1023233"/>
            <a:ext cx="757572" cy="1961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6774" y="421353"/>
            <a:ext cx="204152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8787" y="146348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7400" y="1972725"/>
            <a:ext cx="4590868" cy="307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3532"/>
            <a:ext cx="579580" cy="1576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90875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822" y="2472868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137" y="2548175"/>
            <a:ext cx="796540" cy="1468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5824" y="1577642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5824" y="2852150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3532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84624"/>
            <a:ext cx="834744" cy="1230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30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7" name="object 7"/>
          <p:cNvSpPr/>
          <p:nvPr/>
        </p:nvSpPr>
        <p:spPr>
          <a:xfrm>
            <a:off x="75475" y="1539500"/>
            <a:ext cx="8982710" cy="3314700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00" y="937311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30" y="1023532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84624"/>
            <a:ext cx="834744" cy="1230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06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7" name="object 7"/>
          <p:cNvSpPr/>
          <p:nvPr/>
        </p:nvSpPr>
        <p:spPr>
          <a:xfrm>
            <a:off x="86274" y="1554174"/>
            <a:ext cx="8939530" cy="3456304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209" y="937311"/>
            <a:ext cx="8071484" cy="378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turtlesim/action/RotateAbsolute_GetResult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/turtle1/rotate_absolute/_action/send_goal:</a:t>
            </a:r>
            <a:r>
              <a:rPr sz="1200" spc="20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turtlesim/action/RotateAbsolute_SendGoal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/turtle1/set_pen: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turtlesim/srv/SetPen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/turtle1/teleport_absolute: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turtlesim/srv/TeleportAbsolute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3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/turtle1/teleport_relative: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turtlesim/srv/TeleportRelative</a:t>
            </a:r>
            <a:endParaRPr sz="12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2519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-198003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중요</a:t>
            </a:r>
            <a:r>
              <a:rPr spc="-160" dirty="0"/>
              <a:t> </a:t>
            </a:r>
            <a:r>
              <a:rPr dirty="0"/>
              <a:t>컨셉</a:t>
            </a:r>
            <a:r>
              <a:rPr spc="-155" dirty="0"/>
              <a:t> </a:t>
            </a:r>
            <a:r>
              <a:rPr dirty="0"/>
              <a:t>및</a:t>
            </a:r>
            <a:r>
              <a:rPr spc="-155" dirty="0"/>
              <a:t> </a:t>
            </a:r>
            <a:r>
              <a:rPr spc="-35" dirty="0"/>
              <a:t>특징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774" y="1018585"/>
            <a:ext cx="5866765" cy="154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5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75" dirty="0">
                <a:latin typeface="Gulim"/>
                <a:cs typeface="Gulim"/>
              </a:rPr>
              <a:t> </a:t>
            </a:r>
            <a:r>
              <a:rPr sz="1800" b="1" dirty="0">
                <a:latin typeface="Gulim"/>
                <a:cs typeface="Gulim"/>
              </a:rPr>
              <a:t>중요</a:t>
            </a:r>
            <a:r>
              <a:rPr sz="1800" b="1" spc="-75" dirty="0">
                <a:latin typeface="Gulim"/>
                <a:cs typeface="Gulim"/>
              </a:rPr>
              <a:t> </a:t>
            </a:r>
            <a:r>
              <a:rPr sz="1800" b="1" spc="-35" dirty="0">
                <a:latin typeface="Gulim"/>
                <a:cs typeface="Gulim"/>
              </a:rPr>
              <a:t>컨셉</a:t>
            </a:r>
            <a:endParaRPr sz="180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Arial"/>
                <a:cs typeface="Arial"/>
              </a:rPr>
              <a:t>Building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ecosystem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enable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robotics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software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development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collaborate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global</a:t>
            </a:r>
            <a:r>
              <a:rPr sz="1400" spc="-10" dirty="0">
                <a:latin typeface="Arial"/>
                <a:cs typeface="Arial"/>
              </a:rPr>
              <a:t> level.</a:t>
            </a:r>
            <a:endParaRPr sz="14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05"/>
              </a:spcBef>
              <a:buSzPct val="128571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Arial"/>
                <a:cs typeface="Arial"/>
              </a:rPr>
              <a:t>Make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easy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build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robot</a:t>
            </a:r>
            <a:r>
              <a:rPr sz="1400" spc="-10" dirty="0">
                <a:latin typeface="Arial"/>
                <a:cs typeface="Arial"/>
              </a:rPr>
              <a:t> software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○"/>
            </a:pPr>
            <a:endParaRPr sz="195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300" y="2605150"/>
            <a:ext cx="8208849" cy="1387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3372" y="4804285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04285"/>
            <a:ext cx="12052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"/>
              </a:rPr>
              <a:t>https://www.ros.org/about-</a:t>
            </a:r>
            <a:r>
              <a:rPr sz="700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"/>
              </a:rPr>
              <a:t>ros/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975" y="4909060"/>
            <a:ext cx="41694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https://spectrum.ieee.org/automaton/robotics/robotics-software/the-origin-story-of-ros-the-linux-of-robotics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625" y="3982163"/>
            <a:ext cx="241617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Inter-</a:t>
            </a:r>
            <a:r>
              <a:rPr sz="1400" dirty="0">
                <a:latin typeface="Arial"/>
                <a:cs typeface="Arial"/>
              </a:rPr>
              <a:t>process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communication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Device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drivers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3225" y="3982163"/>
            <a:ext cx="155638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Visualization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Simulation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GUI</a:t>
            </a:r>
            <a:r>
              <a:rPr sz="1400" spc="-10" dirty="0">
                <a:latin typeface="Arial"/>
                <a:cs typeface="Arial"/>
              </a:rPr>
              <a:t> tools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logging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2024" y="3982163"/>
            <a:ext cx="114236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Planning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Perception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400" spc="-10" dirty="0">
                <a:latin typeface="Arial"/>
                <a:cs typeface="Arial"/>
              </a:rPr>
              <a:t>Mapping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400" spc="-10" dirty="0">
                <a:latin typeface="Arial"/>
                <a:cs typeface="Arial"/>
              </a:rPr>
              <a:t>Manipulation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9824" y="3982163"/>
            <a:ext cx="184340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400" dirty="0">
                <a:latin typeface="Arial"/>
                <a:cs typeface="Arial"/>
              </a:rPr>
              <a:t>Package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organization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Software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Documentation</a:t>
            </a:r>
            <a:endParaRPr sz="140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400" dirty="0">
                <a:latin typeface="Arial"/>
                <a:cs typeface="Arial"/>
              </a:rPr>
              <a:t>Global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community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64825" y="96899"/>
            <a:ext cx="1981448" cy="25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93" y="1026955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90875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822" y="3101518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6137" y="3171170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906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5824" y="1577649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5824" y="3494599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021" y="501704"/>
            <a:ext cx="266700" cy="182880"/>
          </a:xfrm>
          <a:custGeom>
            <a:avLst/>
            <a:gdLst/>
            <a:ahLst/>
            <a:cxnLst/>
            <a:rect l="l" t="t" r="r" b="b"/>
            <a:pathLst>
              <a:path w="266700" h="182879">
                <a:moveTo>
                  <a:pt x="60573" y="182760"/>
                </a:moveTo>
                <a:lnTo>
                  <a:pt x="20339" y="174873"/>
                </a:lnTo>
                <a:lnTo>
                  <a:pt x="0" y="144412"/>
                </a:lnTo>
                <a:lnTo>
                  <a:pt x="118" y="131365"/>
                </a:lnTo>
                <a:lnTo>
                  <a:pt x="24407" y="96787"/>
                </a:lnTo>
                <a:lnTo>
                  <a:pt x="35123" y="90636"/>
                </a:lnTo>
                <a:lnTo>
                  <a:pt x="30559" y="88056"/>
                </a:lnTo>
                <a:lnTo>
                  <a:pt x="5735" y="57001"/>
                </a:lnTo>
                <a:lnTo>
                  <a:pt x="5060" y="52337"/>
                </a:lnTo>
                <a:lnTo>
                  <a:pt x="5155" y="39836"/>
                </a:lnTo>
                <a:lnTo>
                  <a:pt x="6300" y="33883"/>
                </a:lnTo>
                <a:lnTo>
                  <a:pt x="11261" y="22373"/>
                </a:lnTo>
                <a:lnTo>
                  <a:pt x="14982" y="17412"/>
                </a:lnTo>
                <a:lnTo>
                  <a:pt x="19942" y="13245"/>
                </a:lnTo>
                <a:lnTo>
                  <a:pt x="24903" y="8979"/>
                </a:lnTo>
                <a:lnTo>
                  <a:pt x="64442" y="0"/>
                </a:lnTo>
                <a:lnTo>
                  <a:pt x="74166" y="0"/>
                </a:lnTo>
                <a:lnTo>
                  <a:pt x="82500" y="1041"/>
                </a:lnTo>
                <a:lnTo>
                  <a:pt x="96490" y="5208"/>
                </a:lnTo>
                <a:lnTo>
                  <a:pt x="102244" y="8185"/>
                </a:lnTo>
                <a:lnTo>
                  <a:pt x="106709" y="12055"/>
                </a:lnTo>
                <a:lnTo>
                  <a:pt x="111174" y="15825"/>
                </a:lnTo>
                <a:lnTo>
                  <a:pt x="114448" y="20389"/>
                </a:lnTo>
                <a:lnTo>
                  <a:pt x="116717" y="26193"/>
                </a:lnTo>
                <a:lnTo>
                  <a:pt x="54570" y="26193"/>
                </a:lnTo>
                <a:lnTo>
                  <a:pt x="48865" y="27979"/>
                </a:lnTo>
                <a:lnTo>
                  <a:pt x="41423" y="35024"/>
                </a:lnTo>
                <a:lnTo>
                  <a:pt x="39588" y="39836"/>
                </a:lnTo>
                <a:lnTo>
                  <a:pt x="39588" y="48865"/>
                </a:lnTo>
                <a:lnTo>
                  <a:pt x="64442" y="74116"/>
                </a:lnTo>
                <a:lnTo>
                  <a:pt x="106287" y="74116"/>
                </a:lnTo>
                <a:lnTo>
                  <a:pt x="106015" y="74414"/>
                </a:lnTo>
                <a:lnTo>
                  <a:pt x="98573" y="80863"/>
                </a:lnTo>
                <a:lnTo>
                  <a:pt x="94357" y="83790"/>
                </a:lnTo>
                <a:lnTo>
                  <a:pt x="89594" y="86469"/>
                </a:lnTo>
                <a:lnTo>
                  <a:pt x="95150" y="89346"/>
                </a:lnTo>
                <a:lnTo>
                  <a:pt x="100111" y="92422"/>
                </a:lnTo>
                <a:lnTo>
                  <a:pt x="108842" y="98970"/>
                </a:lnTo>
                <a:lnTo>
                  <a:pt x="112514" y="102492"/>
                </a:lnTo>
                <a:lnTo>
                  <a:pt x="113493" y="103733"/>
                </a:lnTo>
                <a:lnTo>
                  <a:pt x="60573" y="103733"/>
                </a:lnTo>
                <a:lnTo>
                  <a:pt x="56405" y="105916"/>
                </a:lnTo>
                <a:lnTo>
                  <a:pt x="35272" y="131365"/>
                </a:lnTo>
                <a:lnTo>
                  <a:pt x="35272" y="141585"/>
                </a:lnTo>
                <a:lnTo>
                  <a:pt x="37554" y="146992"/>
                </a:lnTo>
                <a:lnTo>
                  <a:pt x="42118" y="150762"/>
                </a:lnTo>
                <a:lnTo>
                  <a:pt x="46781" y="154433"/>
                </a:lnTo>
                <a:lnTo>
                  <a:pt x="53627" y="156269"/>
                </a:lnTo>
                <a:lnTo>
                  <a:pt x="119575" y="156269"/>
                </a:lnTo>
                <a:lnTo>
                  <a:pt x="117921" y="159990"/>
                </a:lnTo>
                <a:lnTo>
                  <a:pt x="82004" y="180919"/>
                </a:lnTo>
                <a:lnTo>
                  <a:pt x="68163" y="182556"/>
                </a:lnTo>
                <a:lnTo>
                  <a:pt x="60573" y="182760"/>
                </a:lnTo>
                <a:close/>
              </a:path>
              <a:path w="266700" h="182879">
                <a:moveTo>
                  <a:pt x="106287" y="74116"/>
                </a:moveTo>
                <a:lnTo>
                  <a:pt x="64442" y="74116"/>
                </a:lnTo>
                <a:lnTo>
                  <a:pt x="71090" y="70147"/>
                </a:lnTo>
                <a:lnTo>
                  <a:pt x="76200" y="65930"/>
                </a:lnTo>
                <a:lnTo>
                  <a:pt x="79771" y="61466"/>
                </a:lnTo>
                <a:lnTo>
                  <a:pt x="83442" y="57001"/>
                </a:lnTo>
                <a:lnTo>
                  <a:pt x="85168" y="52337"/>
                </a:lnTo>
                <a:lnTo>
                  <a:pt x="85278" y="43408"/>
                </a:lnTo>
                <a:lnTo>
                  <a:pt x="84782" y="40580"/>
                </a:lnTo>
                <a:lnTo>
                  <a:pt x="83790" y="38100"/>
                </a:lnTo>
                <a:lnTo>
                  <a:pt x="82897" y="35520"/>
                </a:lnTo>
                <a:lnTo>
                  <a:pt x="81458" y="33337"/>
                </a:lnTo>
                <a:lnTo>
                  <a:pt x="79474" y="31551"/>
                </a:lnTo>
                <a:lnTo>
                  <a:pt x="77589" y="29765"/>
                </a:lnTo>
                <a:lnTo>
                  <a:pt x="75207" y="28426"/>
                </a:lnTo>
                <a:lnTo>
                  <a:pt x="69453" y="26640"/>
                </a:lnTo>
                <a:lnTo>
                  <a:pt x="66079" y="26193"/>
                </a:lnTo>
                <a:lnTo>
                  <a:pt x="116717" y="26193"/>
                </a:lnTo>
                <a:lnTo>
                  <a:pt x="118715" y="31005"/>
                </a:lnTo>
                <a:lnTo>
                  <a:pt x="119806" y="36859"/>
                </a:lnTo>
                <a:lnTo>
                  <a:pt x="119806" y="47575"/>
                </a:lnTo>
                <a:lnTo>
                  <a:pt x="119062" y="51742"/>
                </a:lnTo>
                <a:lnTo>
                  <a:pt x="117574" y="55810"/>
                </a:lnTo>
                <a:lnTo>
                  <a:pt x="116185" y="59878"/>
                </a:lnTo>
                <a:lnTo>
                  <a:pt x="114200" y="63748"/>
                </a:lnTo>
                <a:lnTo>
                  <a:pt x="109140" y="70991"/>
                </a:lnTo>
                <a:lnTo>
                  <a:pt x="106287" y="74116"/>
                </a:lnTo>
                <a:close/>
              </a:path>
              <a:path w="266700" h="182879">
                <a:moveTo>
                  <a:pt x="119575" y="156269"/>
                </a:moveTo>
                <a:lnTo>
                  <a:pt x="71586" y="156269"/>
                </a:lnTo>
                <a:lnTo>
                  <a:pt x="78233" y="154384"/>
                </a:lnTo>
                <a:lnTo>
                  <a:pt x="87064" y="146744"/>
                </a:lnTo>
                <a:lnTo>
                  <a:pt x="89234" y="141585"/>
                </a:lnTo>
                <a:lnTo>
                  <a:pt x="89287" y="131365"/>
                </a:lnTo>
                <a:lnTo>
                  <a:pt x="88701" y="128389"/>
                </a:lnTo>
                <a:lnTo>
                  <a:pt x="87510" y="125610"/>
                </a:lnTo>
                <a:lnTo>
                  <a:pt x="86419" y="122832"/>
                </a:lnTo>
                <a:lnTo>
                  <a:pt x="60573" y="103733"/>
                </a:lnTo>
                <a:lnTo>
                  <a:pt x="113493" y="103733"/>
                </a:lnTo>
                <a:lnTo>
                  <a:pt x="118467" y="110033"/>
                </a:lnTo>
                <a:lnTo>
                  <a:pt x="120749" y="114101"/>
                </a:lnTo>
                <a:lnTo>
                  <a:pt x="122395" y="118616"/>
                </a:lnTo>
                <a:lnTo>
                  <a:pt x="124023" y="122733"/>
                </a:lnTo>
                <a:lnTo>
                  <a:pt x="124866" y="127347"/>
                </a:lnTo>
                <a:lnTo>
                  <a:pt x="124866" y="140344"/>
                </a:lnTo>
                <a:lnTo>
                  <a:pt x="123477" y="147488"/>
                </a:lnTo>
                <a:lnTo>
                  <a:pt x="119575" y="156269"/>
                </a:lnTo>
                <a:close/>
              </a:path>
              <a:path w="266700" h="182879">
                <a:moveTo>
                  <a:pt x="204092" y="182760"/>
                </a:moveTo>
                <a:lnTo>
                  <a:pt x="195857" y="182760"/>
                </a:lnTo>
                <a:lnTo>
                  <a:pt x="188664" y="181818"/>
                </a:lnTo>
                <a:lnTo>
                  <a:pt x="182512" y="179933"/>
                </a:lnTo>
                <a:lnTo>
                  <a:pt x="176460" y="178147"/>
                </a:lnTo>
                <a:lnTo>
                  <a:pt x="150861" y="148530"/>
                </a:lnTo>
                <a:lnTo>
                  <a:pt x="144779" y="108446"/>
                </a:lnTo>
                <a:lnTo>
                  <a:pt x="144710" y="91430"/>
                </a:lnTo>
                <a:lnTo>
                  <a:pt x="145057" y="84187"/>
                </a:lnTo>
                <a:lnTo>
                  <a:pt x="154384" y="40183"/>
                </a:lnTo>
                <a:lnTo>
                  <a:pt x="171648" y="16371"/>
                </a:lnTo>
                <a:lnTo>
                  <a:pt x="177204" y="11410"/>
                </a:lnTo>
                <a:lnTo>
                  <a:pt x="220314" y="148"/>
                </a:lnTo>
                <a:lnTo>
                  <a:pt x="223787" y="148"/>
                </a:lnTo>
                <a:lnTo>
                  <a:pt x="227260" y="347"/>
                </a:lnTo>
                <a:lnTo>
                  <a:pt x="234205" y="1141"/>
                </a:lnTo>
                <a:lnTo>
                  <a:pt x="237430" y="1686"/>
                </a:lnTo>
                <a:lnTo>
                  <a:pt x="240406" y="2381"/>
                </a:lnTo>
                <a:lnTo>
                  <a:pt x="243482" y="2976"/>
                </a:lnTo>
                <a:lnTo>
                  <a:pt x="253801" y="8632"/>
                </a:lnTo>
                <a:lnTo>
                  <a:pt x="254198" y="9326"/>
                </a:lnTo>
                <a:lnTo>
                  <a:pt x="254495" y="10120"/>
                </a:lnTo>
                <a:lnTo>
                  <a:pt x="254892" y="11807"/>
                </a:lnTo>
                <a:lnTo>
                  <a:pt x="255041" y="12848"/>
                </a:lnTo>
                <a:lnTo>
                  <a:pt x="255239" y="15428"/>
                </a:lnTo>
                <a:lnTo>
                  <a:pt x="255239" y="24010"/>
                </a:lnTo>
                <a:lnTo>
                  <a:pt x="255049" y="27533"/>
                </a:lnTo>
                <a:lnTo>
                  <a:pt x="212526" y="27533"/>
                </a:lnTo>
                <a:lnTo>
                  <a:pt x="206275" y="28922"/>
                </a:lnTo>
                <a:lnTo>
                  <a:pt x="181768" y="59084"/>
                </a:lnTo>
                <a:lnTo>
                  <a:pt x="179536" y="78730"/>
                </a:lnTo>
                <a:lnTo>
                  <a:pt x="250963" y="78730"/>
                </a:lnTo>
                <a:lnTo>
                  <a:pt x="254545" y="82748"/>
                </a:lnTo>
                <a:lnTo>
                  <a:pt x="258613" y="87213"/>
                </a:lnTo>
                <a:lnTo>
                  <a:pt x="261589" y="92670"/>
                </a:lnTo>
                <a:lnTo>
                  <a:pt x="262474" y="95696"/>
                </a:lnTo>
                <a:lnTo>
                  <a:pt x="205332" y="95696"/>
                </a:lnTo>
                <a:lnTo>
                  <a:pt x="202852" y="95944"/>
                </a:lnTo>
                <a:lnTo>
                  <a:pt x="186382" y="101351"/>
                </a:lnTo>
                <a:lnTo>
                  <a:pt x="184199" y="102443"/>
                </a:lnTo>
                <a:lnTo>
                  <a:pt x="182115" y="103633"/>
                </a:lnTo>
                <a:lnTo>
                  <a:pt x="180131" y="104923"/>
                </a:lnTo>
                <a:lnTo>
                  <a:pt x="180181" y="115391"/>
                </a:lnTo>
                <a:lnTo>
                  <a:pt x="194567" y="152846"/>
                </a:lnTo>
                <a:lnTo>
                  <a:pt x="201612" y="155227"/>
                </a:lnTo>
                <a:lnTo>
                  <a:pt x="258296" y="155227"/>
                </a:lnTo>
                <a:lnTo>
                  <a:pt x="255587" y="159642"/>
                </a:lnTo>
                <a:lnTo>
                  <a:pt x="218268" y="181607"/>
                </a:lnTo>
                <a:lnTo>
                  <a:pt x="211394" y="182472"/>
                </a:lnTo>
                <a:lnTo>
                  <a:pt x="204092" y="182760"/>
                </a:lnTo>
                <a:close/>
              </a:path>
              <a:path w="266700" h="182879">
                <a:moveTo>
                  <a:pt x="251419" y="33188"/>
                </a:moveTo>
                <a:lnTo>
                  <a:pt x="249435" y="33188"/>
                </a:lnTo>
                <a:lnTo>
                  <a:pt x="247996" y="32891"/>
                </a:lnTo>
                <a:lnTo>
                  <a:pt x="246211" y="32295"/>
                </a:lnTo>
                <a:lnTo>
                  <a:pt x="244524" y="31700"/>
                </a:lnTo>
                <a:lnTo>
                  <a:pt x="242440" y="31055"/>
                </a:lnTo>
                <a:lnTo>
                  <a:pt x="239960" y="30360"/>
                </a:lnTo>
                <a:lnTo>
                  <a:pt x="237578" y="29567"/>
                </a:lnTo>
                <a:lnTo>
                  <a:pt x="234701" y="28922"/>
                </a:lnTo>
                <a:lnTo>
                  <a:pt x="231328" y="28426"/>
                </a:lnTo>
                <a:lnTo>
                  <a:pt x="228053" y="27830"/>
                </a:lnTo>
                <a:lnTo>
                  <a:pt x="224234" y="27533"/>
                </a:lnTo>
                <a:lnTo>
                  <a:pt x="255049" y="27533"/>
                </a:lnTo>
                <a:lnTo>
                  <a:pt x="254793" y="29120"/>
                </a:lnTo>
                <a:lnTo>
                  <a:pt x="253999" y="31303"/>
                </a:lnTo>
                <a:lnTo>
                  <a:pt x="253453" y="32097"/>
                </a:lnTo>
                <a:lnTo>
                  <a:pt x="252164" y="32990"/>
                </a:lnTo>
                <a:lnTo>
                  <a:pt x="251419" y="33188"/>
                </a:lnTo>
                <a:close/>
              </a:path>
              <a:path w="266700" h="182879">
                <a:moveTo>
                  <a:pt x="250963" y="78730"/>
                </a:moveTo>
                <a:lnTo>
                  <a:pt x="179536" y="78730"/>
                </a:lnTo>
                <a:lnTo>
                  <a:pt x="181520" y="77440"/>
                </a:lnTo>
                <a:lnTo>
                  <a:pt x="212030" y="68460"/>
                </a:lnTo>
                <a:lnTo>
                  <a:pt x="224928" y="68460"/>
                </a:lnTo>
                <a:lnTo>
                  <a:pt x="232568" y="69701"/>
                </a:lnTo>
                <a:lnTo>
                  <a:pt x="245268" y="74662"/>
                </a:lnTo>
                <a:lnTo>
                  <a:pt x="250477" y="78184"/>
                </a:lnTo>
                <a:lnTo>
                  <a:pt x="250963" y="78730"/>
                </a:lnTo>
                <a:close/>
              </a:path>
              <a:path w="266700" h="182879">
                <a:moveTo>
                  <a:pt x="258296" y="155227"/>
                </a:moveTo>
                <a:lnTo>
                  <a:pt x="210144" y="155227"/>
                </a:lnTo>
                <a:lnTo>
                  <a:pt x="213816" y="154483"/>
                </a:lnTo>
                <a:lnTo>
                  <a:pt x="216891" y="152995"/>
                </a:lnTo>
                <a:lnTo>
                  <a:pt x="231179" y="119459"/>
                </a:lnTo>
                <a:lnTo>
                  <a:pt x="230782" y="115391"/>
                </a:lnTo>
                <a:lnTo>
                  <a:pt x="229194" y="108446"/>
                </a:lnTo>
                <a:lnTo>
                  <a:pt x="227855" y="105519"/>
                </a:lnTo>
                <a:lnTo>
                  <a:pt x="225970" y="103137"/>
                </a:lnTo>
                <a:lnTo>
                  <a:pt x="224184" y="100657"/>
                </a:lnTo>
                <a:lnTo>
                  <a:pt x="221753" y="98821"/>
                </a:lnTo>
                <a:lnTo>
                  <a:pt x="218563" y="97581"/>
                </a:lnTo>
                <a:lnTo>
                  <a:pt x="215701" y="96341"/>
                </a:lnTo>
                <a:lnTo>
                  <a:pt x="212079" y="95696"/>
                </a:lnTo>
                <a:lnTo>
                  <a:pt x="262474" y="95696"/>
                </a:lnTo>
                <a:lnTo>
                  <a:pt x="263490" y="99169"/>
                </a:lnTo>
                <a:lnTo>
                  <a:pt x="265459" y="105568"/>
                </a:lnTo>
                <a:lnTo>
                  <a:pt x="266451" y="112762"/>
                </a:lnTo>
                <a:lnTo>
                  <a:pt x="266451" y="129629"/>
                </a:lnTo>
                <a:lnTo>
                  <a:pt x="265062" y="137914"/>
                </a:lnTo>
                <a:lnTo>
                  <a:pt x="262284" y="145553"/>
                </a:lnTo>
                <a:lnTo>
                  <a:pt x="259605" y="153094"/>
                </a:lnTo>
                <a:lnTo>
                  <a:pt x="258296" y="155227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93" y="1026955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84624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822" y="2472868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137" y="2542519"/>
            <a:ext cx="495221" cy="12248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5824" y="1501449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5824" y="2885000"/>
            <a:ext cx="7555865" cy="15316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93" y="1026955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85219"/>
            <a:ext cx="971401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421353"/>
            <a:ext cx="2041525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2844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38787" y="161585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3850" y="2201801"/>
            <a:ext cx="6596274" cy="269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93" y="1026955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85219"/>
            <a:ext cx="971401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421353"/>
            <a:ext cx="2041525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2844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38787" y="161585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3850" y="2210175"/>
            <a:ext cx="6596331" cy="269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593" y="1026955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236" y="1293256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8822" y="3101518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137" y="3171170"/>
            <a:ext cx="754831" cy="1224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5824" y="1596818"/>
            <a:ext cx="7555865" cy="15170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217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>
              <a:latin typeface="Courier New"/>
              <a:cs typeface="Courier New"/>
            </a:endParaRPr>
          </a:p>
          <a:p>
            <a:pPr marL="85725" marR="2340610" indent="365760">
              <a:lnSpc>
                <a:spcPts val="218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>
              <a:latin typeface="Courier New"/>
              <a:cs typeface="Courier New"/>
            </a:endParaRPr>
          </a:p>
          <a:p>
            <a:pPr marL="451484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5824" y="3508424"/>
            <a:ext cx="7555865" cy="12877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>
              <a:latin typeface="Courier New"/>
              <a:cs typeface="Courier New"/>
            </a:endParaRPr>
          </a:p>
          <a:p>
            <a:pPr marL="451484" algn="just">
              <a:lnSpc>
                <a:spcPct val="1000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149" y="1026955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137" y="1290875"/>
            <a:ext cx="223982" cy="1168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5824" y="1596850"/>
            <a:ext cx="7555865" cy="29724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616" y="501704"/>
            <a:ext cx="261620" cy="182880"/>
          </a:xfrm>
          <a:custGeom>
            <a:avLst/>
            <a:gdLst/>
            <a:ahLst/>
            <a:cxnLst/>
            <a:rect l="l" t="t" r="r" b="b"/>
            <a:pathLst>
              <a:path w="261620" h="182879">
                <a:moveTo>
                  <a:pt x="59283" y="114448"/>
                </a:moveTo>
                <a:lnTo>
                  <a:pt x="42316" y="114448"/>
                </a:lnTo>
                <a:lnTo>
                  <a:pt x="34379" y="113208"/>
                </a:lnTo>
                <a:lnTo>
                  <a:pt x="942" y="76547"/>
                </a:lnTo>
                <a:lnTo>
                  <a:pt x="0" y="69056"/>
                </a:lnTo>
                <a:lnTo>
                  <a:pt x="0" y="51891"/>
                </a:lnTo>
                <a:lnTo>
                  <a:pt x="20935" y="11658"/>
                </a:lnTo>
                <a:lnTo>
                  <a:pt x="62061" y="0"/>
                </a:lnTo>
                <a:lnTo>
                  <a:pt x="70197" y="0"/>
                </a:lnTo>
                <a:lnTo>
                  <a:pt x="77341" y="942"/>
                </a:lnTo>
                <a:lnTo>
                  <a:pt x="89644" y="4712"/>
                </a:lnTo>
                <a:lnTo>
                  <a:pt x="94902" y="7441"/>
                </a:lnTo>
                <a:lnTo>
                  <a:pt x="99268" y="11013"/>
                </a:lnTo>
                <a:lnTo>
                  <a:pt x="103733" y="14585"/>
                </a:lnTo>
                <a:lnTo>
                  <a:pt x="107404" y="18901"/>
                </a:lnTo>
                <a:lnTo>
                  <a:pt x="110281" y="23961"/>
                </a:lnTo>
                <a:lnTo>
                  <a:pt x="112382" y="27533"/>
                </a:lnTo>
                <a:lnTo>
                  <a:pt x="55860" y="27533"/>
                </a:lnTo>
                <a:lnTo>
                  <a:pt x="52139" y="28277"/>
                </a:lnTo>
                <a:lnTo>
                  <a:pt x="36760" y="45839"/>
                </a:lnTo>
                <a:lnTo>
                  <a:pt x="35768" y="49510"/>
                </a:lnTo>
                <a:lnTo>
                  <a:pt x="35272" y="53578"/>
                </a:lnTo>
                <a:lnTo>
                  <a:pt x="35272" y="62904"/>
                </a:lnTo>
                <a:lnTo>
                  <a:pt x="54570" y="87213"/>
                </a:lnTo>
                <a:lnTo>
                  <a:pt x="121890" y="87213"/>
                </a:lnTo>
                <a:lnTo>
                  <a:pt x="121890" y="90487"/>
                </a:lnTo>
                <a:lnTo>
                  <a:pt x="121493" y="97928"/>
                </a:lnTo>
                <a:lnTo>
                  <a:pt x="120806" y="104626"/>
                </a:lnTo>
                <a:lnTo>
                  <a:pt x="87064" y="104626"/>
                </a:lnTo>
                <a:lnTo>
                  <a:pt x="82897" y="107305"/>
                </a:lnTo>
                <a:lnTo>
                  <a:pt x="77837" y="109636"/>
                </a:lnTo>
                <a:lnTo>
                  <a:pt x="71883" y="111621"/>
                </a:lnTo>
                <a:lnTo>
                  <a:pt x="66030" y="113506"/>
                </a:lnTo>
                <a:lnTo>
                  <a:pt x="59283" y="114448"/>
                </a:lnTo>
                <a:close/>
              </a:path>
              <a:path w="261620" h="182879">
                <a:moveTo>
                  <a:pt x="121890" y="87213"/>
                </a:moveTo>
                <a:lnTo>
                  <a:pt x="64194" y="87213"/>
                </a:lnTo>
                <a:lnTo>
                  <a:pt x="69155" y="86419"/>
                </a:lnTo>
                <a:lnTo>
                  <a:pt x="78482" y="83244"/>
                </a:lnTo>
                <a:lnTo>
                  <a:pt x="82649" y="81111"/>
                </a:lnTo>
                <a:lnTo>
                  <a:pt x="86320" y="78432"/>
                </a:lnTo>
                <a:lnTo>
                  <a:pt x="86217" y="67171"/>
                </a:lnTo>
                <a:lnTo>
                  <a:pt x="85774" y="60573"/>
                </a:lnTo>
                <a:lnTo>
                  <a:pt x="83591" y="47476"/>
                </a:lnTo>
                <a:lnTo>
                  <a:pt x="81954" y="42267"/>
                </a:lnTo>
                <a:lnTo>
                  <a:pt x="79771" y="38397"/>
                </a:lnTo>
                <a:lnTo>
                  <a:pt x="77589" y="34428"/>
                </a:lnTo>
                <a:lnTo>
                  <a:pt x="74860" y="31650"/>
                </a:lnTo>
                <a:lnTo>
                  <a:pt x="71586" y="30063"/>
                </a:lnTo>
                <a:lnTo>
                  <a:pt x="68312" y="28376"/>
                </a:lnTo>
                <a:lnTo>
                  <a:pt x="64492" y="27533"/>
                </a:lnTo>
                <a:lnTo>
                  <a:pt x="112382" y="27533"/>
                </a:lnTo>
                <a:lnTo>
                  <a:pt x="121461" y="67171"/>
                </a:lnTo>
                <a:lnTo>
                  <a:pt x="121844" y="74513"/>
                </a:lnTo>
                <a:lnTo>
                  <a:pt x="121890" y="87213"/>
                </a:lnTo>
                <a:close/>
              </a:path>
              <a:path w="261620" h="182879">
                <a:moveTo>
                  <a:pt x="105079" y="155078"/>
                </a:moveTo>
                <a:lnTo>
                  <a:pt x="52734" y="155078"/>
                </a:lnTo>
                <a:lnTo>
                  <a:pt x="59183" y="153739"/>
                </a:lnTo>
                <a:lnTo>
                  <a:pt x="64442" y="151060"/>
                </a:lnTo>
                <a:lnTo>
                  <a:pt x="84385" y="123973"/>
                </a:lnTo>
                <a:lnTo>
                  <a:pt x="85973" y="117822"/>
                </a:lnTo>
                <a:lnTo>
                  <a:pt x="86831" y="111621"/>
                </a:lnTo>
                <a:lnTo>
                  <a:pt x="86957" y="108247"/>
                </a:lnTo>
                <a:lnTo>
                  <a:pt x="87064" y="104626"/>
                </a:lnTo>
                <a:lnTo>
                  <a:pt x="120806" y="104626"/>
                </a:lnTo>
                <a:lnTo>
                  <a:pt x="120014" y="113208"/>
                </a:lnTo>
                <a:lnTo>
                  <a:pt x="118616" y="120848"/>
                </a:lnTo>
                <a:lnTo>
                  <a:pt x="116532" y="128289"/>
                </a:lnTo>
                <a:lnTo>
                  <a:pt x="114548" y="135632"/>
                </a:lnTo>
                <a:lnTo>
                  <a:pt x="111769" y="142626"/>
                </a:lnTo>
                <a:lnTo>
                  <a:pt x="105079" y="155078"/>
                </a:lnTo>
                <a:close/>
              </a:path>
              <a:path w="261620" h="182879">
                <a:moveTo>
                  <a:pt x="44648" y="182760"/>
                </a:moveTo>
                <a:lnTo>
                  <a:pt x="40778" y="182760"/>
                </a:lnTo>
                <a:lnTo>
                  <a:pt x="36909" y="182463"/>
                </a:lnTo>
                <a:lnTo>
                  <a:pt x="33039" y="181867"/>
                </a:lnTo>
                <a:lnTo>
                  <a:pt x="29170" y="181371"/>
                </a:lnTo>
                <a:lnTo>
                  <a:pt x="6675" y="155922"/>
                </a:lnTo>
                <a:lnTo>
                  <a:pt x="6838" y="154185"/>
                </a:lnTo>
                <a:lnTo>
                  <a:pt x="10417" y="148828"/>
                </a:lnTo>
                <a:lnTo>
                  <a:pt x="12402" y="148828"/>
                </a:lnTo>
                <a:lnTo>
                  <a:pt x="13940" y="149175"/>
                </a:lnTo>
                <a:lnTo>
                  <a:pt x="15924" y="149869"/>
                </a:lnTo>
                <a:lnTo>
                  <a:pt x="17908" y="150465"/>
                </a:lnTo>
                <a:lnTo>
                  <a:pt x="40630" y="155078"/>
                </a:lnTo>
                <a:lnTo>
                  <a:pt x="105079" y="155078"/>
                </a:lnTo>
                <a:lnTo>
                  <a:pt x="104626" y="155922"/>
                </a:lnTo>
                <a:lnTo>
                  <a:pt x="73521" y="178444"/>
                </a:lnTo>
                <a:lnTo>
                  <a:pt x="52703" y="182491"/>
                </a:lnTo>
                <a:lnTo>
                  <a:pt x="44648" y="182760"/>
                </a:lnTo>
                <a:close/>
              </a:path>
              <a:path w="261620" h="182879">
                <a:moveTo>
                  <a:pt x="156666" y="54818"/>
                </a:moveTo>
                <a:lnTo>
                  <a:pt x="152994" y="47873"/>
                </a:lnTo>
                <a:lnTo>
                  <a:pt x="152994" y="34924"/>
                </a:lnTo>
                <a:lnTo>
                  <a:pt x="195609" y="3720"/>
                </a:lnTo>
                <a:lnTo>
                  <a:pt x="196105" y="3323"/>
                </a:lnTo>
                <a:lnTo>
                  <a:pt x="196700" y="3026"/>
                </a:lnTo>
                <a:lnTo>
                  <a:pt x="197395" y="2827"/>
                </a:lnTo>
                <a:lnTo>
                  <a:pt x="198089" y="2530"/>
                </a:lnTo>
                <a:lnTo>
                  <a:pt x="198982" y="2331"/>
                </a:lnTo>
                <a:lnTo>
                  <a:pt x="201165" y="2133"/>
                </a:lnTo>
                <a:lnTo>
                  <a:pt x="202554" y="2083"/>
                </a:lnTo>
                <a:lnTo>
                  <a:pt x="204241" y="2083"/>
                </a:lnTo>
                <a:lnTo>
                  <a:pt x="206027" y="1984"/>
                </a:lnTo>
                <a:lnTo>
                  <a:pt x="208359" y="1934"/>
                </a:lnTo>
                <a:lnTo>
                  <a:pt x="214709" y="1934"/>
                </a:lnTo>
                <a:lnTo>
                  <a:pt x="217487" y="2033"/>
                </a:lnTo>
                <a:lnTo>
                  <a:pt x="219570" y="2232"/>
                </a:lnTo>
                <a:lnTo>
                  <a:pt x="221753" y="2331"/>
                </a:lnTo>
                <a:lnTo>
                  <a:pt x="223390" y="2530"/>
                </a:lnTo>
                <a:lnTo>
                  <a:pt x="225573" y="3125"/>
                </a:lnTo>
                <a:lnTo>
                  <a:pt x="226268" y="3571"/>
                </a:lnTo>
                <a:lnTo>
                  <a:pt x="226565" y="4167"/>
                </a:lnTo>
                <a:lnTo>
                  <a:pt x="226962" y="4663"/>
                </a:lnTo>
                <a:lnTo>
                  <a:pt x="227161" y="5308"/>
                </a:lnTo>
                <a:lnTo>
                  <a:pt x="227161" y="37058"/>
                </a:lnTo>
                <a:lnTo>
                  <a:pt x="191442" y="37058"/>
                </a:lnTo>
                <a:lnTo>
                  <a:pt x="163016" y="52833"/>
                </a:lnTo>
                <a:lnTo>
                  <a:pt x="160932" y="53826"/>
                </a:lnTo>
                <a:lnTo>
                  <a:pt x="159245" y="54421"/>
                </a:lnTo>
                <a:lnTo>
                  <a:pt x="156666" y="54818"/>
                </a:lnTo>
                <a:close/>
              </a:path>
              <a:path w="261620" h="182879">
                <a:moveTo>
                  <a:pt x="227161" y="151953"/>
                </a:moveTo>
                <a:lnTo>
                  <a:pt x="191442" y="151953"/>
                </a:lnTo>
                <a:lnTo>
                  <a:pt x="191442" y="37058"/>
                </a:lnTo>
                <a:lnTo>
                  <a:pt x="227161" y="37058"/>
                </a:lnTo>
                <a:lnTo>
                  <a:pt x="227161" y="151953"/>
                </a:lnTo>
                <a:close/>
              </a:path>
              <a:path w="261620" h="182879">
                <a:moveTo>
                  <a:pt x="256827" y="179635"/>
                </a:moveTo>
                <a:lnTo>
                  <a:pt x="157856" y="179635"/>
                </a:lnTo>
                <a:lnTo>
                  <a:pt x="157162" y="179437"/>
                </a:lnTo>
                <a:lnTo>
                  <a:pt x="153292" y="161180"/>
                </a:lnTo>
                <a:lnTo>
                  <a:pt x="153491" y="159394"/>
                </a:lnTo>
                <a:lnTo>
                  <a:pt x="157757" y="151953"/>
                </a:lnTo>
                <a:lnTo>
                  <a:pt x="256827" y="151953"/>
                </a:lnTo>
                <a:lnTo>
                  <a:pt x="261391" y="168523"/>
                </a:lnTo>
                <a:lnTo>
                  <a:pt x="261242" y="170705"/>
                </a:lnTo>
                <a:lnTo>
                  <a:pt x="260944" y="172491"/>
                </a:lnTo>
                <a:lnTo>
                  <a:pt x="260746" y="174277"/>
                </a:lnTo>
                <a:lnTo>
                  <a:pt x="257521" y="179437"/>
                </a:lnTo>
                <a:lnTo>
                  <a:pt x="256827" y="17963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149" y="1026955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79" y="937311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737" y="1285219"/>
            <a:ext cx="239601" cy="1224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사용</a:t>
            </a:r>
            <a:r>
              <a:rPr spc="-150" dirty="0"/>
              <a:t> </a:t>
            </a:r>
            <a:r>
              <a:rPr spc="-35" dirty="0"/>
              <a:t>방법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8799" y="1604049"/>
            <a:ext cx="8577580" cy="18211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ourier New"/>
              <a:cs typeface="Courier New"/>
            </a:endParaRPr>
          </a:p>
          <a:p>
            <a:pPr marL="85725" marR="4459605">
              <a:lnSpc>
                <a:spcPct val="1510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3150" y="3459266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0198" y="3459286"/>
            <a:ext cx="1364199" cy="143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616" y="501704"/>
            <a:ext cx="263525" cy="182880"/>
          </a:xfrm>
          <a:custGeom>
            <a:avLst/>
            <a:gdLst/>
            <a:ahLst/>
            <a:cxnLst/>
            <a:rect l="l" t="t" r="r" b="b"/>
            <a:pathLst>
              <a:path w="263525" h="182879">
                <a:moveTo>
                  <a:pt x="59283" y="114448"/>
                </a:moveTo>
                <a:lnTo>
                  <a:pt x="42316" y="114448"/>
                </a:lnTo>
                <a:lnTo>
                  <a:pt x="34379" y="113208"/>
                </a:lnTo>
                <a:lnTo>
                  <a:pt x="942" y="76547"/>
                </a:lnTo>
                <a:lnTo>
                  <a:pt x="0" y="69056"/>
                </a:lnTo>
                <a:lnTo>
                  <a:pt x="0" y="51891"/>
                </a:lnTo>
                <a:lnTo>
                  <a:pt x="20935" y="11658"/>
                </a:lnTo>
                <a:lnTo>
                  <a:pt x="62061" y="0"/>
                </a:lnTo>
                <a:lnTo>
                  <a:pt x="70197" y="0"/>
                </a:lnTo>
                <a:lnTo>
                  <a:pt x="77341" y="942"/>
                </a:lnTo>
                <a:lnTo>
                  <a:pt x="89644" y="4712"/>
                </a:lnTo>
                <a:lnTo>
                  <a:pt x="94902" y="7441"/>
                </a:lnTo>
                <a:lnTo>
                  <a:pt x="99268" y="11013"/>
                </a:lnTo>
                <a:lnTo>
                  <a:pt x="103733" y="14585"/>
                </a:lnTo>
                <a:lnTo>
                  <a:pt x="107404" y="18901"/>
                </a:lnTo>
                <a:lnTo>
                  <a:pt x="110281" y="23961"/>
                </a:lnTo>
                <a:lnTo>
                  <a:pt x="112382" y="27533"/>
                </a:lnTo>
                <a:lnTo>
                  <a:pt x="55860" y="27533"/>
                </a:lnTo>
                <a:lnTo>
                  <a:pt x="52139" y="28277"/>
                </a:lnTo>
                <a:lnTo>
                  <a:pt x="36760" y="45839"/>
                </a:lnTo>
                <a:lnTo>
                  <a:pt x="35768" y="49510"/>
                </a:lnTo>
                <a:lnTo>
                  <a:pt x="35272" y="53578"/>
                </a:lnTo>
                <a:lnTo>
                  <a:pt x="35272" y="62904"/>
                </a:lnTo>
                <a:lnTo>
                  <a:pt x="54570" y="87213"/>
                </a:lnTo>
                <a:lnTo>
                  <a:pt x="121890" y="87213"/>
                </a:lnTo>
                <a:lnTo>
                  <a:pt x="121890" y="90487"/>
                </a:lnTo>
                <a:lnTo>
                  <a:pt x="121493" y="97928"/>
                </a:lnTo>
                <a:lnTo>
                  <a:pt x="120806" y="104626"/>
                </a:lnTo>
                <a:lnTo>
                  <a:pt x="87064" y="104626"/>
                </a:lnTo>
                <a:lnTo>
                  <a:pt x="82897" y="107305"/>
                </a:lnTo>
                <a:lnTo>
                  <a:pt x="77837" y="109636"/>
                </a:lnTo>
                <a:lnTo>
                  <a:pt x="71883" y="111621"/>
                </a:lnTo>
                <a:lnTo>
                  <a:pt x="66030" y="113506"/>
                </a:lnTo>
                <a:lnTo>
                  <a:pt x="59283" y="114448"/>
                </a:lnTo>
                <a:close/>
              </a:path>
              <a:path w="263525" h="182879">
                <a:moveTo>
                  <a:pt x="121890" y="87213"/>
                </a:moveTo>
                <a:lnTo>
                  <a:pt x="64194" y="87213"/>
                </a:lnTo>
                <a:lnTo>
                  <a:pt x="69155" y="86419"/>
                </a:lnTo>
                <a:lnTo>
                  <a:pt x="78482" y="83244"/>
                </a:lnTo>
                <a:lnTo>
                  <a:pt x="82649" y="81111"/>
                </a:lnTo>
                <a:lnTo>
                  <a:pt x="86320" y="78432"/>
                </a:lnTo>
                <a:lnTo>
                  <a:pt x="86217" y="67171"/>
                </a:lnTo>
                <a:lnTo>
                  <a:pt x="85774" y="60573"/>
                </a:lnTo>
                <a:lnTo>
                  <a:pt x="83591" y="47476"/>
                </a:lnTo>
                <a:lnTo>
                  <a:pt x="81954" y="42267"/>
                </a:lnTo>
                <a:lnTo>
                  <a:pt x="79771" y="38397"/>
                </a:lnTo>
                <a:lnTo>
                  <a:pt x="77589" y="34428"/>
                </a:lnTo>
                <a:lnTo>
                  <a:pt x="74860" y="31650"/>
                </a:lnTo>
                <a:lnTo>
                  <a:pt x="71586" y="30063"/>
                </a:lnTo>
                <a:lnTo>
                  <a:pt x="68312" y="28376"/>
                </a:lnTo>
                <a:lnTo>
                  <a:pt x="64492" y="27533"/>
                </a:lnTo>
                <a:lnTo>
                  <a:pt x="112382" y="27533"/>
                </a:lnTo>
                <a:lnTo>
                  <a:pt x="121461" y="67171"/>
                </a:lnTo>
                <a:lnTo>
                  <a:pt x="121844" y="74513"/>
                </a:lnTo>
                <a:lnTo>
                  <a:pt x="121890" y="87213"/>
                </a:lnTo>
                <a:close/>
              </a:path>
              <a:path w="263525" h="182879">
                <a:moveTo>
                  <a:pt x="105079" y="155078"/>
                </a:moveTo>
                <a:lnTo>
                  <a:pt x="52734" y="155078"/>
                </a:lnTo>
                <a:lnTo>
                  <a:pt x="59183" y="153739"/>
                </a:lnTo>
                <a:lnTo>
                  <a:pt x="64442" y="151060"/>
                </a:lnTo>
                <a:lnTo>
                  <a:pt x="84385" y="123973"/>
                </a:lnTo>
                <a:lnTo>
                  <a:pt x="85973" y="117822"/>
                </a:lnTo>
                <a:lnTo>
                  <a:pt x="86831" y="111621"/>
                </a:lnTo>
                <a:lnTo>
                  <a:pt x="86957" y="108247"/>
                </a:lnTo>
                <a:lnTo>
                  <a:pt x="87064" y="104626"/>
                </a:lnTo>
                <a:lnTo>
                  <a:pt x="120806" y="104626"/>
                </a:lnTo>
                <a:lnTo>
                  <a:pt x="120014" y="113208"/>
                </a:lnTo>
                <a:lnTo>
                  <a:pt x="118616" y="120848"/>
                </a:lnTo>
                <a:lnTo>
                  <a:pt x="116532" y="128289"/>
                </a:lnTo>
                <a:lnTo>
                  <a:pt x="114548" y="135632"/>
                </a:lnTo>
                <a:lnTo>
                  <a:pt x="111769" y="142626"/>
                </a:lnTo>
                <a:lnTo>
                  <a:pt x="105079" y="155078"/>
                </a:lnTo>
                <a:close/>
              </a:path>
              <a:path w="263525" h="182879">
                <a:moveTo>
                  <a:pt x="44648" y="182760"/>
                </a:moveTo>
                <a:lnTo>
                  <a:pt x="40778" y="182760"/>
                </a:lnTo>
                <a:lnTo>
                  <a:pt x="36909" y="182463"/>
                </a:lnTo>
                <a:lnTo>
                  <a:pt x="33039" y="181867"/>
                </a:lnTo>
                <a:lnTo>
                  <a:pt x="29170" y="181371"/>
                </a:lnTo>
                <a:lnTo>
                  <a:pt x="6675" y="155922"/>
                </a:lnTo>
                <a:lnTo>
                  <a:pt x="6838" y="154185"/>
                </a:lnTo>
                <a:lnTo>
                  <a:pt x="10417" y="148828"/>
                </a:lnTo>
                <a:lnTo>
                  <a:pt x="12402" y="148828"/>
                </a:lnTo>
                <a:lnTo>
                  <a:pt x="13940" y="149175"/>
                </a:lnTo>
                <a:lnTo>
                  <a:pt x="15924" y="149869"/>
                </a:lnTo>
                <a:lnTo>
                  <a:pt x="17908" y="150465"/>
                </a:lnTo>
                <a:lnTo>
                  <a:pt x="40630" y="155078"/>
                </a:lnTo>
                <a:lnTo>
                  <a:pt x="105079" y="155078"/>
                </a:lnTo>
                <a:lnTo>
                  <a:pt x="104626" y="155922"/>
                </a:lnTo>
                <a:lnTo>
                  <a:pt x="73521" y="178444"/>
                </a:lnTo>
                <a:lnTo>
                  <a:pt x="52703" y="182491"/>
                </a:lnTo>
                <a:lnTo>
                  <a:pt x="44648" y="182760"/>
                </a:lnTo>
                <a:close/>
              </a:path>
              <a:path w="263525" h="182879">
                <a:moveTo>
                  <a:pt x="153937" y="45690"/>
                </a:moveTo>
                <a:lnTo>
                  <a:pt x="151853" y="45690"/>
                </a:lnTo>
                <a:lnTo>
                  <a:pt x="151109" y="45442"/>
                </a:lnTo>
                <a:lnTo>
                  <a:pt x="148034" y="25350"/>
                </a:lnTo>
                <a:lnTo>
                  <a:pt x="148232" y="22572"/>
                </a:lnTo>
                <a:lnTo>
                  <a:pt x="148430" y="21381"/>
                </a:lnTo>
                <a:lnTo>
                  <a:pt x="148728" y="20389"/>
                </a:lnTo>
                <a:lnTo>
                  <a:pt x="149026" y="19298"/>
                </a:lnTo>
                <a:lnTo>
                  <a:pt x="189805" y="545"/>
                </a:lnTo>
                <a:lnTo>
                  <a:pt x="195411" y="0"/>
                </a:lnTo>
                <a:lnTo>
                  <a:pt x="210492" y="0"/>
                </a:lnTo>
                <a:lnTo>
                  <a:pt x="218528" y="1190"/>
                </a:lnTo>
                <a:lnTo>
                  <a:pt x="225375" y="3571"/>
                </a:lnTo>
                <a:lnTo>
                  <a:pt x="232221" y="5853"/>
                </a:lnTo>
                <a:lnTo>
                  <a:pt x="237926" y="9078"/>
                </a:lnTo>
                <a:lnTo>
                  <a:pt x="242490" y="13245"/>
                </a:lnTo>
                <a:lnTo>
                  <a:pt x="247054" y="17313"/>
                </a:lnTo>
                <a:lnTo>
                  <a:pt x="250427" y="22224"/>
                </a:lnTo>
                <a:lnTo>
                  <a:pt x="252610" y="27979"/>
                </a:lnTo>
                <a:lnTo>
                  <a:pt x="254352" y="32295"/>
                </a:lnTo>
                <a:lnTo>
                  <a:pt x="185241" y="32295"/>
                </a:lnTo>
                <a:lnTo>
                  <a:pt x="180428" y="32990"/>
                </a:lnTo>
                <a:lnTo>
                  <a:pt x="155574" y="44995"/>
                </a:lnTo>
                <a:lnTo>
                  <a:pt x="153937" y="45690"/>
                </a:lnTo>
                <a:close/>
              </a:path>
              <a:path w="263525" h="182879">
                <a:moveTo>
                  <a:pt x="258414" y="179635"/>
                </a:moveTo>
                <a:lnTo>
                  <a:pt x="154036" y="179635"/>
                </a:lnTo>
                <a:lnTo>
                  <a:pt x="152300" y="179486"/>
                </a:lnTo>
                <a:lnTo>
                  <a:pt x="144762" y="160287"/>
                </a:lnTo>
                <a:lnTo>
                  <a:pt x="144866" y="158501"/>
                </a:lnTo>
                <a:lnTo>
                  <a:pt x="153788" y="141089"/>
                </a:lnTo>
                <a:lnTo>
                  <a:pt x="184298" y="108346"/>
                </a:lnTo>
                <a:lnTo>
                  <a:pt x="190450" y="101996"/>
                </a:lnTo>
                <a:lnTo>
                  <a:pt x="195361" y="96192"/>
                </a:lnTo>
                <a:lnTo>
                  <a:pt x="199032" y="90933"/>
                </a:lnTo>
                <a:lnTo>
                  <a:pt x="202802" y="85675"/>
                </a:lnTo>
                <a:lnTo>
                  <a:pt x="213319" y="57596"/>
                </a:lnTo>
                <a:lnTo>
                  <a:pt x="213319" y="51246"/>
                </a:lnTo>
                <a:lnTo>
                  <a:pt x="212823" y="48369"/>
                </a:lnTo>
                <a:lnTo>
                  <a:pt x="210839" y="43011"/>
                </a:lnTo>
                <a:lnTo>
                  <a:pt x="209400" y="40679"/>
                </a:lnTo>
                <a:lnTo>
                  <a:pt x="207515" y="38695"/>
                </a:lnTo>
                <a:lnTo>
                  <a:pt x="205729" y="36710"/>
                </a:lnTo>
                <a:lnTo>
                  <a:pt x="203398" y="35173"/>
                </a:lnTo>
                <a:lnTo>
                  <a:pt x="200520" y="34081"/>
                </a:lnTo>
                <a:lnTo>
                  <a:pt x="197742" y="32891"/>
                </a:lnTo>
                <a:lnTo>
                  <a:pt x="194468" y="32295"/>
                </a:lnTo>
                <a:lnTo>
                  <a:pt x="254352" y="32295"/>
                </a:lnTo>
                <a:lnTo>
                  <a:pt x="254892" y="33635"/>
                </a:lnTo>
                <a:lnTo>
                  <a:pt x="255922" y="39141"/>
                </a:lnTo>
                <a:lnTo>
                  <a:pt x="256033" y="51941"/>
                </a:lnTo>
                <a:lnTo>
                  <a:pt x="255478" y="57596"/>
                </a:lnTo>
                <a:lnTo>
                  <a:pt x="237309" y="96654"/>
                </a:lnTo>
                <a:lnTo>
                  <a:pt x="207962" y="129480"/>
                </a:lnTo>
                <a:lnTo>
                  <a:pt x="187423" y="150614"/>
                </a:lnTo>
                <a:lnTo>
                  <a:pt x="257819" y="150614"/>
                </a:lnTo>
                <a:lnTo>
                  <a:pt x="258662" y="150911"/>
                </a:lnTo>
                <a:lnTo>
                  <a:pt x="259456" y="151507"/>
                </a:lnTo>
                <a:lnTo>
                  <a:pt x="260250" y="152003"/>
                </a:lnTo>
                <a:lnTo>
                  <a:pt x="260895" y="152846"/>
                </a:lnTo>
                <a:lnTo>
                  <a:pt x="261391" y="154037"/>
                </a:lnTo>
                <a:lnTo>
                  <a:pt x="261986" y="155128"/>
                </a:lnTo>
                <a:lnTo>
                  <a:pt x="262383" y="156616"/>
                </a:lnTo>
                <a:lnTo>
                  <a:pt x="262582" y="158501"/>
                </a:lnTo>
                <a:lnTo>
                  <a:pt x="262879" y="160287"/>
                </a:lnTo>
                <a:lnTo>
                  <a:pt x="262971" y="161627"/>
                </a:lnTo>
                <a:lnTo>
                  <a:pt x="262886" y="170408"/>
                </a:lnTo>
                <a:lnTo>
                  <a:pt x="262532" y="173682"/>
                </a:lnTo>
                <a:lnTo>
                  <a:pt x="262185" y="175170"/>
                </a:lnTo>
                <a:lnTo>
                  <a:pt x="261193" y="177551"/>
                </a:lnTo>
                <a:lnTo>
                  <a:pt x="260597" y="178395"/>
                </a:lnTo>
                <a:lnTo>
                  <a:pt x="259208" y="179387"/>
                </a:lnTo>
                <a:lnTo>
                  <a:pt x="258414" y="17963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149" y="1026955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4537" y="1285219"/>
            <a:ext cx="716282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421353"/>
            <a:ext cx="2041525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892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207" y="2187557"/>
            <a:ext cx="3461124" cy="27174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7750" y="2168375"/>
            <a:ext cx="3509937" cy="2755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38787" y="161585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149" y="1026955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737" y="1285219"/>
            <a:ext cx="716282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421353"/>
            <a:ext cx="2041525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2844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0162" y="2148724"/>
            <a:ext cx="3530200" cy="27716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3636" y="2148724"/>
            <a:ext cx="3530200" cy="27716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38787" y="161585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149" y="1026955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737" y="1285219"/>
            <a:ext cx="716282" cy="152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9" y="421353"/>
            <a:ext cx="2041525" cy="1033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사용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방법</a:t>
            </a:r>
            <a:endParaRPr sz="18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28448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0600" y="2122656"/>
            <a:ext cx="2595349" cy="27251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8050" y="2122649"/>
            <a:ext cx="2595349" cy="27251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38787" y="1615850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794" y="501704"/>
            <a:ext cx="259715" cy="182880"/>
          </a:xfrm>
          <a:custGeom>
            <a:avLst/>
            <a:gdLst/>
            <a:ahLst/>
            <a:cxnLst/>
            <a:rect l="l" t="t" r="r" b="b"/>
            <a:pathLst>
              <a:path w="259715" h="182879">
                <a:moveTo>
                  <a:pt x="9174" y="45690"/>
                </a:moveTo>
                <a:lnTo>
                  <a:pt x="7091" y="45690"/>
                </a:lnTo>
                <a:lnTo>
                  <a:pt x="6347" y="45442"/>
                </a:lnTo>
                <a:lnTo>
                  <a:pt x="3271" y="25350"/>
                </a:lnTo>
                <a:lnTo>
                  <a:pt x="3469" y="22572"/>
                </a:lnTo>
                <a:lnTo>
                  <a:pt x="3668" y="21381"/>
                </a:lnTo>
                <a:lnTo>
                  <a:pt x="3965" y="20389"/>
                </a:lnTo>
                <a:lnTo>
                  <a:pt x="4263" y="19298"/>
                </a:lnTo>
                <a:lnTo>
                  <a:pt x="45042" y="545"/>
                </a:lnTo>
                <a:lnTo>
                  <a:pt x="50648" y="0"/>
                </a:lnTo>
                <a:lnTo>
                  <a:pt x="65729" y="0"/>
                </a:lnTo>
                <a:lnTo>
                  <a:pt x="73766" y="1190"/>
                </a:lnTo>
                <a:lnTo>
                  <a:pt x="80612" y="3571"/>
                </a:lnTo>
                <a:lnTo>
                  <a:pt x="87458" y="5853"/>
                </a:lnTo>
                <a:lnTo>
                  <a:pt x="93163" y="9078"/>
                </a:lnTo>
                <a:lnTo>
                  <a:pt x="97727" y="13245"/>
                </a:lnTo>
                <a:lnTo>
                  <a:pt x="102291" y="17313"/>
                </a:lnTo>
                <a:lnTo>
                  <a:pt x="105665" y="22224"/>
                </a:lnTo>
                <a:lnTo>
                  <a:pt x="107847" y="27979"/>
                </a:lnTo>
                <a:lnTo>
                  <a:pt x="109589" y="32295"/>
                </a:lnTo>
                <a:lnTo>
                  <a:pt x="40478" y="32295"/>
                </a:lnTo>
                <a:lnTo>
                  <a:pt x="35666" y="32990"/>
                </a:lnTo>
                <a:lnTo>
                  <a:pt x="10811" y="44995"/>
                </a:lnTo>
                <a:lnTo>
                  <a:pt x="9174" y="45690"/>
                </a:lnTo>
                <a:close/>
              </a:path>
              <a:path w="259715" h="182879">
                <a:moveTo>
                  <a:pt x="113652" y="179635"/>
                </a:moveTo>
                <a:lnTo>
                  <a:pt x="9274" y="179635"/>
                </a:lnTo>
                <a:lnTo>
                  <a:pt x="7537" y="179486"/>
                </a:lnTo>
                <a:lnTo>
                  <a:pt x="0" y="160287"/>
                </a:lnTo>
                <a:lnTo>
                  <a:pt x="103" y="158501"/>
                </a:lnTo>
                <a:lnTo>
                  <a:pt x="9025" y="141089"/>
                </a:lnTo>
                <a:lnTo>
                  <a:pt x="39535" y="108346"/>
                </a:lnTo>
                <a:lnTo>
                  <a:pt x="45687" y="101996"/>
                </a:lnTo>
                <a:lnTo>
                  <a:pt x="50598" y="96192"/>
                </a:lnTo>
                <a:lnTo>
                  <a:pt x="54269" y="90933"/>
                </a:lnTo>
                <a:lnTo>
                  <a:pt x="58040" y="85675"/>
                </a:lnTo>
                <a:lnTo>
                  <a:pt x="68557" y="57596"/>
                </a:lnTo>
                <a:lnTo>
                  <a:pt x="68557" y="51246"/>
                </a:lnTo>
                <a:lnTo>
                  <a:pt x="68061" y="48369"/>
                </a:lnTo>
                <a:lnTo>
                  <a:pt x="66076" y="43011"/>
                </a:lnTo>
                <a:lnTo>
                  <a:pt x="64638" y="40679"/>
                </a:lnTo>
                <a:lnTo>
                  <a:pt x="62752" y="38695"/>
                </a:lnTo>
                <a:lnTo>
                  <a:pt x="60967" y="36710"/>
                </a:lnTo>
                <a:lnTo>
                  <a:pt x="58635" y="35173"/>
                </a:lnTo>
                <a:lnTo>
                  <a:pt x="55758" y="34081"/>
                </a:lnTo>
                <a:lnTo>
                  <a:pt x="52979" y="32891"/>
                </a:lnTo>
                <a:lnTo>
                  <a:pt x="49705" y="32295"/>
                </a:lnTo>
                <a:lnTo>
                  <a:pt x="109589" y="32295"/>
                </a:lnTo>
                <a:lnTo>
                  <a:pt x="110129" y="33635"/>
                </a:lnTo>
                <a:lnTo>
                  <a:pt x="111159" y="39141"/>
                </a:lnTo>
                <a:lnTo>
                  <a:pt x="111270" y="51941"/>
                </a:lnTo>
                <a:lnTo>
                  <a:pt x="110715" y="57596"/>
                </a:lnTo>
                <a:lnTo>
                  <a:pt x="92546" y="96654"/>
                </a:lnTo>
                <a:lnTo>
                  <a:pt x="63199" y="129480"/>
                </a:lnTo>
                <a:lnTo>
                  <a:pt x="42661" y="150614"/>
                </a:lnTo>
                <a:lnTo>
                  <a:pt x="113056" y="150614"/>
                </a:lnTo>
                <a:lnTo>
                  <a:pt x="113900" y="150911"/>
                </a:lnTo>
                <a:lnTo>
                  <a:pt x="114693" y="151507"/>
                </a:lnTo>
                <a:lnTo>
                  <a:pt x="115487" y="152003"/>
                </a:lnTo>
                <a:lnTo>
                  <a:pt x="116132" y="152846"/>
                </a:lnTo>
                <a:lnTo>
                  <a:pt x="116628" y="154037"/>
                </a:lnTo>
                <a:lnTo>
                  <a:pt x="117224" y="155128"/>
                </a:lnTo>
                <a:lnTo>
                  <a:pt x="117620" y="156616"/>
                </a:lnTo>
                <a:lnTo>
                  <a:pt x="117819" y="158501"/>
                </a:lnTo>
                <a:lnTo>
                  <a:pt x="118117" y="160287"/>
                </a:lnTo>
                <a:lnTo>
                  <a:pt x="118208" y="161627"/>
                </a:lnTo>
                <a:lnTo>
                  <a:pt x="118123" y="170408"/>
                </a:lnTo>
                <a:lnTo>
                  <a:pt x="117769" y="173682"/>
                </a:lnTo>
                <a:lnTo>
                  <a:pt x="117422" y="175170"/>
                </a:lnTo>
                <a:lnTo>
                  <a:pt x="116430" y="177551"/>
                </a:lnTo>
                <a:lnTo>
                  <a:pt x="115834" y="178395"/>
                </a:lnTo>
                <a:lnTo>
                  <a:pt x="114445" y="179387"/>
                </a:lnTo>
                <a:lnTo>
                  <a:pt x="113652" y="179635"/>
                </a:lnTo>
                <a:close/>
              </a:path>
              <a:path w="259715" h="182879">
                <a:moveTo>
                  <a:pt x="150511" y="42118"/>
                </a:moveTo>
                <a:lnTo>
                  <a:pt x="148626" y="42118"/>
                </a:lnTo>
                <a:lnTo>
                  <a:pt x="147931" y="41969"/>
                </a:lnTo>
                <a:lnTo>
                  <a:pt x="145004" y="25003"/>
                </a:lnTo>
                <a:lnTo>
                  <a:pt x="145203" y="22026"/>
                </a:lnTo>
                <a:lnTo>
                  <a:pt x="145401" y="20786"/>
                </a:lnTo>
                <a:lnTo>
                  <a:pt x="145997" y="18801"/>
                </a:lnTo>
                <a:lnTo>
                  <a:pt x="146344" y="17958"/>
                </a:lnTo>
                <a:lnTo>
                  <a:pt x="146741" y="17264"/>
                </a:lnTo>
                <a:lnTo>
                  <a:pt x="147138" y="16470"/>
                </a:lnTo>
                <a:lnTo>
                  <a:pt x="147783" y="15676"/>
                </a:lnTo>
                <a:lnTo>
                  <a:pt x="148676" y="14882"/>
                </a:lnTo>
                <a:lnTo>
                  <a:pt x="149569" y="13989"/>
                </a:lnTo>
                <a:lnTo>
                  <a:pt x="151404" y="12699"/>
                </a:lnTo>
                <a:lnTo>
                  <a:pt x="154182" y="11013"/>
                </a:lnTo>
                <a:lnTo>
                  <a:pt x="157060" y="9227"/>
                </a:lnTo>
                <a:lnTo>
                  <a:pt x="160631" y="7540"/>
                </a:lnTo>
                <a:lnTo>
                  <a:pt x="164898" y="5953"/>
                </a:lnTo>
                <a:lnTo>
                  <a:pt x="169164" y="4266"/>
                </a:lnTo>
                <a:lnTo>
                  <a:pt x="174076" y="2877"/>
                </a:lnTo>
                <a:lnTo>
                  <a:pt x="179632" y="1785"/>
                </a:lnTo>
                <a:lnTo>
                  <a:pt x="185287" y="595"/>
                </a:lnTo>
                <a:lnTo>
                  <a:pt x="191389" y="0"/>
                </a:lnTo>
                <a:lnTo>
                  <a:pt x="206470" y="0"/>
                </a:lnTo>
                <a:lnTo>
                  <a:pt x="214011" y="992"/>
                </a:lnTo>
                <a:lnTo>
                  <a:pt x="227207" y="4960"/>
                </a:lnTo>
                <a:lnTo>
                  <a:pt x="232763" y="7838"/>
                </a:lnTo>
                <a:lnTo>
                  <a:pt x="237228" y="11608"/>
                </a:lnTo>
                <a:lnTo>
                  <a:pt x="241792" y="15378"/>
                </a:lnTo>
                <a:lnTo>
                  <a:pt x="245215" y="20042"/>
                </a:lnTo>
                <a:lnTo>
                  <a:pt x="247497" y="25598"/>
                </a:lnTo>
                <a:lnTo>
                  <a:pt x="248796" y="28575"/>
                </a:lnTo>
                <a:lnTo>
                  <a:pt x="182856" y="28575"/>
                </a:lnTo>
                <a:lnTo>
                  <a:pt x="178392" y="29269"/>
                </a:lnTo>
                <a:lnTo>
                  <a:pt x="154480" y="40034"/>
                </a:lnTo>
                <a:lnTo>
                  <a:pt x="152198" y="41423"/>
                </a:lnTo>
                <a:lnTo>
                  <a:pt x="150511" y="42118"/>
                </a:lnTo>
                <a:close/>
              </a:path>
              <a:path w="259715" h="182879">
                <a:moveTo>
                  <a:pt x="252706" y="154185"/>
                </a:moveTo>
                <a:lnTo>
                  <a:pt x="191588" y="154185"/>
                </a:lnTo>
                <a:lnTo>
                  <a:pt x="195953" y="153590"/>
                </a:lnTo>
                <a:lnTo>
                  <a:pt x="203593" y="151209"/>
                </a:lnTo>
                <a:lnTo>
                  <a:pt x="215499" y="139600"/>
                </a:lnTo>
                <a:lnTo>
                  <a:pt x="216888" y="136525"/>
                </a:lnTo>
                <a:lnTo>
                  <a:pt x="217583" y="133151"/>
                </a:lnTo>
                <a:lnTo>
                  <a:pt x="217583" y="125313"/>
                </a:lnTo>
                <a:lnTo>
                  <a:pt x="216789" y="121592"/>
                </a:lnTo>
                <a:lnTo>
                  <a:pt x="213614" y="115044"/>
                </a:lnTo>
                <a:lnTo>
                  <a:pt x="211233" y="112266"/>
                </a:lnTo>
                <a:lnTo>
                  <a:pt x="208058" y="109983"/>
                </a:lnTo>
                <a:lnTo>
                  <a:pt x="204982" y="107701"/>
                </a:lnTo>
                <a:lnTo>
                  <a:pt x="201063" y="105916"/>
                </a:lnTo>
                <a:lnTo>
                  <a:pt x="191538" y="103336"/>
                </a:lnTo>
                <a:lnTo>
                  <a:pt x="185883" y="102691"/>
                </a:lnTo>
                <a:lnTo>
                  <a:pt x="162963" y="102691"/>
                </a:lnTo>
                <a:lnTo>
                  <a:pt x="161921" y="102542"/>
                </a:lnTo>
                <a:lnTo>
                  <a:pt x="157704" y="94357"/>
                </a:lnTo>
                <a:lnTo>
                  <a:pt x="157704" y="84435"/>
                </a:lnTo>
                <a:lnTo>
                  <a:pt x="162616" y="76348"/>
                </a:lnTo>
                <a:lnTo>
                  <a:pt x="184444" y="76348"/>
                </a:lnTo>
                <a:lnTo>
                  <a:pt x="189107" y="75753"/>
                </a:lnTo>
                <a:lnTo>
                  <a:pt x="209695" y="61168"/>
                </a:lnTo>
                <a:lnTo>
                  <a:pt x="211183" y="57894"/>
                </a:lnTo>
                <a:lnTo>
                  <a:pt x="211866" y="54570"/>
                </a:lnTo>
                <a:lnTo>
                  <a:pt x="211928" y="47327"/>
                </a:lnTo>
                <a:lnTo>
                  <a:pt x="211431" y="44499"/>
                </a:lnTo>
                <a:lnTo>
                  <a:pt x="209447" y="39141"/>
                </a:lnTo>
                <a:lnTo>
                  <a:pt x="207959" y="36810"/>
                </a:lnTo>
                <a:lnTo>
                  <a:pt x="205974" y="34825"/>
                </a:lnTo>
                <a:lnTo>
                  <a:pt x="204089" y="32841"/>
                </a:lnTo>
                <a:lnTo>
                  <a:pt x="201609" y="31303"/>
                </a:lnTo>
                <a:lnTo>
                  <a:pt x="195457" y="29120"/>
                </a:lnTo>
                <a:lnTo>
                  <a:pt x="191786" y="28575"/>
                </a:lnTo>
                <a:lnTo>
                  <a:pt x="248796" y="28575"/>
                </a:lnTo>
                <a:lnTo>
                  <a:pt x="249879" y="31055"/>
                </a:lnTo>
                <a:lnTo>
                  <a:pt x="250984" y="36810"/>
                </a:lnTo>
                <a:lnTo>
                  <a:pt x="251069" y="49559"/>
                </a:lnTo>
                <a:lnTo>
                  <a:pt x="250375" y="54570"/>
                </a:lnTo>
                <a:lnTo>
                  <a:pt x="248986" y="59233"/>
                </a:lnTo>
                <a:lnTo>
                  <a:pt x="247597" y="63797"/>
                </a:lnTo>
                <a:lnTo>
                  <a:pt x="245563" y="67915"/>
                </a:lnTo>
                <a:lnTo>
                  <a:pt x="242884" y="71586"/>
                </a:lnTo>
                <a:lnTo>
                  <a:pt x="240304" y="75257"/>
                </a:lnTo>
                <a:lnTo>
                  <a:pt x="219369" y="86617"/>
                </a:lnTo>
                <a:lnTo>
                  <a:pt x="219369" y="87064"/>
                </a:lnTo>
                <a:lnTo>
                  <a:pt x="225520" y="87758"/>
                </a:lnTo>
                <a:lnTo>
                  <a:pt x="231027" y="89346"/>
                </a:lnTo>
                <a:lnTo>
                  <a:pt x="235889" y="91826"/>
                </a:lnTo>
                <a:lnTo>
                  <a:pt x="240850" y="94208"/>
                </a:lnTo>
                <a:lnTo>
                  <a:pt x="245017" y="97234"/>
                </a:lnTo>
                <a:lnTo>
                  <a:pt x="248390" y="100905"/>
                </a:lnTo>
                <a:lnTo>
                  <a:pt x="251863" y="104477"/>
                </a:lnTo>
                <a:lnTo>
                  <a:pt x="254492" y="108545"/>
                </a:lnTo>
                <a:lnTo>
                  <a:pt x="256278" y="113109"/>
                </a:lnTo>
                <a:lnTo>
                  <a:pt x="258163" y="117673"/>
                </a:lnTo>
                <a:lnTo>
                  <a:pt x="259106" y="122634"/>
                </a:lnTo>
                <a:lnTo>
                  <a:pt x="259106" y="136822"/>
                </a:lnTo>
                <a:lnTo>
                  <a:pt x="257419" y="144660"/>
                </a:lnTo>
                <a:lnTo>
                  <a:pt x="252706" y="154185"/>
                </a:lnTo>
                <a:close/>
              </a:path>
              <a:path w="259715" h="182879">
                <a:moveTo>
                  <a:pt x="190943" y="182760"/>
                </a:moveTo>
                <a:lnTo>
                  <a:pt x="184990" y="182760"/>
                </a:lnTo>
                <a:lnTo>
                  <a:pt x="179384" y="182314"/>
                </a:lnTo>
                <a:lnTo>
                  <a:pt x="174125" y="181421"/>
                </a:lnTo>
                <a:lnTo>
                  <a:pt x="168867" y="180627"/>
                </a:lnTo>
                <a:lnTo>
                  <a:pt x="141114" y="149572"/>
                </a:lnTo>
                <a:lnTo>
                  <a:pt x="141433" y="146794"/>
                </a:lnTo>
                <a:lnTo>
                  <a:pt x="142127" y="145107"/>
                </a:lnTo>
                <a:lnTo>
                  <a:pt x="142921" y="143420"/>
                </a:lnTo>
                <a:lnTo>
                  <a:pt x="144012" y="142577"/>
                </a:lnTo>
                <a:lnTo>
                  <a:pt x="146294" y="142577"/>
                </a:lnTo>
                <a:lnTo>
                  <a:pt x="147832" y="143172"/>
                </a:lnTo>
                <a:lnTo>
                  <a:pt x="150015" y="144363"/>
                </a:lnTo>
                <a:lnTo>
                  <a:pt x="152297" y="145553"/>
                </a:lnTo>
                <a:lnTo>
                  <a:pt x="180674" y="154185"/>
                </a:lnTo>
                <a:lnTo>
                  <a:pt x="252706" y="154185"/>
                </a:lnTo>
                <a:lnTo>
                  <a:pt x="250672" y="158253"/>
                </a:lnTo>
                <a:lnTo>
                  <a:pt x="245960" y="163959"/>
                </a:lnTo>
                <a:lnTo>
                  <a:pt x="239907" y="168622"/>
                </a:lnTo>
                <a:lnTo>
                  <a:pt x="233954" y="173285"/>
                </a:lnTo>
                <a:lnTo>
                  <a:pt x="198235" y="182537"/>
                </a:lnTo>
                <a:lnTo>
                  <a:pt x="190943" y="18276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2519" cy="1495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4109" y="862053"/>
            <a:ext cx="86617" cy="1955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8204" y="862053"/>
            <a:ext cx="86618" cy="1955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6774" y="332116"/>
            <a:ext cx="5657850" cy="7531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8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중요</a:t>
            </a:r>
            <a:r>
              <a:rPr sz="1800" b="1" spc="-16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컨셉</a:t>
            </a:r>
            <a:r>
              <a:rPr sz="1800" b="1" spc="-155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및</a:t>
            </a:r>
            <a:r>
              <a:rPr sz="1800" b="1" spc="-155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35" dirty="0">
                <a:solidFill>
                  <a:srgbClr val="2C2C2C"/>
                </a:solidFill>
                <a:latin typeface="Gulim"/>
                <a:cs typeface="Gulim"/>
              </a:rPr>
              <a:t>특징</a:t>
            </a:r>
            <a:endParaRPr sz="1800">
              <a:latin typeface="Gulim"/>
              <a:cs typeface="Gulim"/>
            </a:endParaRPr>
          </a:p>
          <a:p>
            <a:pPr marL="379095" indent="-367030">
              <a:lnSpc>
                <a:spcPct val="100000"/>
              </a:lnSpc>
              <a:spcBef>
                <a:spcPts val="705"/>
              </a:spcBef>
              <a:buFont typeface="Arial"/>
              <a:buChar char="●"/>
              <a:tabLst>
                <a:tab pos="379095" algn="l"/>
                <a:tab pos="379730" algn="l"/>
                <a:tab pos="1536700" algn="l"/>
                <a:tab pos="3940810" algn="l"/>
              </a:tabLst>
            </a:pPr>
            <a:r>
              <a:rPr sz="1800" dirty="0">
                <a:latin typeface="Gulim"/>
                <a:cs typeface="Gulim"/>
              </a:rPr>
              <a:t>통신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35" dirty="0">
                <a:latin typeface="Gulim"/>
                <a:cs typeface="Gulim"/>
              </a:rPr>
              <a:t>기능</a:t>
            </a:r>
            <a:r>
              <a:rPr sz="1800" dirty="0">
                <a:latin typeface="Gulim"/>
                <a:cs typeface="Gulim"/>
              </a:rPr>
              <a:t>	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관련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다양한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기능</a:t>
            </a:r>
            <a:r>
              <a:rPr sz="1800" dirty="0">
                <a:latin typeface="Gulim"/>
                <a:cs typeface="Gulim"/>
              </a:rPr>
              <a:t>	다양한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개발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도구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199" y="1148917"/>
            <a:ext cx="7728873" cy="3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개발</a:t>
            </a:r>
            <a:r>
              <a:rPr spc="-150" dirty="0"/>
              <a:t> </a:t>
            </a:r>
            <a:r>
              <a:rPr dirty="0"/>
              <a:t>환경</a:t>
            </a:r>
            <a:r>
              <a:rPr spc="-150" dirty="0"/>
              <a:t> </a:t>
            </a:r>
            <a:r>
              <a:rPr spc="-25" dirty="0"/>
              <a:t>구축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965" y="1023234"/>
            <a:ext cx="1195984" cy="1958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0200" y="1285219"/>
            <a:ext cx="481109" cy="1227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9037" y="1494174"/>
            <a:ext cx="6632134" cy="153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3899" y="1704319"/>
            <a:ext cx="1940669" cy="3730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9037" y="2123419"/>
            <a:ext cx="2465390" cy="152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05994" y="2332969"/>
            <a:ext cx="792138" cy="152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6779" y="937311"/>
            <a:ext cx="1535430" cy="240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ts val="1664"/>
              </a:lnSpc>
              <a:spcBef>
                <a:spcPts val="30"/>
              </a:spcBef>
            </a:pPr>
            <a:r>
              <a:rPr sz="1400" b="1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9575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95758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95758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95758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1099" y="2541924"/>
            <a:ext cx="3372608" cy="153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9363" y="2752070"/>
            <a:ext cx="2668438" cy="1525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71099" y="2961024"/>
            <a:ext cx="2323485" cy="1531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64867" y="3168937"/>
            <a:ext cx="2341099" cy="15478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7172" y="482206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775" y="4822069"/>
            <a:ext cx="218249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830"/>
              </a:lnSpc>
              <a:spcBef>
                <a:spcPts val="135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3"/>
              </a:rPr>
              <a:t>https://colcon.readthedocs.io/en/released/#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4"/>
              </a:rPr>
              <a:t>https://index.ros.org/doc/ros2/Tutorials/Colcon-Tutorial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4"/>
              </a:rPr>
              <a:t>/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23767" y="3510279"/>
            <a:ext cx="1006475" cy="906780"/>
          </a:xfrm>
          <a:custGeom>
            <a:avLst/>
            <a:gdLst/>
            <a:ahLst/>
            <a:cxnLst/>
            <a:rect l="l" t="t" r="r" b="b"/>
            <a:pathLst>
              <a:path w="1006475" h="906779">
                <a:moveTo>
                  <a:pt x="1006005" y="361950"/>
                </a:moveTo>
                <a:lnTo>
                  <a:pt x="823099" y="361950"/>
                </a:lnTo>
                <a:lnTo>
                  <a:pt x="823099" y="180975"/>
                </a:lnTo>
                <a:lnTo>
                  <a:pt x="91452" y="180975"/>
                </a:lnTo>
                <a:lnTo>
                  <a:pt x="91452" y="0"/>
                </a:lnTo>
                <a:lnTo>
                  <a:pt x="0" y="0"/>
                </a:lnTo>
                <a:lnTo>
                  <a:pt x="0" y="180975"/>
                </a:lnTo>
                <a:lnTo>
                  <a:pt x="0" y="182880"/>
                </a:lnTo>
                <a:lnTo>
                  <a:pt x="0" y="906780"/>
                </a:lnTo>
                <a:lnTo>
                  <a:pt x="640181" y="906780"/>
                </a:lnTo>
                <a:lnTo>
                  <a:pt x="640181" y="725805"/>
                </a:lnTo>
                <a:lnTo>
                  <a:pt x="640181" y="723900"/>
                </a:lnTo>
                <a:lnTo>
                  <a:pt x="640181" y="544830"/>
                </a:lnTo>
                <a:lnTo>
                  <a:pt x="1006005" y="544830"/>
                </a:lnTo>
                <a:lnTo>
                  <a:pt x="1006005" y="36195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38050" y="3424549"/>
            <a:ext cx="2519045" cy="1530350"/>
          </a:xfrm>
          <a:prstGeom prst="rect">
            <a:avLst/>
          </a:prstGeom>
          <a:ln w="19049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.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├──</a:t>
            </a:r>
            <a:r>
              <a:rPr sz="12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Courier New"/>
                <a:cs typeface="Courier New"/>
              </a:rPr>
              <a:t>build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├──</a:t>
            </a:r>
            <a:r>
              <a:rPr sz="12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Courier New"/>
                <a:cs typeface="Courier New"/>
              </a:rPr>
              <a:t>install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├──</a:t>
            </a:r>
            <a:r>
              <a:rPr sz="1200" spc="-25" dirty="0">
                <a:solidFill>
                  <a:srgbClr val="333333"/>
                </a:solidFill>
                <a:latin typeface="Courier New"/>
                <a:cs typeface="Courier New"/>
              </a:rPr>
              <a:t> log</a:t>
            </a:r>
            <a:endParaRPr sz="120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└──</a:t>
            </a:r>
            <a:r>
              <a:rPr sz="1200" spc="-25" dirty="0">
                <a:solidFill>
                  <a:srgbClr val="333333"/>
                </a:solidFill>
                <a:latin typeface="Courier New"/>
                <a:cs typeface="Courier New"/>
              </a:rPr>
              <a:t> src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2675" y="4596124"/>
            <a:ext cx="2012314" cy="182880"/>
          </a:xfrm>
          <a:prstGeom prst="rect">
            <a:avLst/>
          </a:prstGeom>
          <a:solidFill>
            <a:srgbClr val="F4F4F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00" dirty="0">
                <a:solidFill>
                  <a:srgbClr val="009999"/>
                </a:solidFill>
                <a:latin typeface="Courier New"/>
                <a:cs typeface="Courier New"/>
              </a:rPr>
              <a:t>4</a:t>
            </a:r>
            <a:r>
              <a:rPr sz="1200" spc="-25" dirty="0">
                <a:solidFill>
                  <a:srgbClr val="00999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333333"/>
                </a:solidFill>
                <a:latin typeface="Courier New"/>
                <a:cs typeface="Courier New"/>
              </a:rPr>
              <a:t>directories,</a:t>
            </a:r>
            <a:r>
              <a:rPr sz="12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009999"/>
                </a:solidFill>
                <a:latin typeface="Courier New"/>
                <a:cs typeface="Courier New"/>
              </a:rPr>
              <a:t>0</a:t>
            </a:r>
            <a:r>
              <a:rPr sz="1200" spc="-20" dirty="0">
                <a:solidFill>
                  <a:srgbClr val="00999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Courier New"/>
                <a:cs typeface="Courier New"/>
              </a:rPr>
              <a:t>files</a:t>
            </a:r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378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751" y="504830"/>
            <a:ext cx="259715" cy="179705"/>
          </a:xfrm>
          <a:custGeom>
            <a:avLst/>
            <a:gdLst/>
            <a:ahLst/>
            <a:cxnLst/>
            <a:rect l="l" t="t" r="r" b="b"/>
            <a:pathLst>
              <a:path w="259715" h="179704">
                <a:moveTo>
                  <a:pt x="39835" y="177254"/>
                </a:moveTo>
                <a:lnTo>
                  <a:pt x="31401" y="177254"/>
                </a:lnTo>
                <a:lnTo>
                  <a:pt x="27581" y="177105"/>
                </a:lnTo>
                <a:lnTo>
                  <a:pt x="16370" y="171698"/>
                </a:lnTo>
                <a:lnTo>
                  <a:pt x="16717" y="170408"/>
                </a:lnTo>
                <a:lnTo>
                  <a:pt x="17511" y="168919"/>
                </a:lnTo>
                <a:lnTo>
                  <a:pt x="79870" y="31105"/>
                </a:lnTo>
                <a:lnTo>
                  <a:pt x="3769" y="31105"/>
                </a:lnTo>
                <a:lnTo>
                  <a:pt x="2280" y="29864"/>
                </a:lnTo>
                <a:lnTo>
                  <a:pt x="1288" y="27384"/>
                </a:lnTo>
                <a:lnTo>
                  <a:pt x="395" y="24903"/>
                </a:lnTo>
                <a:lnTo>
                  <a:pt x="72" y="22026"/>
                </a:lnTo>
                <a:lnTo>
                  <a:pt x="0" y="11906"/>
                </a:lnTo>
                <a:lnTo>
                  <a:pt x="98" y="10368"/>
                </a:lnTo>
                <a:lnTo>
                  <a:pt x="3372" y="892"/>
                </a:lnTo>
                <a:lnTo>
                  <a:pt x="4066" y="297"/>
                </a:lnTo>
                <a:lnTo>
                  <a:pt x="4860" y="0"/>
                </a:lnTo>
                <a:lnTo>
                  <a:pt x="112264" y="0"/>
                </a:lnTo>
                <a:lnTo>
                  <a:pt x="113604" y="148"/>
                </a:lnTo>
                <a:lnTo>
                  <a:pt x="115787" y="744"/>
                </a:lnTo>
                <a:lnTo>
                  <a:pt x="116630" y="1438"/>
                </a:lnTo>
                <a:lnTo>
                  <a:pt x="117225" y="2530"/>
                </a:lnTo>
                <a:lnTo>
                  <a:pt x="117920" y="3621"/>
                </a:lnTo>
                <a:lnTo>
                  <a:pt x="118416" y="5208"/>
                </a:lnTo>
                <a:lnTo>
                  <a:pt x="119011" y="9276"/>
                </a:lnTo>
                <a:lnTo>
                  <a:pt x="119073" y="10368"/>
                </a:lnTo>
                <a:lnTo>
                  <a:pt x="118972" y="20935"/>
                </a:lnTo>
                <a:lnTo>
                  <a:pt x="118863" y="22026"/>
                </a:lnTo>
                <a:lnTo>
                  <a:pt x="118763" y="24010"/>
                </a:lnTo>
                <a:lnTo>
                  <a:pt x="118515" y="25846"/>
                </a:lnTo>
                <a:lnTo>
                  <a:pt x="118118" y="27533"/>
                </a:lnTo>
                <a:lnTo>
                  <a:pt x="117821" y="29219"/>
                </a:lnTo>
                <a:lnTo>
                  <a:pt x="117374" y="30807"/>
                </a:lnTo>
                <a:lnTo>
                  <a:pt x="116779" y="32295"/>
                </a:lnTo>
                <a:lnTo>
                  <a:pt x="116283" y="33783"/>
                </a:lnTo>
                <a:lnTo>
                  <a:pt x="115688" y="35371"/>
                </a:lnTo>
                <a:lnTo>
                  <a:pt x="114993" y="37058"/>
                </a:lnTo>
                <a:lnTo>
                  <a:pt x="56801" y="171747"/>
                </a:lnTo>
                <a:lnTo>
                  <a:pt x="56305" y="172938"/>
                </a:lnTo>
                <a:lnTo>
                  <a:pt x="42811" y="177204"/>
                </a:lnTo>
                <a:lnTo>
                  <a:pt x="39835" y="177254"/>
                </a:lnTo>
                <a:close/>
              </a:path>
              <a:path w="259715" h="179704">
                <a:moveTo>
                  <a:pt x="161774" y="96142"/>
                </a:moveTo>
                <a:lnTo>
                  <a:pt x="155325" y="96142"/>
                </a:lnTo>
                <a:lnTo>
                  <a:pt x="153440" y="95498"/>
                </a:lnTo>
                <a:lnTo>
                  <a:pt x="152249" y="94208"/>
                </a:lnTo>
                <a:lnTo>
                  <a:pt x="151158" y="92918"/>
                </a:lnTo>
                <a:lnTo>
                  <a:pt x="150634" y="90586"/>
                </a:lnTo>
                <a:lnTo>
                  <a:pt x="150717" y="6201"/>
                </a:lnTo>
                <a:lnTo>
                  <a:pt x="151307" y="3968"/>
                </a:lnTo>
                <a:lnTo>
                  <a:pt x="154085" y="793"/>
                </a:lnTo>
                <a:lnTo>
                  <a:pt x="156317" y="0"/>
                </a:lnTo>
                <a:lnTo>
                  <a:pt x="243828" y="0"/>
                </a:lnTo>
                <a:lnTo>
                  <a:pt x="244572" y="297"/>
                </a:lnTo>
                <a:lnTo>
                  <a:pt x="245267" y="892"/>
                </a:lnTo>
                <a:lnTo>
                  <a:pt x="246061" y="1389"/>
                </a:lnTo>
                <a:lnTo>
                  <a:pt x="246706" y="2232"/>
                </a:lnTo>
                <a:lnTo>
                  <a:pt x="247698" y="4613"/>
                </a:lnTo>
                <a:lnTo>
                  <a:pt x="248045" y="6201"/>
                </a:lnTo>
                <a:lnTo>
                  <a:pt x="248243" y="8185"/>
                </a:lnTo>
                <a:lnTo>
                  <a:pt x="248541" y="10070"/>
                </a:lnTo>
                <a:lnTo>
                  <a:pt x="248690" y="12402"/>
                </a:lnTo>
                <a:lnTo>
                  <a:pt x="248690" y="20637"/>
                </a:lnTo>
                <a:lnTo>
                  <a:pt x="248194" y="24606"/>
                </a:lnTo>
                <a:lnTo>
                  <a:pt x="247202" y="27086"/>
                </a:lnTo>
                <a:lnTo>
                  <a:pt x="246209" y="29467"/>
                </a:lnTo>
                <a:lnTo>
                  <a:pt x="244820" y="30658"/>
                </a:lnTo>
                <a:lnTo>
                  <a:pt x="180378" y="30658"/>
                </a:lnTo>
                <a:lnTo>
                  <a:pt x="180378" y="68460"/>
                </a:lnTo>
                <a:lnTo>
                  <a:pt x="212059" y="68460"/>
                </a:lnTo>
                <a:lnTo>
                  <a:pt x="213194" y="68572"/>
                </a:lnTo>
                <a:lnTo>
                  <a:pt x="243779" y="80962"/>
                </a:lnTo>
                <a:lnTo>
                  <a:pt x="248839" y="85228"/>
                </a:lnTo>
                <a:lnTo>
                  <a:pt x="252659" y="90586"/>
                </a:lnTo>
                <a:lnTo>
                  <a:pt x="254226" y="94505"/>
                </a:lnTo>
                <a:lnTo>
                  <a:pt x="179286" y="94505"/>
                </a:lnTo>
                <a:lnTo>
                  <a:pt x="174474" y="94803"/>
                </a:lnTo>
                <a:lnTo>
                  <a:pt x="170109" y="95398"/>
                </a:lnTo>
                <a:lnTo>
                  <a:pt x="165842" y="95894"/>
                </a:lnTo>
                <a:lnTo>
                  <a:pt x="161774" y="96142"/>
                </a:lnTo>
                <a:close/>
              </a:path>
              <a:path w="259715" h="179704">
                <a:moveTo>
                  <a:pt x="212059" y="68460"/>
                </a:moveTo>
                <a:lnTo>
                  <a:pt x="180378" y="68460"/>
                </a:lnTo>
                <a:lnTo>
                  <a:pt x="183553" y="68064"/>
                </a:lnTo>
                <a:lnTo>
                  <a:pt x="186678" y="67865"/>
                </a:lnTo>
                <a:lnTo>
                  <a:pt x="189754" y="67865"/>
                </a:lnTo>
                <a:lnTo>
                  <a:pt x="192929" y="67766"/>
                </a:lnTo>
                <a:lnTo>
                  <a:pt x="196253" y="67716"/>
                </a:lnTo>
                <a:lnTo>
                  <a:pt x="199725" y="67716"/>
                </a:lnTo>
                <a:lnTo>
                  <a:pt x="206665" y="67930"/>
                </a:lnTo>
                <a:lnTo>
                  <a:pt x="212059" y="68460"/>
                </a:lnTo>
                <a:close/>
              </a:path>
              <a:path w="259715" h="179704">
                <a:moveTo>
                  <a:pt x="251482" y="151060"/>
                </a:moveTo>
                <a:lnTo>
                  <a:pt x="191738" y="151060"/>
                </a:lnTo>
                <a:lnTo>
                  <a:pt x="196501" y="150514"/>
                </a:lnTo>
                <a:lnTo>
                  <a:pt x="205133" y="148332"/>
                </a:lnTo>
                <a:lnTo>
                  <a:pt x="218627" y="135135"/>
                </a:lnTo>
                <a:lnTo>
                  <a:pt x="220313" y="131464"/>
                </a:lnTo>
                <a:lnTo>
                  <a:pt x="221157" y="127049"/>
                </a:lnTo>
                <a:lnTo>
                  <a:pt x="221157" y="117524"/>
                </a:lnTo>
                <a:lnTo>
                  <a:pt x="220462" y="113655"/>
                </a:lnTo>
                <a:lnTo>
                  <a:pt x="219073" y="110281"/>
                </a:lnTo>
                <a:lnTo>
                  <a:pt x="217783" y="106908"/>
                </a:lnTo>
                <a:lnTo>
                  <a:pt x="215650" y="104030"/>
                </a:lnTo>
                <a:lnTo>
                  <a:pt x="212674" y="101649"/>
                </a:lnTo>
                <a:lnTo>
                  <a:pt x="209796" y="99268"/>
                </a:lnTo>
                <a:lnTo>
                  <a:pt x="206026" y="97482"/>
                </a:lnTo>
                <a:lnTo>
                  <a:pt x="196798" y="95101"/>
                </a:lnTo>
                <a:lnTo>
                  <a:pt x="191193" y="94505"/>
                </a:lnTo>
                <a:lnTo>
                  <a:pt x="254226" y="94505"/>
                </a:lnTo>
                <a:lnTo>
                  <a:pt x="255238" y="97035"/>
                </a:lnTo>
                <a:lnTo>
                  <a:pt x="257917" y="103385"/>
                </a:lnTo>
                <a:lnTo>
                  <a:pt x="259167" y="110281"/>
                </a:lnTo>
                <a:lnTo>
                  <a:pt x="254110" y="145008"/>
                </a:lnTo>
                <a:lnTo>
                  <a:pt x="251482" y="151060"/>
                </a:lnTo>
                <a:close/>
              </a:path>
              <a:path w="259715" h="179704">
                <a:moveTo>
                  <a:pt x="190200" y="179635"/>
                </a:moveTo>
                <a:lnTo>
                  <a:pt x="184743" y="179635"/>
                </a:lnTo>
                <a:lnTo>
                  <a:pt x="179534" y="179288"/>
                </a:lnTo>
                <a:lnTo>
                  <a:pt x="143999" y="163859"/>
                </a:lnTo>
                <a:lnTo>
                  <a:pt x="143667" y="159097"/>
                </a:lnTo>
                <a:lnTo>
                  <a:pt x="143668" y="151060"/>
                </a:lnTo>
                <a:lnTo>
                  <a:pt x="147388" y="140940"/>
                </a:lnTo>
                <a:lnTo>
                  <a:pt x="148975" y="140940"/>
                </a:lnTo>
                <a:lnTo>
                  <a:pt x="150364" y="141485"/>
                </a:lnTo>
                <a:lnTo>
                  <a:pt x="152249" y="142577"/>
                </a:lnTo>
                <a:lnTo>
                  <a:pt x="154134" y="143569"/>
                </a:lnTo>
                <a:lnTo>
                  <a:pt x="180328" y="151060"/>
                </a:lnTo>
                <a:lnTo>
                  <a:pt x="251482" y="151060"/>
                </a:lnTo>
                <a:lnTo>
                  <a:pt x="250922" y="152350"/>
                </a:lnTo>
                <a:lnTo>
                  <a:pt x="218329" y="175617"/>
                </a:lnTo>
                <a:lnTo>
                  <a:pt x="197763" y="179384"/>
                </a:lnTo>
                <a:lnTo>
                  <a:pt x="190200" y="17963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-3238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dirty="0"/>
              <a:t>개발</a:t>
            </a:r>
            <a:r>
              <a:rPr spc="-150" dirty="0"/>
              <a:t> </a:t>
            </a:r>
            <a:r>
              <a:rPr dirty="0"/>
              <a:t>환경</a:t>
            </a:r>
            <a:r>
              <a:rPr spc="-150" dirty="0"/>
              <a:t> </a:t>
            </a:r>
            <a:r>
              <a:rPr spc="-25" dirty="0"/>
              <a:t>구축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014" y="1023234"/>
            <a:ext cx="1154673" cy="1961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7550" y="1539800"/>
            <a:ext cx="8989060" cy="3557270"/>
          </a:xfrm>
          <a:custGeom>
            <a:avLst/>
            <a:gdLst/>
            <a:ahLst/>
            <a:cxnLst/>
            <a:rect l="l" t="t" r="r" b="b"/>
            <a:pathLst>
              <a:path w="8989060" h="3557270">
                <a:moveTo>
                  <a:pt x="8988899" y="3557099"/>
                </a:moveTo>
                <a:lnTo>
                  <a:pt x="0" y="3557099"/>
                </a:lnTo>
                <a:lnTo>
                  <a:pt x="0" y="0"/>
                </a:lnTo>
                <a:lnTo>
                  <a:pt x="8988899" y="0"/>
                </a:lnTo>
                <a:lnTo>
                  <a:pt x="8988899" y="3557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0575" y="937311"/>
            <a:ext cx="6335395" cy="406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1192530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1192530" algn="l"/>
                <a:tab pos="1193165" algn="l"/>
              </a:tabLst>
            </a:pPr>
            <a:r>
              <a:rPr sz="1400" dirty="0">
                <a:latin typeface="Gulim"/>
                <a:cs typeface="Gulim"/>
              </a:rPr>
              <a:t>패키지에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대한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메타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정보를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기술한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파일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Gulim"/>
              <a:cs typeface="Gulim"/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&lt;?xml version="1.0"?&gt;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&lt;?xml-model </a:t>
            </a:r>
            <a:r>
              <a:rPr lang="en-US" altLang="ko-KR" sz="1000" dirty="0" err="1">
                <a:solidFill>
                  <a:schemeClr val="bg1"/>
                </a:solidFill>
              </a:rPr>
              <a:t>href</a:t>
            </a:r>
            <a:r>
              <a:rPr lang="en-US" altLang="ko-KR" sz="1000" dirty="0">
                <a:solidFill>
                  <a:schemeClr val="bg1"/>
                </a:solidFill>
              </a:rPr>
              <a:t>="http://download.ros.org/schema/package_format3.xsd" </a:t>
            </a:r>
            <a:r>
              <a:rPr lang="en-US" altLang="ko-KR" sz="1000" dirty="0" err="1">
                <a:solidFill>
                  <a:schemeClr val="bg1"/>
                </a:solidFill>
              </a:rPr>
              <a:t>schematypens</a:t>
            </a:r>
            <a:r>
              <a:rPr lang="en-US" altLang="ko-KR" sz="1000" dirty="0">
                <a:solidFill>
                  <a:schemeClr val="bg1"/>
                </a:solidFill>
              </a:rPr>
              <a:t>="http://www.w3.org/2001/XMLSchema"?&gt;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&lt;package format="3"&gt;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&lt;name&gt;</a:t>
            </a:r>
            <a:r>
              <a:rPr lang="en-US" altLang="ko-KR" sz="1000" dirty="0" err="1">
                <a:solidFill>
                  <a:schemeClr val="bg1"/>
                </a:solidFill>
              </a:rPr>
              <a:t>move_turtle_pkg</a:t>
            </a:r>
            <a:r>
              <a:rPr lang="en-US" altLang="ko-KR" sz="1000" dirty="0">
                <a:solidFill>
                  <a:schemeClr val="bg1"/>
                </a:solidFill>
              </a:rPr>
              <a:t>&lt;/name&gt;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&lt;version&gt;0.0.0&lt;/version&gt;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&lt;description&gt;TODO: Package description&lt;/description&gt;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&lt;maintainer email="freshmea@naver.com"&gt;aa&lt;/maintainer&gt;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&lt;license&gt;TODO: License declaration&lt;/license&gt;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 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&lt;depend&gt;</a:t>
            </a:r>
            <a:r>
              <a:rPr lang="en-US" altLang="ko-KR" sz="1000" dirty="0" err="1">
                <a:solidFill>
                  <a:schemeClr val="bg1"/>
                </a:solidFill>
              </a:rPr>
              <a:t>rclpy</a:t>
            </a:r>
            <a:r>
              <a:rPr lang="en-US" altLang="ko-KR" sz="1000" dirty="0">
                <a:solidFill>
                  <a:schemeClr val="bg1"/>
                </a:solidFill>
              </a:rPr>
              <a:t>&lt;/depend&gt;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&lt;depend&gt;</a:t>
            </a:r>
            <a:r>
              <a:rPr lang="en-US" altLang="ko-KR" sz="1000" dirty="0" err="1">
                <a:solidFill>
                  <a:schemeClr val="bg1"/>
                </a:solidFill>
              </a:rPr>
              <a:t>std_msgs</a:t>
            </a:r>
            <a:r>
              <a:rPr lang="en-US" altLang="ko-KR" sz="1000" dirty="0">
                <a:solidFill>
                  <a:schemeClr val="bg1"/>
                </a:solidFill>
              </a:rPr>
              <a:t>&lt;/depend&gt;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 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r>
              <a:rPr lang="en-US" altLang="ko-KR" sz="1000" dirty="0" err="1">
                <a:solidFill>
                  <a:schemeClr val="bg1"/>
                </a:solidFill>
              </a:rPr>
              <a:t>ament_copyright</a:t>
            </a:r>
            <a:r>
              <a:rPr lang="en-US" altLang="ko-KR" sz="1000" dirty="0">
                <a:solidFill>
                  <a:schemeClr val="bg1"/>
                </a:solidFill>
              </a:rPr>
              <a:t>&lt;/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&gt;ament_flake8&lt;/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&gt;ament_pep257&lt;/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&gt;python3-pytest&lt;/</a:t>
            </a:r>
            <a:r>
              <a:rPr lang="en-US" altLang="ko-KR" sz="1000" dirty="0" err="1">
                <a:solidFill>
                  <a:schemeClr val="bg1"/>
                </a:solidFill>
              </a:rPr>
              <a:t>test_depend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 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&lt;export&gt;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&lt;</a:t>
            </a:r>
            <a:r>
              <a:rPr lang="en-US" altLang="ko-KR" sz="1000" dirty="0" err="1">
                <a:solidFill>
                  <a:schemeClr val="bg1"/>
                </a:solidFill>
              </a:rPr>
              <a:t>build_type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r>
              <a:rPr lang="en-US" altLang="ko-KR" sz="1000" dirty="0" err="1">
                <a:solidFill>
                  <a:schemeClr val="bg1"/>
                </a:solidFill>
              </a:rPr>
              <a:t>ament_python</a:t>
            </a:r>
            <a:r>
              <a:rPr lang="en-US" altLang="ko-KR" sz="1000" dirty="0">
                <a:solidFill>
                  <a:schemeClr val="bg1"/>
                </a:solidFill>
              </a:rPr>
              <a:t>&lt;/</a:t>
            </a:r>
            <a:r>
              <a:rPr lang="en-US" altLang="ko-KR" sz="1000" dirty="0" err="1">
                <a:solidFill>
                  <a:schemeClr val="bg1"/>
                </a:solidFill>
              </a:rPr>
              <a:t>build_type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&lt;/export&gt;</a:t>
            </a:r>
            <a:endParaRPr lang="ko-KR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&lt;/package&gt;</a:t>
            </a:r>
            <a:endParaRPr lang="ko-KR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197396"/>
            <a:ext cx="7543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00"/>
              </a:spcBef>
            </a:pPr>
            <a:r>
              <a:rPr lang="en-US" altLang="ko-KR" dirty="0" smtClean="0"/>
              <a:t>setup.py </a:t>
            </a:r>
            <a:r>
              <a:rPr lang="ko-KR" altLang="ko-KR" dirty="0"/>
              <a:t>작성 요령</a:t>
            </a:r>
            <a:r>
              <a:rPr lang="en-US" altLang="ko-KR" dirty="0"/>
              <a:t>(python)</a:t>
            </a:r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77550" y="1539800"/>
            <a:ext cx="8989060" cy="3504565"/>
          </a:xfrm>
          <a:custGeom>
            <a:avLst/>
            <a:gdLst/>
            <a:ahLst/>
            <a:cxnLst/>
            <a:rect l="l" t="t" r="r" b="b"/>
            <a:pathLst>
              <a:path w="8989060" h="3504565">
                <a:moveTo>
                  <a:pt x="8988899" y="3504299"/>
                </a:moveTo>
                <a:lnTo>
                  <a:pt x="0" y="3504299"/>
                </a:lnTo>
                <a:lnTo>
                  <a:pt x="0" y="0"/>
                </a:lnTo>
                <a:lnTo>
                  <a:pt x="8988899" y="0"/>
                </a:lnTo>
                <a:lnTo>
                  <a:pt x="8988899" y="350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401" y="895350"/>
            <a:ext cx="5486400" cy="4342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100"/>
              </a:spcBef>
            </a:pPr>
            <a:r>
              <a:rPr sz="1800" b="1" dirty="0" smtClean="0">
                <a:latin typeface="Arial"/>
                <a:cs typeface="Arial"/>
              </a:rPr>
              <a:t>●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latin typeface="Arial"/>
                <a:cs typeface="Arial"/>
              </a:rPr>
              <a:t>setup.py </a:t>
            </a:r>
            <a:endParaRPr sz="1800" dirty="0">
              <a:latin typeface="Arial"/>
              <a:cs typeface="Arial"/>
            </a:endParaRPr>
          </a:p>
          <a:p>
            <a:pPr marL="1192530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1192530" algn="l"/>
                <a:tab pos="1193165" algn="l"/>
              </a:tabLst>
            </a:pPr>
            <a:r>
              <a:rPr sz="1400" dirty="0">
                <a:latin typeface="Gulim"/>
                <a:cs typeface="Gulim"/>
              </a:rPr>
              <a:t>패키지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안에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있는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코드를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빌드하기위한 설정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파일</a:t>
            </a:r>
            <a:endParaRPr sz="14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Gulim"/>
              <a:cs typeface="Gulim"/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from </a:t>
            </a:r>
            <a:r>
              <a:rPr lang="en-US" altLang="ko-KR" sz="1400" dirty="0" err="1">
                <a:solidFill>
                  <a:schemeClr val="bg1"/>
                </a:solidFill>
              </a:rPr>
              <a:t>setuptools</a:t>
            </a:r>
            <a:r>
              <a:rPr lang="en-US" altLang="ko-KR" sz="1400" dirty="0">
                <a:solidFill>
                  <a:schemeClr val="bg1"/>
                </a:solidFill>
              </a:rPr>
              <a:t> import setup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 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 err="1">
                <a:solidFill>
                  <a:schemeClr val="bg1"/>
                </a:solidFill>
              </a:rPr>
              <a:t>package_name</a:t>
            </a:r>
            <a:r>
              <a:rPr lang="en-US" altLang="ko-KR" sz="1400" dirty="0">
                <a:solidFill>
                  <a:schemeClr val="bg1"/>
                </a:solidFill>
              </a:rPr>
              <a:t> = '</a:t>
            </a:r>
            <a:r>
              <a:rPr lang="en-US" altLang="ko-KR" sz="1400" dirty="0" err="1">
                <a:solidFill>
                  <a:schemeClr val="bg1"/>
                </a:solidFill>
              </a:rPr>
              <a:t>move_turtle_pkg</a:t>
            </a:r>
            <a:r>
              <a:rPr lang="en-US" altLang="ko-KR" sz="1400" dirty="0">
                <a:solidFill>
                  <a:schemeClr val="bg1"/>
                </a:solidFill>
              </a:rPr>
              <a:t>'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 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setup(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name=</a:t>
            </a:r>
            <a:r>
              <a:rPr lang="en-US" altLang="ko-KR" sz="1400" dirty="0" err="1">
                <a:solidFill>
                  <a:schemeClr val="bg1"/>
                </a:solidFill>
              </a:rPr>
              <a:t>package_name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version='0.0.0',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packages=[</a:t>
            </a:r>
            <a:r>
              <a:rPr lang="en-US" altLang="ko-KR" sz="1400" dirty="0" err="1">
                <a:solidFill>
                  <a:schemeClr val="bg1"/>
                </a:solidFill>
              </a:rPr>
              <a:t>package_name</a:t>
            </a:r>
            <a:r>
              <a:rPr lang="en-US" altLang="ko-KR" sz="1400" dirty="0">
                <a:solidFill>
                  <a:schemeClr val="bg1"/>
                </a:solidFill>
              </a:rPr>
              <a:t>],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</a:rPr>
              <a:t>data_files</a:t>
            </a:r>
            <a:r>
              <a:rPr lang="en-US" altLang="ko-KR" sz="1400" dirty="0">
                <a:solidFill>
                  <a:schemeClr val="bg1"/>
                </a:solidFill>
              </a:rPr>
              <a:t>=[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  ('share/</a:t>
            </a:r>
            <a:r>
              <a:rPr lang="en-US" altLang="ko-KR" sz="1400" dirty="0" err="1">
                <a:solidFill>
                  <a:schemeClr val="bg1"/>
                </a:solidFill>
              </a:rPr>
              <a:t>ament_index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en-US" altLang="ko-KR" sz="1400" dirty="0" err="1">
                <a:solidFill>
                  <a:schemeClr val="bg1"/>
                </a:solidFill>
              </a:rPr>
              <a:t>resource_index</a:t>
            </a:r>
            <a:r>
              <a:rPr lang="en-US" altLang="ko-KR" sz="1400" dirty="0">
                <a:solidFill>
                  <a:schemeClr val="bg1"/>
                </a:solidFill>
              </a:rPr>
              <a:t>/packages',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      ['resource/' + </a:t>
            </a:r>
            <a:r>
              <a:rPr lang="en-US" altLang="ko-KR" sz="1400" dirty="0" err="1">
                <a:solidFill>
                  <a:schemeClr val="bg1"/>
                </a:solidFill>
              </a:rPr>
              <a:t>package_name</a:t>
            </a:r>
            <a:r>
              <a:rPr lang="en-US" altLang="ko-KR" sz="1400" dirty="0">
                <a:solidFill>
                  <a:schemeClr val="bg1"/>
                </a:solidFill>
              </a:rPr>
              <a:t>]),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  ('share/' + </a:t>
            </a:r>
            <a:r>
              <a:rPr lang="en-US" altLang="ko-KR" sz="1400" dirty="0" err="1">
                <a:solidFill>
                  <a:schemeClr val="bg1"/>
                </a:solidFill>
              </a:rPr>
              <a:t>package_name</a:t>
            </a:r>
            <a:r>
              <a:rPr lang="en-US" altLang="ko-KR" sz="1400" dirty="0">
                <a:solidFill>
                  <a:schemeClr val="bg1"/>
                </a:solidFill>
              </a:rPr>
              <a:t>, ['package.xml']),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],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</a:rPr>
              <a:t>install_requires</a:t>
            </a:r>
            <a:r>
              <a:rPr lang="en-US" altLang="ko-KR" sz="1400" dirty="0">
                <a:solidFill>
                  <a:schemeClr val="bg1"/>
                </a:solidFill>
              </a:rPr>
              <a:t>=['</a:t>
            </a:r>
            <a:r>
              <a:rPr lang="en-US" altLang="ko-KR" sz="1400" dirty="0" err="1">
                <a:solidFill>
                  <a:schemeClr val="bg1"/>
                </a:solidFill>
              </a:rPr>
              <a:t>setuptools</a:t>
            </a:r>
            <a:r>
              <a:rPr lang="en-US" altLang="ko-KR" sz="1400" dirty="0">
                <a:solidFill>
                  <a:schemeClr val="bg1"/>
                </a:solidFill>
              </a:rPr>
              <a:t>'],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</a:rPr>
              <a:t>zip_safe</a:t>
            </a:r>
            <a:r>
              <a:rPr lang="en-US" altLang="ko-KR" sz="1400" dirty="0">
                <a:solidFill>
                  <a:schemeClr val="bg1"/>
                </a:solidFill>
              </a:rPr>
              <a:t>=True,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maintainer='aa',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endParaRPr lang="ko-KR" altLang="ko-KR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1809750"/>
            <a:ext cx="403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maintainer_email</a:t>
            </a:r>
            <a:r>
              <a:rPr lang="en-US" altLang="ko-KR" sz="1400" dirty="0">
                <a:solidFill>
                  <a:schemeClr val="bg1"/>
                </a:solidFill>
              </a:rPr>
              <a:t>='freshmea@naver.com',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description='TODO: Package description',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license='TODO: License declaration',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</a:rPr>
              <a:t>tests_require</a:t>
            </a:r>
            <a:r>
              <a:rPr lang="en-US" altLang="ko-KR" sz="1400" dirty="0">
                <a:solidFill>
                  <a:schemeClr val="bg1"/>
                </a:solidFill>
              </a:rPr>
              <a:t>=['</a:t>
            </a:r>
            <a:r>
              <a:rPr lang="en-US" altLang="ko-KR" sz="1400" dirty="0" err="1">
                <a:solidFill>
                  <a:schemeClr val="bg1"/>
                </a:solidFill>
              </a:rPr>
              <a:t>pytest</a:t>
            </a:r>
            <a:r>
              <a:rPr lang="en-US" altLang="ko-KR" sz="1400" dirty="0">
                <a:solidFill>
                  <a:schemeClr val="bg1"/>
                </a:solidFill>
              </a:rPr>
              <a:t>'],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 err="1">
                <a:solidFill>
                  <a:schemeClr val="bg1"/>
                </a:solidFill>
              </a:rPr>
              <a:t>entry_points</a:t>
            </a:r>
            <a:r>
              <a:rPr lang="en-US" altLang="ko-KR" sz="1400" dirty="0">
                <a:solidFill>
                  <a:schemeClr val="bg1"/>
                </a:solidFill>
              </a:rPr>
              <a:t>={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  '</a:t>
            </a:r>
            <a:r>
              <a:rPr lang="en-US" altLang="ko-KR" sz="1400" dirty="0" err="1">
                <a:solidFill>
                  <a:schemeClr val="bg1"/>
                </a:solidFill>
              </a:rPr>
              <a:t>console_scripts</a:t>
            </a:r>
            <a:r>
              <a:rPr lang="en-US" altLang="ko-KR" sz="1400" dirty="0">
                <a:solidFill>
                  <a:schemeClr val="bg1"/>
                </a:solidFill>
              </a:rPr>
              <a:t>': [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' </a:t>
            </a:r>
            <a:r>
              <a:rPr lang="en-US" altLang="ko-KR" sz="1400" dirty="0" err="1">
                <a:solidFill>
                  <a:schemeClr val="bg1"/>
                </a:solidFill>
              </a:rPr>
              <a:t>mp</a:t>
            </a:r>
            <a:r>
              <a:rPr lang="en-US" altLang="ko-KR" sz="1400" dirty="0">
                <a:solidFill>
                  <a:schemeClr val="bg1"/>
                </a:solidFill>
              </a:rPr>
              <a:t> = </a:t>
            </a:r>
            <a:r>
              <a:rPr lang="en-US" altLang="ko-KR" sz="1400" dirty="0" err="1">
                <a:solidFill>
                  <a:schemeClr val="bg1"/>
                </a:solidFill>
              </a:rPr>
              <a:t>m_pubsub.mpub:main</a:t>
            </a:r>
            <a:r>
              <a:rPr lang="en-US" altLang="ko-KR" sz="1400" dirty="0">
                <a:solidFill>
                  <a:schemeClr val="bg1"/>
                </a:solidFill>
              </a:rPr>
              <a:t>',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         ' </a:t>
            </a:r>
            <a:r>
              <a:rPr lang="en-US" altLang="ko-KR" sz="1400" dirty="0" err="1">
                <a:solidFill>
                  <a:schemeClr val="bg1"/>
                </a:solidFill>
              </a:rPr>
              <a:t>ms</a:t>
            </a:r>
            <a:r>
              <a:rPr lang="en-US" altLang="ko-KR" sz="1400" dirty="0">
                <a:solidFill>
                  <a:schemeClr val="bg1"/>
                </a:solidFill>
              </a:rPr>
              <a:t> = </a:t>
            </a:r>
            <a:r>
              <a:rPr lang="en-US" altLang="ko-KR" sz="1400" dirty="0" err="1">
                <a:solidFill>
                  <a:schemeClr val="bg1"/>
                </a:solidFill>
              </a:rPr>
              <a:t>m_pubsub.msub:main</a:t>
            </a:r>
            <a:r>
              <a:rPr lang="en-US" altLang="ko-KR" sz="1400" dirty="0">
                <a:solidFill>
                  <a:schemeClr val="bg1"/>
                </a:solidFill>
              </a:rPr>
              <a:t>',        ],</a:t>
            </a:r>
            <a:endParaRPr lang="ko-KR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 smtClean="0">
                <a:solidFill>
                  <a:schemeClr val="bg1"/>
                </a:solidFill>
              </a:rPr>
              <a:t>},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Publisher Node </a:t>
            </a:r>
            <a:r>
              <a:rPr lang="ko-KR" altLang="ko-KR" dirty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사각형 45"/>
          <p:cNvSpPr/>
          <p:nvPr/>
        </p:nvSpPr>
        <p:spPr>
          <a:xfrm>
            <a:off x="533400" y="1276350"/>
            <a:ext cx="4191000" cy="3733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28600" tIns="228600" rIns="228600" bIns="228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rclpy</a:t>
            </a:r>
            <a:endParaRPr lang="ko-KR" altLang="ko-KR" sz="1200" dirty="0"/>
          </a:p>
          <a:p>
            <a:r>
              <a:rPr lang="en-US" altLang="ko-KR" sz="1200" dirty="0"/>
              <a:t>from </a:t>
            </a:r>
            <a:r>
              <a:rPr lang="en-US" altLang="ko-KR" sz="1200" dirty="0" err="1"/>
              <a:t>rclpy.node</a:t>
            </a:r>
            <a:r>
              <a:rPr lang="en-US" altLang="ko-KR" sz="1200" dirty="0"/>
              <a:t> import Node</a:t>
            </a:r>
            <a:endParaRPr lang="ko-KR" altLang="ko-KR" sz="1200" dirty="0"/>
          </a:p>
          <a:p>
            <a:r>
              <a:rPr lang="en-US" altLang="ko-KR" sz="1200" dirty="0"/>
              <a:t>from </a:t>
            </a:r>
            <a:r>
              <a:rPr lang="en-US" altLang="ko-KR" sz="1200" dirty="0" err="1"/>
              <a:t>rclpy.qos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QoSProfile</a:t>
            </a:r>
            <a:endParaRPr lang="ko-KR" altLang="ko-KR" sz="1200" dirty="0"/>
          </a:p>
          <a:p>
            <a:r>
              <a:rPr lang="en-US" altLang="ko-KR" sz="1200" dirty="0"/>
              <a:t>from std_msgs.msg import String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class </a:t>
            </a:r>
            <a:r>
              <a:rPr lang="en-US" altLang="ko-KR" sz="1200" dirty="0" err="1"/>
              <a:t>HelloworldPublisher</a:t>
            </a:r>
            <a:r>
              <a:rPr lang="en-US" altLang="ko-KR" sz="1200" dirty="0"/>
              <a:t>(Node):</a:t>
            </a:r>
            <a:endParaRPr lang="ko-KR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__(self):</a:t>
            </a:r>
            <a:endParaRPr lang="ko-KR" altLang="ko-KR" sz="1200" dirty="0"/>
          </a:p>
          <a:p>
            <a:r>
              <a:rPr lang="en-US" altLang="ko-KR" sz="1200" dirty="0"/>
              <a:t>    super().__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__('</a:t>
            </a:r>
            <a:r>
              <a:rPr lang="en-US" altLang="ko-KR" sz="1200" dirty="0" err="1"/>
              <a:t>helloworld_publisher</a:t>
            </a:r>
            <a:r>
              <a:rPr lang="en-US" altLang="ko-KR" sz="1200" dirty="0"/>
              <a:t>')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qos_profile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QoSProfile</a:t>
            </a:r>
            <a:r>
              <a:rPr lang="en-US" altLang="ko-KR" sz="1200" dirty="0"/>
              <a:t>(depth = 10)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self.helloworld_publisher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self.create_publisher</a:t>
            </a:r>
            <a:r>
              <a:rPr lang="en-US" altLang="ko-KR" sz="1200" dirty="0"/>
              <a:t>(String, '</a:t>
            </a:r>
            <a:r>
              <a:rPr lang="en-US" altLang="ko-KR" sz="1200" dirty="0" err="1"/>
              <a:t>helloworld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qos_profile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self.timer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self.create_timer</a:t>
            </a:r>
            <a:r>
              <a:rPr lang="en-US" altLang="ko-KR" sz="1200" dirty="0"/>
              <a:t>(1, </a:t>
            </a:r>
            <a:r>
              <a:rPr lang="en-US" altLang="ko-KR" sz="1200" dirty="0" err="1"/>
              <a:t>self.publish_helloworld_msg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self.count</a:t>
            </a:r>
            <a:r>
              <a:rPr lang="en-US" altLang="ko-KR" sz="1200" dirty="0"/>
              <a:t> = 0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publish_helloworld_msg</a:t>
            </a:r>
            <a:r>
              <a:rPr lang="en-US" altLang="ko-KR" sz="1200" dirty="0"/>
              <a:t>(self):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 = String()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msg.data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f'hello</a:t>
            </a:r>
            <a:r>
              <a:rPr lang="en-US" altLang="ko-KR" sz="1200" dirty="0"/>
              <a:t> world {</a:t>
            </a:r>
            <a:r>
              <a:rPr lang="en-US" altLang="ko-KR" sz="1200" dirty="0" err="1"/>
              <a:t>self.count</a:t>
            </a:r>
            <a:r>
              <a:rPr lang="en-US" altLang="ko-KR" sz="1200" dirty="0"/>
              <a:t>}'</a:t>
            </a:r>
            <a:endParaRPr lang="ko-KR" altLang="ko-KR" sz="1200" dirty="0"/>
          </a:p>
          <a:p>
            <a:endParaRPr lang="ko-KR" altLang="ko-KR" sz="1200" dirty="0"/>
          </a:p>
        </p:txBody>
      </p:sp>
      <p:sp>
        <p:nvSpPr>
          <p:cNvPr id="5" name="사각형 45"/>
          <p:cNvSpPr/>
          <p:nvPr/>
        </p:nvSpPr>
        <p:spPr>
          <a:xfrm>
            <a:off x="4724400" y="1276350"/>
            <a:ext cx="4191000" cy="3733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28600" tIns="228600" rIns="228600" bIns="228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 err="1"/>
              <a:t>self.helloworld_publisher.publish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msg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self.get_logger</a:t>
            </a:r>
            <a:r>
              <a:rPr lang="en-US" altLang="ko-KR" sz="1200" dirty="0"/>
              <a:t>().info('Published </a:t>
            </a:r>
            <a:r>
              <a:rPr lang="en-US" altLang="ko-KR" sz="1200" dirty="0" err="1"/>
              <a:t>mesage</a:t>
            </a:r>
            <a:r>
              <a:rPr lang="en-US" altLang="ko-KR" sz="1200" dirty="0"/>
              <a:t>: {0}'.format(</a:t>
            </a:r>
            <a:r>
              <a:rPr lang="en-US" altLang="ko-KR" sz="1200" dirty="0" err="1"/>
              <a:t>msg.data</a:t>
            </a:r>
            <a:r>
              <a:rPr lang="en-US" altLang="ko-KR" sz="1200" dirty="0"/>
              <a:t>))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self.count</a:t>
            </a:r>
            <a:r>
              <a:rPr lang="en-US" altLang="ko-KR" sz="1200" dirty="0"/>
              <a:t> += 1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en-US" altLang="ko-KR" sz="1200" dirty="0" smtClean="0"/>
          </a:p>
          <a:p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main(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=None):</a:t>
            </a:r>
            <a:endParaRPr lang="ko-KR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rclpy.init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=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r>
              <a:rPr lang="en-US" altLang="ko-KR" sz="1200" dirty="0"/>
              <a:t>  node = </a:t>
            </a:r>
            <a:r>
              <a:rPr lang="en-US" altLang="ko-KR" sz="1200" dirty="0" err="1"/>
              <a:t>HelloworldPublisher</a:t>
            </a:r>
            <a:r>
              <a:rPr lang="en-US" altLang="ko-KR" sz="1200" dirty="0"/>
              <a:t>()</a:t>
            </a:r>
            <a:endParaRPr lang="ko-KR" altLang="ko-KR" sz="1200" dirty="0"/>
          </a:p>
          <a:p>
            <a:r>
              <a:rPr lang="en-US" altLang="ko-KR" sz="1200" dirty="0"/>
              <a:t>  try: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rclpy.spin</a:t>
            </a:r>
            <a:r>
              <a:rPr lang="en-US" altLang="ko-KR" sz="1200" dirty="0"/>
              <a:t>(node)</a:t>
            </a:r>
            <a:endParaRPr lang="ko-KR" altLang="ko-KR" sz="1200" dirty="0"/>
          </a:p>
          <a:p>
            <a:r>
              <a:rPr lang="en-US" altLang="ko-KR" sz="1200" dirty="0"/>
              <a:t>  except </a:t>
            </a:r>
            <a:r>
              <a:rPr lang="en-US" altLang="ko-KR" sz="1200" dirty="0" err="1"/>
              <a:t>KeyboardInterrupt</a:t>
            </a:r>
            <a:r>
              <a:rPr lang="en-US" altLang="ko-KR" sz="1200" dirty="0"/>
              <a:t>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node.get_logger</a:t>
            </a:r>
            <a:r>
              <a:rPr lang="en-US" altLang="ko-KR" sz="1200" dirty="0"/>
              <a:t>().info('Keyboard Interrupt')</a:t>
            </a:r>
            <a:endParaRPr lang="ko-KR" altLang="ko-KR" sz="1200" dirty="0"/>
          </a:p>
          <a:p>
            <a:r>
              <a:rPr lang="en-US" altLang="ko-KR" sz="1200" dirty="0"/>
              <a:t>  finally: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node.destroy_node</a:t>
            </a:r>
            <a:r>
              <a:rPr lang="en-US" altLang="ko-KR" sz="1200" dirty="0"/>
              <a:t>()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rclpy.shutdown</a:t>
            </a:r>
            <a:r>
              <a:rPr lang="en-US" altLang="ko-KR" sz="1200" dirty="0"/>
              <a:t>()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if __name__ == '__main__':</a:t>
            </a:r>
            <a:endParaRPr lang="ko-KR" altLang="ko-KR" sz="1200" dirty="0"/>
          </a:p>
          <a:p>
            <a:r>
              <a:rPr lang="en-US" altLang="ko-KR" sz="1200" dirty="0"/>
              <a:t>  main()</a:t>
            </a:r>
            <a:endParaRPr lang="ko-KR" altLang="ko-KR" sz="1200" dirty="0"/>
          </a:p>
          <a:p>
            <a:pPr>
              <a:spcAft>
                <a:spcPts val="0"/>
              </a:spcAft>
            </a:pP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ROS2 subscriber Node </a:t>
            </a:r>
            <a:r>
              <a:rPr lang="ko-KR" altLang="ko-KR" b="1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사각형 45"/>
          <p:cNvSpPr/>
          <p:nvPr/>
        </p:nvSpPr>
        <p:spPr>
          <a:xfrm>
            <a:off x="533400" y="1276350"/>
            <a:ext cx="4191000" cy="3733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28600" tIns="228600" rIns="228600" bIns="228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rclpy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rclpy.node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import Node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rclpy.qos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import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QoSProfile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from std_msgs.msg import String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HelloworldSubscriber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(Node):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def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__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init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__(self):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super().__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init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__('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helloworld_subscriber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')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qos_profile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QoSProfile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(depth = 10)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self.helloworld_subscriber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self.create_subscription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String,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'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helloworld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',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self.subscribe_topic_message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qos_profile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def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subscribe_topic_message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(self,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msg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):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print(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msg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self.get_logger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().info(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f'Received</a:t>
            </a:r>
            <a:r>
              <a:rPr 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message: {</a:t>
            </a:r>
            <a:r>
              <a:rPr 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msg.data</a:t>
            </a:r>
            <a:r>
              <a:rPr lang="en-US" sz="1200" dirty="0" smtClean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}')</a:t>
            </a: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사각형 45"/>
          <p:cNvSpPr/>
          <p:nvPr/>
        </p:nvSpPr>
        <p:spPr>
          <a:xfrm>
            <a:off x="4724400" y="1276350"/>
            <a:ext cx="4191000" cy="3733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28600" tIns="228600" rIns="228600" bIns="228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/>
              <a:t>def</a:t>
            </a:r>
            <a:r>
              <a:rPr lang="en-US" altLang="ko-KR" sz="1200" dirty="0"/>
              <a:t> main(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=None):</a:t>
            </a:r>
            <a:endParaRPr lang="ko-KR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rclpy.init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=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r>
              <a:rPr lang="en-US" altLang="ko-KR" sz="1200" dirty="0"/>
              <a:t>  node = </a:t>
            </a:r>
            <a:r>
              <a:rPr lang="en-US" altLang="ko-KR" sz="1200" dirty="0" err="1"/>
              <a:t>HelloworldSubscriber</a:t>
            </a:r>
            <a:r>
              <a:rPr lang="en-US" altLang="ko-KR" sz="1200" dirty="0"/>
              <a:t>()</a:t>
            </a:r>
            <a:endParaRPr lang="ko-KR" altLang="ko-KR" sz="1200" dirty="0"/>
          </a:p>
          <a:p>
            <a:r>
              <a:rPr lang="en-US" altLang="ko-KR" sz="1200" dirty="0"/>
              <a:t>  try: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rclpy.spin</a:t>
            </a:r>
            <a:r>
              <a:rPr lang="en-US" altLang="ko-KR" sz="1200" dirty="0"/>
              <a:t>(node)</a:t>
            </a:r>
            <a:endParaRPr lang="ko-KR" altLang="ko-KR" sz="1200" dirty="0"/>
          </a:p>
          <a:p>
            <a:r>
              <a:rPr lang="en-US" altLang="ko-KR" sz="1200" dirty="0"/>
              <a:t>  except </a:t>
            </a:r>
            <a:r>
              <a:rPr lang="en-US" altLang="ko-KR" sz="1200" dirty="0" err="1"/>
              <a:t>KeyboardInterrupt</a:t>
            </a:r>
            <a:r>
              <a:rPr lang="en-US" altLang="ko-KR" sz="1200" dirty="0"/>
              <a:t>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node.get_logger</a:t>
            </a:r>
            <a:r>
              <a:rPr lang="en-US" altLang="ko-KR" sz="1200" dirty="0"/>
              <a:t>().info('Keyboard Interrupt')</a:t>
            </a:r>
            <a:endParaRPr lang="ko-KR" altLang="ko-KR" sz="1200" dirty="0"/>
          </a:p>
          <a:p>
            <a:r>
              <a:rPr lang="en-US" altLang="ko-KR" sz="1200" dirty="0"/>
              <a:t>  finally: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node.destroy_node</a:t>
            </a:r>
            <a:r>
              <a:rPr lang="en-US" altLang="ko-KR" sz="1200" dirty="0"/>
              <a:t>()</a:t>
            </a:r>
            <a:endParaRPr lang="ko-KR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rclpy.shutdown</a:t>
            </a:r>
            <a:r>
              <a:rPr lang="en-US" altLang="ko-KR" sz="1200" dirty="0"/>
              <a:t>()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if __name__ == '__main__':</a:t>
            </a:r>
            <a:endParaRPr lang="ko-KR" altLang="ko-KR" sz="1200" dirty="0"/>
          </a:p>
          <a:p>
            <a:r>
              <a:rPr lang="en-US" altLang="ko-KR" sz="1200" dirty="0"/>
              <a:t>  main()</a:t>
            </a:r>
            <a:endParaRPr lang="ko-KR" altLang="ko-KR" sz="1200" dirty="0"/>
          </a:p>
          <a:p>
            <a:pPr>
              <a:spcAft>
                <a:spcPts val="0"/>
              </a:spcAft>
            </a:pPr>
            <a:endParaRPr lang="ko-KR" sz="12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01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1. ROS2 </a:t>
            </a:r>
            <a:r>
              <a:rPr lang="ko-KR" altLang="ko-KR" dirty="0"/>
              <a:t>에서 중요한 시간에 대한 메시지를 </a:t>
            </a:r>
            <a:r>
              <a:rPr lang="ko-KR" altLang="ko-KR" dirty="0" err="1"/>
              <a:t>퍼블리쉬</a:t>
            </a:r>
            <a:r>
              <a:rPr lang="ko-KR" altLang="ko-KR" dirty="0"/>
              <a:t> 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topic publisher </a:t>
            </a:r>
            <a:r>
              <a:rPr lang="ko-KR" altLang="ko-KR" dirty="0"/>
              <a:t>의 간단한 형태인</a:t>
            </a:r>
            <a:r>
              <a:rPr lang="en-US" altLang="ko-KR" dirty="0"/>
              <a:t> mpub.py </a:t>
            </a:r>
            <a:r>
              <a:rPr lang="ko-KR" altLang="ko-KR" dirty="0"/>
              <a:t>를 변형해서 </a:t>
            </a:r>
            <a:r>
              <a:rPr lang="ko-KR" altLang="ko-KR" dirty="0" err="1"/>
              <a:t>터틀심을</a:t>
            </a:r>
            <a:r>
              <a:rPr lang="ko-KR" altLang="ko-KR" dirty="0"/>
              <a:t> 움직여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3. 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4. spawn </a:t>
            </a:r>
            <a:r>
              <a:rPr lang="ko-KR" altLang="ko-KR" dirty="0"/>
              <a:t>서비스 명령어를 통해서 </a:t>
            </a:r>
            <a:r>
              <a:rPr lang="ko-KR" altLang="ko-KR" dirty="0" err="1"/>
              <a:t>터틀을</a:t>
            </a:r>
            <a:r>
              <a:rPr lang="ko-KR" altLang="ko-KR" dirty="0"/>
              <a:t> 두개 만들고</a:t>
            </a:r>
            <a:r>
              <a:rPr lang="en-US" altLang="ko-KR" dirty="0"/>
              <a:t> mpub.py </a:t>
            </a:r>
            <a:r>
              <a:rPr lang="ko-KR" altLang="ko-KR" dirty="0"/>
              <a:t>를 변형해서 두개의 </a:t>
            </a:r>
            <a:r>
              <a:rPr lang="ko-KR" altLang="ko-KR" dirty="0" err="1"/>
              <a:t>터틀을</a:t>
            </a:r>
            <a:r>
              <a:rPr lang="ko-KR" altLang="ko-KR" dirty="0"/>
              <a:t> 동시에 움직여 보자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(ros2 service call /spawn </a:t>
            </a:r>
            <a:r>
              <a:rPr lang="en-US" altLang="ko-KR" dirty="0" err="1"/>
              <a:t>turtlesim</a:t>
            </a:r>
            <a:r>
              <a:rPr lang="en-US" altLang="ko-KR" dirty="0"/>
              <a:t>/</a:t>
            </a:r>
            <a:r>
              <a:rPr lang="en-US" altLang="ko-KR" dirty="0" err="1"/>
              <a:t>srv</a:t>
            </a:r>
            <a:r>
              <a:rPr lang="en-US" altLang="ko-KR" dirty="0"/>
              <a:t>/Spawn "{x: 5.5 , y: 7.0 , theta: 1.5, name: 'turtle2'}" )  </a:t>
            </a:r>
            <a:r>
              <a:rPr lang="ko-KR" altLang="ko-KR" dirty="0" err="1"/>
              <a:t>터틀심</a:t>
            </a:r>
            <a:r>
              <a:rPr lang="ko-KR" altLang="ko-KR" dirty="0"/>
              <a:t> </a:t>
            </a:r>
            <a:r>
              <a:rPr lang="ko-KR" altLang="ko-KR" dirty="0" err="1"/>
              <a:t>스폰</a:t>
            </a:r>
            <a:r>
              <a:rPr lang="ko-KR" altLang="ko-KR" dirty="0"/>
              <a:t> 시키기</a:t>
            </a:r>
          </a:p>
          <a:p>
            <a:r>
              <a:rPr lang="en-US" altLang="ko-KR" dirty="0"/>
              <a:t>(ros2 service call /turtle1/</a:t>
            </a:r>
            <a:r>
              <a:rPr lang="en-US" altLang="ko-KR" dirty="0" err="1"/>
              <a:t>set_pen</a:t>
            </a:r>
            <a:r>
              <a:rPr lang="en-US" altLang="ko-KR" dirty="0"/>
              <a:t> </a:t>
            </a:r>
            <a:r>
              <a:rPr lang="en-US" altLang="ko-KR" dirty="0" err="1"/>
              <a:t>turtlesim</a:t>
            </a:r>
            <a:r>
              <a:rPr lang="en-US" altLang="ko-KR" dirty="0"/>
              <a:t>/</a:t>
            </a:r>
            <a:r>
              <a:rPr lang="en-US" altLang="ko-KR" dirty="0" err="1"/>
              <a:t>srv</a:t>
            </a:r>
            <a:r>
              <a:rPr lang="en-US" altLang="ko-KR" dirty="0"/>
              <a:t>/</a:t>
            </a:r>
            <a:r>
              <a:rPr lang="en-US" altLang="ko-KR" dirty="0" err="1"/>
              <a:t>SetPen</a:t>
            </a:r>
            <a:r>
              <a:rPr lang="en-US" altLang="ko-KR" dirty="0"/>
              <a:t> "{r: 100, g: 50, b: 200, width : 5}" ) </a:t>
            </a:r>
            <a:r>
              <a:rPr lang="ko-KR" altLang="ko-KR" dirty="0" err="1"/>
              <a:t>터틀심</a:t>
            </a:r>
            <a:r>
              <a:rPr lang="ko-KR" altLang="ko-KR" dirty="0"/>
              <a:t> 궤적의 색 변화 시키기</a:t>
            </a:r>
          </a:p>
        </p:txBody>
      </p:sp>
    </p:spTree>
    <p:extLst>
      <p:ext uri="{BB962C8B-B14F-4D97-AF65-F5344CB8AC3E}">
        <p14:creationId xmlns:p14="http://schemas.microsoft.com/office/powerpoint/2010/main" val="13785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3858" cy="1495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6217" y="421353"/>
            <a:ext cx="150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관련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자료</a:t>
            </a:r>
            <a:r>
              <a:rPr sz="1800" b="1" spc="-15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25" dirty="0">
                <a:solidFill>
                  <a:srgbClr val="2C2C2C"/>
                </a:solidFill>
                <a:latin typeface="Gulim"/>
                <a:cs typeface="Gulim"/>
              </a:rPr>
              <a:t>모음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132" y="935782"/>
            <a:ext cx="109855" cy="241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5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5"/>
              </a:lnSpc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4842" y="988020"/>
            <a:ext cx="2811145" cy="292100"/>
            <a:chOff x="734842" y="988020"/>
            <a:chExt cx="2811145" cy="2921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842" y="993229"/>
              <a:ext cx="759549" cy="962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36319" y="988021"/>
              <a:ext cx="1388745" cy="292100"/>
            </a:xfrm>
            <a:custGeom>
              <a:avLst/>
              <a:gdLst/>
              <a:ahLst/>
              <a:cxnLst/>
              <a:rect l="l" t="t" r="r" b="b"/>
              <a:pathLst>
                <a:path w="1388745" h="292100">
                  <a:moveTo>
                    <a:pt x="63144" y="99123"/>
                  </a:moveTo>
                  <a:lnTo>
                    <a:pt x="63119" y="55524"/>
                  </a:lnTo>
                  <a:lnTo>
                    <a:pt x="62852" y="52933"/>
                  </a:lnTo>
                  <a:lnTo>
                    <a:pt x="62128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31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56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71" y="34925"/>
                  </a:lnTo>
                  <a:lnTo>
                    <a:pt x="31394" y="36614"/>
                  </a:lnTo>
                  <a:lnTo>
                    <a:pt x="28117" y="38201"/>
                  </a:lnTo>
                  <a:lnTo>
                    <a:pt x="24892" y="40728"/>
                  </a:lnTo>
                  <a:lnTo>
                    <a:pt x="21717" y="44208"/>
                  </a:lnTo>
                  <a:lnTo>
                    <a:pt x="21628" y="6705"/>
                  </a:lnTo>
                  <a:lnTo>
                    <a:pt x="21221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29" y="5613"/>
                  </a:lnTo>
                  <a:lnTo>
                    <a:pt x="19545" y="5461"/>
                  </a:lnTo>
                  <a:lnTo>
                    <a:pt x="18046" y="5257"/>
                  </a:lnTo>
                  <a:lnTo>
                    <a:pt x="17157" y="5219"/>
                  </a:lnTo>
                  <a:lnTo>
                    <a:pt x="14973" y="5219"/>
                  </a:lnTo>
                  <a:lnTo>
                    <a:pt x="14033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56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73" y="100609"/>
                  </a:lnTo>
                  <a:lnTo>
                    <a:pt x="17157" y="100609"/>
                  </a:lnTo>
                  <a:lnTo>
                    <a:pt x="21717" y="55524"/>
                  </a:lnTo>
                  <a:lnTo>
                    <a:pt x="24803" y="51752"/>
                  </a:lnTo>
                  <a:lnTo>
                    <a:pt x="27724" y="48869"/>
                  </a:lnTo>
                  <a:lnTo>
                    <a:pt x="33375" y="44805"/>
                  </a:lnTo>
                  <a:lnTo>
                    <a:pt x="35001" y="44208"/>
                  </a:lnTo>
                  <a:lnTo>
                    <a:pt x="36207" y="43764"/>
                  </a:lnTo>
                  <a:lnTo>
                    <a:pt x="41173" y="43764"/>
                  </a:lnTo>
                  <a:lnTo>
                    <a:pt x="43053" y="44208"/>
                  </a:lnTo>
                  <a:lnTo>
                    <a:pt x="44640" y="45097"/>
                  </a:lnTo>
                  <a:lnTo>
                    <a:pt x="46329" y="45897"/>
                  </a:lnTo>
                  <a:lnTo>
                    <a:pt x="47663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46" y="51993"/>
                  </a:lnTo>
                  <a:lnTo>
                    <a:pt x="51041" y="54178"/>
                  </a:lnTo>
                  <a:lnTo>
                    <a:pt x="51638" y="56261"/>
                  </a:lnTo>
                  <a:lnTo>
                    <a:pt x="51930" y="59042"/>
                  </a:lnTo>
                  <a:lnTo>
                    <a:pt x="52031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44" y="99123"/>
                  </a:lnTo>
                  <a:close/>
                </a:path>
                <a:path w="1388745" h="292100">
                  <a:moveTo>
                    <a:pt x="115608" y="41732"/>
                  </a:moveTo>
                  <a:lnTo>
                    <a:pt x="115557" y="38404"/>
                  </a:lnTo>
                  <a:lnTo>
                    <a:pt x="115455" y="37211"/>
                  </a:lnTo>
                  <a:lnTo>
                    <a:pt x="115303" y="36766"/>
                  </a:lnTo>
                  <a:lnTo>
                    <a:pt x="115011" y="36474"/>
                  </a:lnTo>
                  <a:lnTo>
                    <a:pt x="114808" y="36068"/>
                  </a:lnTo>
                  <a:lnTo>
                    <a:pt x="114566" y="35775"/>
                  </a:lnTo>
                  <a:lnTo>
                    <a:pt x="114261" y="35572"/>
                  </a:lnTo>
                  <a:lnTo>
                    <a:pt x="114071" y="35382"/>
                  </a:lnTo>
                  <a:lnTo>
                    <a:pt x="113766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47" y="19951"/>
                  </a:lnTo>
                  <a:lnTo>
                    <a:pt x="97256" y="19646"/>
                  </a:lnTo>
                  <a:lnTo>
                    <a:pt x="96951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29" y="18605"/>
                  </a:lnTo>
                  <a:lnTo>
                    <a:pt x="90944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03" y="35382"/>
                  </a:lnTo>
                  <a:lnTo>
                    <a:pt x="76619" y="35775"/>
                  </a:lnTo>
                  <a:lnTo>
                    <a:pt x="76365" y="36068"/>
                  </a:lnTo>
                  <a:lnTo>
                    <a:pt x="76161" y="36474"/>
                  </a:lnTo>
                  <a:lnTo>
                    <a:pt x="75971" y="36766"/>
                  </a:lnTo>
                  <a:lnTo>
                    <a:pt x="75819" y="37211"/>
                  </a:lnTo>
                  <a:lnTo>
                    <a:pt x="75615" y="38404"/>
                  </a:lnTo>
                  <a:lnTo>
                    <a:pt x="75577" y="41732"/>
                  </a:lnTo>
                  <a:lnTo>
                    <a:pt x="75768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17" y="101358"/>
                  </a:lnTo>
                  <a:lnTo>
                    <a:pt x="105384" y="101358"/>
                  </a:lnTo>
                  <a:lnTo>
                    <a:pt x="106426" y="101257"/>
                  </a:lnTo>
                  <a:lnTo>
                    <a:pt x="107416" y="101053"/>
                  </a:lnTo>
                  <a:lnTo>
                    <a:pt x="108508" y="100965"/>
                  </a:lnTo>
                  <a:lnTo>
                    <a:pt x="115303" y="97193"/>
                  </a:lnTo>
                  <a:lnTo>
                    <a:pt x="115506" y="96393"/>
                  </a:lnTo>
                  <a:lnTo>
                    <a:pt x="115557" y="92481"/>
                  </a:lnTo>
                  <a:lnTo>
                    <a:pt x="115455" y="91681"/>
                  </a:lnTo>
                  <a:lnTo>
                    <a:pt x="115366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09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12" y="89750"/>
                  </a:lnTo>
                  <a:lnTo>
                    <a:pt x="113715" y="89750"/>
                  </a:lnTo>
                  <a:lnTo>
                    <a:pt x="113271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37" y="90792"/>
                  </a:lnTo>
                  <a:lnTo>
                    <a:pt x="110540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29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04" y="42913"/>
                  </a:lnTo>
                  <a:lnTo>
                    <a:pt x="115608" y="41732"/>
                  </a:lnTo>
                  <a:close/>
                </a:path>
                <a:path w="1388745" h="292100">
                  <a:moveTo>
                    <a:pt x="162369" y="41732"/>
                  </a:moveTo>
                  <a:lnTo>
                    <a:pt x="162318" y="38404"/>
                  </a:lnTo>
                  <a:lnTo>
                    <a:pt x="162217" y="37211"/>
                  </a:lnTo>
                  <a:lnTo>
                    <a:pt x="162064" y="36766"/>
                  </a:lnTo>
                  <a:lnTo>
                    <a:pt x="161772" y="36474"/>
                  </a:lnTo>
                  <a:lnTo>
                    <a:pt x="161569" y="36068"/>
                  </a:lnTo>
                  <a:lnTo>
                    <a:pt x="161328" y="35775"/>
                  </a:lnTo>
                  <a:lnTo>
                    <a:pt x="161023" y="35572"/>
                  </a:lnTo>
                  <a:lnTo>
                    <a:pt x="160832" y="35382"/>
                  </a:lnTo>
                  <a:lnTo>
                    <a:pt x="160528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08" y="19951"/>
                  </a:lnTo>
                  <a:lnTo>
                    <a:pt x="144018" y="19646"/>
                  </a:lnTo>
                  <a:lnTo>
                    <a:pt x="143713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890" y="18605"/>
                  </a:lnTo>
                  <a:lnTo>
                    <a:pt x="137706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64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23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77" y="38404"/>
                  </a:lnTo>
                  <a:lnTo>
                    <a:pt x="122326" y="41732"/>
                  </a:lnTo>
                  <a:lnTo>
                    <a:pt x="122529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78" y="101358"/>
                  </a:lnTo>
                  <a:lnTo>
                    <a:pt x="152146" y="101358"/>
                  </a:lnTo>
                  <a:lnTo>
                    <a:pt x="153187" y="101257"/>
                  </a:lnTo>
                  <a:lnTo>
                    <a:pt x="154178" y="101053"/>
                  </a:lnTo>
                  <a:lnTo>
                    <a:pt x="155270" y="100965"/>
                  </a:lnTo>
                  <a:lnTo>
                    <a:pt x="162064" y="97193"/>
                  </a:lnTo>
                  <a:lnTo>
                    <a:pt x="162267" y="96393"/>
                  </a:lnTo>
                  <a:lnTo>
                    <a:pt x="162318" y="92481"/>
                  </a:lnTo>
                  <a:lnTo>
                    <a:pt x="162217" y="91681"/>
                  </a:lnTo>
                  <a:lnTo>
                    <a:pt x="162128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71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74" y="89750"/>
                  </a:lnTo>
                  <a:lnTo>
                    <a:pt x="160477" y="89750"/>
                  </a:lnTo>
                  <a:lnTo>
                    <a:pt x="160032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899" y="90792"/>
                  </a:lnTo>
                  <a:lnTo>
                    <a:pt x="157302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76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291" y="88557"/>
                  </a:lnTo>
                  <a:lnTo>
                    <a:pt x="145097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66" y="42913"/>
                  </a:lnTo>
                  <a:lnTo>
                    <a:pt x="162369" y="41732"/>
                  </a:lnTo>
                  <a:close/>
                </a:path>
                <a:path w="1388745" h="292100">
                  <a:moveTo>
                    <a:pt x="281279" y="266128"/>
                  </a:moveTo>
                  <a:lnTo>
                    <a:pt x="281241" y="222529"/>
                  </a:lnTo>
                  <a:lnTo>
                    <a:pt x="280974" y="219938"/>
                  </a:lnTo>
                  <a:lnTo>
                    <a:pt x="280263" y="217170"/>
                  </a:lnTo>
                  <a:lnTo>
                    <a:pt x="279488" y="213690"/>
                  </a:lnTo>
                  <a:lnTo>
                    <a:pt x="278244" y="210959"/>
                  </a:lnTo>
                  <a:lnTo>
                    <a:pt x="278091" y="210769"/>
                  </a:lnTo>
                  <a:lnTo>
                    <a:pt x="276466" y="208686"/>
                  </a:lnTo>
                  <a:lnTo>
                    <a:pt x="274777" y="206400"/>
                  </a:lnTo>
                  <a:lnTo>
                    <a:pt x="272542" y="204558"/>
                  </a:lnTo>
                  <a:lnTo>
                    <a:pt x="266992" y="201790"/>
                  </a:lnTo>
                  <a:lnTo>
                    <a:pt x="263563" y="201091"/>
                  </a:lnTo>
                  <a:lnTo>
                    <a:pt x="256120" y="201091"/>
                  </a:lnTo>
                  <a:lnTo>
                    <a:pt x="252793" y="201930"/>
                  </a:lnTo>
                  <a:lnTo>
                    <a:pt x="249529" y="203619"/>
                  </a:lnTo>
                  <a:lnTo>
                    <a:pt x="246253" y="205206"/>
                  </a:lnTo>
                  <a:lnTo>
                    <a:pt x="243027" y="207733"/>
                  </a:lnTo>
                  <a:lnTo>
                    <a:pt x="239852" y="211213"/>
                  </a:lnTo>
                  <a:lnTo>
                    <a:pt x="239750" y="173710"/>
                  </a:lnTo>
                  <a:lnTo>
                    <a:pt x="239356" y="173113"/>
                  </a:lnTo>
                  <a:lnTo>
                    <a:pt x="239052" y="172910"/>
                  </a:lnTo>
                  <a:lnTo>
                    <a:pt x="238658" y="172808"/>
                  </a:lnTo>
                  <a:lnTo>
                    <a:pt x="238264" y="172618"/>
                  </a:lnTo>
                  <a:lnTo>
                    <a:pt x="237667" y="172466"/>
                  </a:lnTo>
                  <a:lnTo>
                    <a:pt x="236181" y="172262"/>
                  </a:lnTo>
                  <a:lnTo>
                    <a:pt x="235280" y="172224"/>
                  </a:lnTo>
                  <a:lnTo>
                    <a:pt x="233108" y="172224"/>
                  </a:lnTo>
                  <a:lnTo>
                    <a:pt x="232156" y="172262"/>
                  </a:lnTo>
                  <a:lnTo>
                    <a:pt x="230670" y="172466"/>
                  </a:lnTo>
                  <a:lnTo>
                    <a:pt x="230073" y="172618"/>
                  </a:lnTo>
                  <a:lnTo>
                    <a:pt x="229577" y="172808"/>
                  </a:lnTo>
                  <a:lnTo>
                    <a:pt x="229184" y="172910"/>
                  </a:lnTo>
                  <a:lnTo>
                    <a:pt x="228892" y="173113"/>
                  </a:lnTo>
                  <a:lnTo>
                    <a:pt x="228688" y="173405"/>
                  </a:lnTo>
                  <a:lnTo>
                    <a:pt x="228587" y="173710"/>
                  </a:lnTo>
                  <a:lnTo>
                    <a:pt x="228688" y="266433"/>
                  </a:lnTo>
                  <a:lnTo>
                    <a:pt x="233108" y="267614"/>
                  </a:lnTo>
                  <a:lnTo>
                    <a:pt x="235280" y="267614"/>
                  </a:lnTo>
                  <a:lnTo>
                    <a:pt x="239852" y="222529"/>
                  </a:lnTo>
                  <a:lnTo>
                    <a:pt x="242925" y="218757"/>
                  </a:lnTo>
                  <a:lnTo>
                    <a:pt x="245846" y="215874"/>
                  </a:lnTo>
                  <a:lnTo>
                    <a:pt x="251510" y="211810"/>
                  </a:lnTo>
                  <a:lnTo>
                    <a:pt x="253123" y="211213"/>
                  </a:lnTo>
                  <a:lnTo>
                    <a:pt x="254330" y="210769"/>
                  </a:lnTo>
                  <a:lnTo>
                    <a:pt x="259295" y="210769"/>
                  </a:lnTo>
                  <a:lnTo>
                    <a:pt x="261175" y="211213"/>
                  </a:lnTo>
                  <a:lnTo>
                    <a:pt x="262763" y="212102"/>
                  </a:lnTo>
                  <a:lnTo>
                    <a:pt x="264452" y="212902"/>
                  </a:lnTo>
                  <a:lnTo>
                    <a:pt x="265798" y="214083"/>
                  </a:lnTo>
                  <a:lnTo>
                    <a:pt x="266788" y="215671"/>
                  </a:lnTo>
                  <a:lnTo>
                    <a:pt x="267881" y="217170"/>
                  </a:lnTo>
                  <a:lnTo>
                    <a:pt x="268668" y="218998"/>
                  </a:lnTo>
                  <a:lnTo>
                    <a:pt x="269163" y="221183"/>
                  </a:lnTo>
                  <a:lnTo>
                    <a:pt x="269760" y="223266"/>
                  </a:lnTo>
                  <a:lnTo>
                    <a:pt x="270065" y="226047"/>
                  </a:lnTo>
                  <a:lnTo>
                    <a:pt x="270167" y="266128"/>
                  </a:lnTo>
                  <a:lnTo>
                    <a:pt x="270357" y="266433"/>
                  </a:lnTo>
                  <a:lnTo>
                    <a:pt x="274624" y="267614"/>
                  </a:lnTo>
                  <a:lnTo>
                    <a:pt x="276809" y="267614"/>
                  </a:lnTo>
                  <a:lnTo>
                    <a:pt x="281076" y="266433"/>
                  </a:lnTo>
                  <a:lnTo>
                    <a:pt x="281279" y="266128"/>
                  </a:lnTo>
                  <a:close/>
                </a:path>
                <a:path w="1388745" h="292100">
                  <a:moveTo>
                    <a:pt x="289166" y="79133"/>
                  </a:moveTo>
                  <a:lnTo>
                    <a:pt x="288721" y="76898"/>
                  </a:lnTo>
                  <a:lnTo>
                    <a:pt x="287896" y="75158"/>
                  </a:lnTo>
                  <a:lnTo>
                    <a:pt x="286943" y="73025"/>
                  </a:lnTo>
                  <a:lnTo>
                    <a:pt x="285750" y="71399"/>
                  </a:lnTo>
                  <a:lnTo>
                    <a:pt x="284264" y="70104"/>
                  </a:lnTo>
                  <a:lnTo>
                    <a:pt x="282867" y="68719"/>
                  </a:lnTo>
                  <a:lnTo>
                    <a:pt x="281228" y="67576"/>
                  </a:lnTo>
                  <a:lnTo>
                    <a:pt x="279349" y="66675"/>
                  </a:lnTo>
                  <a:lnTo>
                    <a:pt x="277456" y="65684"/>
                  </a:lnTo>
                  <a:lnTo>
                    <a:pt x="275526" y="64795"/>
                  </a:lnTo>
                  <a:lnTo>
                    <a:pt x="273545" y="63995"/>
                  </a:lnTo>
                  <a:lnTo>
                    <a:pt x="271653" y="63207"/>
                  </a:lnTo>
                  <a:lnTo>
                    <a:pt x="269773" y="62458"/>
                  </a:lnTo>
                  <a:lnTo>
                    <a:pt x="267893" y="61772"/>
                  </a:lnTo>
                  <a:lnTo>
                    <a:pt x="266001" y="60972"/>
                  </a:lnTo>
                  <a:lnTo>
                    <a:pt x="258064" y="53428"/>
                  </a:lnTo>
                  <a:lnTo>
                    <a:pt x="258152" y="49860"/>
                  </a:lnTo>
                  <a:lnTo>
                    <a:pt x="264312" y="43459"/>
                  </a:lnTo>
                  <a:lnTo>
                    <a:pt x="265798" y="42964"/>
                  </a:lnTo>
                  <a:lnTo>
                    <a:pt x="267487" y="42722"/>
                  </a:lnTo>
                  <a:lnTo>
                    <a:pt x="271564" y="42722"/>
                  </a:lnTo>
                  <a:lnTo>
                    <a:pt x="273443" y="42964"/>
                  </a:lnTo>
                  <a:lnTo>
                    <a:pt x="275031" y="43459"/>
                  </a:lnTo>
                  <a:lnTo>
                    <a:pt x="276720" y="43954"/>
                  </a:lnTo>
                  <a:lnTo>
                    <a:pt x="278155" y="44500"/>
                  </a:lnTo>
                  <a:lnTo>
                    <a:pt x="279349" y="45097"/>
                  </a:lnTo>
                  <a:lnTo>
                    <a:pt x="280631" y="45694"/>
                  </a:lnTo>
                  <a:lnTo>
                    <a:pt x="281673" y="46240"/>
                  </a:lnTo>
                  <a:lnTo>
                    <a:pt x="283260" y="47231"/>
                  </a:lnTo>
                  <a:lnTo>
                    <a:pt x="283857" y="47485"/>
                  </a:lnTo>
                  <a:lnTo>
                    <a:pt x="284556" y="47485"/>
                  </a:lnTo>
                  <a:lnTo>
                    <a:pt x="284810" y="47434"/>
                  </a:lnTo>
                  <a:lnTo>
                    <a:pt x="285000" y="47332"/>
                  </a:lnTo>
                  <a:lnTo>
                    <a:pt x="285203" y="47129"/>
                  </a:lnTo>
                  <a:lnTo>
                    <a:pt x="285356" y="46837"/>
                  </a:lnTo>
                  <a:lnTo>
                    <a:pt x="285445" y="46443"/>
                  </a:lnTo>
                  <a:lnTo>
                    <a:pt x="285648" y="46037"/>
                  </a:lnTo>
                  <a:lnTo>
                    <a:pt x="285762" y="45694"/>
                  </a:lnTo>
                  <a:lnTo>
                    <a:pt x="285991" y="44500"/>
                  </a:lnTo>
                  <a:lnTo>
                    <a:pt x="286042" y="42722"/>
                  </a:lnTo>
                  <a:lnTo>
                    <a:pt x="285991" y="41732"/>
                  </a:lnTo>
                  <a:lnTo>
                    <a:pt x="285699" y="40335"/>
                  </a:lnTo>
                  <a:lnTo>
                    <a:pt x="285597" y="40043"/>
                  </a:lnTo>
                  <a:lnTo>
                    <a:pt x="285496" y="39293"/>
                  </a:lnTo>
                  <a:lnTo>
                    <a:pt x="285305" y="39001"/>
                  </a:lnTo>
                  <a:lnTo>
                    <a:pt x="285203" y="38696"/>
                  </a:lnTo>
                  <a:lnTo>
                    <a:pt x="284899" y="38404"/>
                  </a:lnTo>
                  <a:lnTo>
                    <a:pt x="284403" y="38100"/>
                  </a:lnTo>
                  <a:lnTo>
                    <a:pt x="283908" y="37706"/>
                  </a:lnTo>
                  <a:lnTo>
                    <a:pt x="283171" y="37261"/>
                  </a:lnTo>
                  <a:lnTo>
                    <a:pt x="282181" y="36766"/>
                  </a:lnTo>
                  <a:lnTo>
                    <a:pt x="281279" y="36271"/>
                  </a:lnTo>
                  <a:lnTo>
                    <a:pt x="280187" y="35826"/>
                  </a:lnTo>
                  <a:lnTo>
                    <a:pt x="277609" y="35026"/>
                  </a:lnTo>
                  <a:lnTo>
                    <a:pt x="276123" y="34734"/>
                  </a:lnTo>
                  <a:lnTo>
                    <a:pt x="274434" y="34531"/>
                  </a:lnTo>
                  <a:lnTo>
                    <a:pt x="272846" y="34239"/>
                  </a:lnTo>
                  <a:lnTo>
                    <a:pt x="271208" y="34086"/>
                  </a:lnTo>
                  <a:lnTo>
                    <a:pt x="265849" y="34086"/>
                  </a:lnTo>
                  <a:lnTo>
                    <a:pt x="262623" y="34582"/>
                  </a:lnTo>
                  <a:lnTo>
                    <a:pt x="257073" y="36563"/>
                  </a:lnTo>
                  <a:lnTo>
                    <a:pt x="254736" y="37909"/>
                  </a:lnTo>
                  <a:lnTo>
                    <a:pt x="252857" y="39598"/>
                  </a:lnTo>
                  <a:lnTo>
                    <a:pt x="250977" y="41186"/>
                  </a:lnTo>
                  <a:lnTo>
                    <a:pt x="249529" y="43116"/>
                  </a:lnTo>
                  <a:lnTo>
                    <a:pt x="247650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65" y="73482"/>
                  </a:lnTo>
                  <a:lnTo>
                    <a:pt x="271703" y="74269"/>
                  </a:lnTo>
                  <a:lnTo>
                    <a:pt x="273100" y="75158"/>
                  </a:lnTo>
                  <a:lnTo>
                    <a:pt x="274586" y="76060"/>
                  </a:lnTo>
                  <a:lnTo>
                    <a:pt x="275780" y="77101"/>
                  </a:lnTo>
                  <a:lnTo>
                    <a:pt x="277558" y="79476"/>
                  </a:lnTo>
                  <a:lnTo>
                    <a:pt x="278003" y="80924"/>
                  </a:lnTo>
                  <a:lnTo>
                    <a:pt x="277888" y="84886"/>
                  </a:lnTo>
                  <a:lnTo>
                    <a:pt x="274434" y="90043"/>
                  </a:lnTo>
                  <a:lnTo>
                    <a:pt x="273342" y="90843"/>
                  </a:lnTo>
                  <a:lnTo>
                    <a:pt x="272008" y="91440"/>
                  </a:lnTo>
                  <a:lnTo>
                    <a:pt x="268935" y="92227"/>
                  </a:lnTo>
                  <a:lnTo>
                    <a:pt x="267246" y="92430"/>
                  </a:lnTo>
                  <a:lnTo>
                    <a:pt x="262775" y="92430"/>
                  </a:lnTo>
                  <a:lnTo>
                    <a:pt x="248881" y="86918"/>
                  </a:lnTo>
                  <a:lnTo>
                    <a:pt x="248145" y="86626"/>
                  </a:lnTo>
                  <a:lnTo>
                    <a:pt x="247345" y="86626"/>
                  </a:lnTo>
                  <a:lnTo>
                    <a:pt x="247053" y="86728"/>
                  </a:lnTo>
                  <a:lnTo>
                    <a:pt x="246748" y="86918"/>
                  </a:lnTo>
                  <a:lnTo>
                    <a:pt x="246557" y="87020"/>
                  </a:lnTo>
                  <a:lnTo>
                    <a:pt x="245808" y="93764"/>
                  </a:lnTo>
                  <a:lnTo>
                    <a:pt x="245999" y="94615"/>
                  </a:lnTo>
                  <a:lnTo>
                    <a:pt x="258813" y="100914"/>
                  </a:lnTo>
                  <a:lnTo>
                    <a:pt x="260794" y="101307"/>
                  </a:lnTo>
                  <a:lnTo>
                    <a:pt x="262877" y="101511"/>
                  </a:lnTo>
                  <a:lnTo>
                    <a:pt x="268630" y="101511"/>
                  </a:lnTo>
                  <a:lnTo>
                    <a:pt x="271856" y="101053"/>
                  </a:lnTo>
                  <a:lnTo>
                    <a:pt x="274739" y="100164"/>
                  </a:lnTo>
                  <a:lnTo>
                    <a:pt x="277710" y="99275"/>
                  </a:lnTo>
                  <a:lnTo>
                    <a:pt x="280238" y="97980"/>
                  </a:lnTo>
                  <a:lnTo>
                    <a:pt x="282321" y="96291"/>
                  </a:lnTo>
                  <a:lnTo>
                    <a:pt x="284505" y="94615"/>
                  </a:lnTo>
                  <a:lnTo>
                    <a:pt x="286156" y="92621"/>
                  </a:lnTo>
                  <a:lnTo>
                    <a:pt x="286270" y="92430"/>
                  </a:lnTo>
                  <a:lnTo>
                    <a:pt x="288569" y="87718"/>
                  </a:lnTo>
                  <a:lnTo>
                    <a:pt x="289166" y="84886"/>
                  </a:lnTo>
                  <a:lnTo>
                    <a:pt x="289166" y="79133"/>
                  </a:lnTo>
                  <a:close/>
                </a:path>
                <a:path w="1388745" h="292100">
                  <a:moveTo>
                    <a:pt x="321792" y="90144"/>
                  </a:moveTo>
                  <a:lnTo>
                    <a:pt x="316141" y="84988"/>
                  </a:lnTo>
                  <a:lnTo>
                    <a:pt x="313258" y="84988"/>
                  </a:lnTo>
                  <a:lnTo>
                    <a:pt x="307708" y="90144"/>
                  </a:lnTo>
                  <a:lnTo>
                    <a:pt x="307708" y="95745"/>
                  </a:lnTo>
                  <a:lnTo>
                    <a:pt x="311175" y="100317"/>
                  </a:lnTo>
                  <a:lnTo>
                    <a:pt x="312064" y="100609"/>
                  </a:lnTo>
                  <a:lnTo>
                    <a:pt x="313258" y="100761"/>
                  </a:lnTo>
                  <a:lnTo>
                    <a:pt x="316141" y="100761"/>
                  </a:lnTo>
                  <a:lnTo>
                    <a:pt x="317284" y="100609"/>
                  </a:lnTo>
                  <a:lnTo>
                    <a:pt x="318173" y="100317"/>
                  </a:lnTo>
                  <a:lnTo>
                    <a:pt x="319062" y="100114"/>
                  </a:lnTo>
                  <a:lnTo>
                    <a:pt x="319811" y="99720"/>
                  </a:lnTo>
                  <a:lnTo>
                    <a:pt x="321005" y="98526"/>
                  </a:lnTo>
                  <a:lnTo>
                    <a:pt x="321398" y="97739"/>
                  </a:lnTo>
                  <a:lnTo>
                    <a:pt x="321792" y="95745"/>
                  </a:lnTo>
                  <a:lnTo>
                    <a:pt x="321792" y="90144"/>
                  </a:lnTo>
                  <a:close/>
                </a:path>
                <a:path w="1388745" h="292100">
                  <a:moveTo>
                    <a:pt x="321792" y="42824"/>
                  </a:moveTo>
                  <a:lnTo>
                    <a:pt x="318173" y="38100"/>
                  </a:lnTo>
                  <a:lnTo>
                    <a:pt x="317284" y="37807"/>
                  </a:lnTo>
                  <a:lnTo>
                    <a:pt x="316141" y="37655"/>
                  </a:lnTo>
                  <a:lnTo>
                    <a:pt x="313258" y="37655"/>
                  </a:lnTo>
                  <a:lnTo>
                    <a:pt x="312064" y="37807"/>
                  </a:lnTo>
                  <a:lnTo>
                    <a:pt x="311175" y="38100"/>
                  </a:lnTo>
                  <a:lnTo>
                    <a:pt x="310286" y="38303"/>
                  </a:lnTo>
                  <a:lnTo>
                    <a:pt x="307708" y="42824"/>
                  </a:lnTo>
                  <a:lnTo>
                    <a:pt x="307708" y="48272"/>
                  </a:lnTo>
                  <a:lnTo>
                    <a:pt x="313258" y="53428"/>
                  </a:lnTo>
                  <a:lnTo>
                    <a:pt x="316141" y="53428"/>
                  </a:lnTo>
                  <a:lnTo>
                    <a:pt x="321792" y="48272"/>
                  </a:lnTo>
                  <a:lnTo>
                    <a:pt x="321792" y="42824"/>
                  </a:lnTo>
                  <a:close/>
                </a:path>
                <a:path w="1388745" h="292100">
                  <a:moveTo>
                    <a:pt x="333730" y="208737"/>
                  </a:moveTo>
                  <a:lnTo>
                    <a:pt x="333679" y="205409"/>
                  </a:lnTo>
                  <a:lnTo>
                    <a:pt x="333578" y="204216"/>
                  </a:lnTo>
                  <a:lnTo>
                    <a:pt x="333438" y="203771"/>
                  </a:lnTo>
                  <a:lnTo>
                    <a:pt x="333133" y="203479"/>
                  </a:lnTo>
                  <a:lnTo>
                    <a:pt x="332943" y="203073"/>
                  </a:lnTo>
                  <a:lnTo>
                    <a:pt x="332689" y="202780"/>
                  </a:lnTo>
                  <a:lnTo>
                    <a:pt x="332397" y="202577"/>
                  </a:lnTo>
                  <a:lnTo>
                    <a:pt x="332193" y="202387"/>
                  </a:lnTo>
                  <a:lnTo>
                    <a:pt x="331901" y="202285"/>
                  </a:lnTo>
                  <a:lnTo>
                    <a:pt x="315874" y="202285"/>
                  </a:lnTo>
                  <a:lnTo>
                    <a:pt x="315772" y="187147"/>
                  </a:lnTo>
                  <a:lnTo>
                    <a:pt x="315569" y="186956"/>
                  </a:lnTo>
                  <a:lnTo>
                    <a:pt x="315379" y="186651"/>
                  </a:lnTo>
                  <a:lnTo>
                    <a:pt x="315074" y="186410"/>
                  </a:lnTo>
                  <a:lnTo>
                    <a:pt x="314286" y="186016"/>
                  </a:lnTo>
                  <a:lnTo>
                    <a:pt x="313690" y="185864"/>
                  </a:lnTo>
                  <a:lnTo>
                    <a:pt x="312204" y="185661"/>
                  </a:lnTo>
                  <a:lnTo>
                    <a:pt x="311264" y="185610"/>
                  </a:lnTo>
                  <a:lnTo>
                    <a:pt x="309079" y="185610"/>
                  </a:lnTo>
                  <a:lnTo>
                    <a:pt x="304558" y="202285"/>
                  </a:lnTo>
                  <a:lnTo>
                    <a:pt x="295681" y="202285"/>
                  </a:lnTo>
                  <a:lnTo>
                    <a:pt x="295338" y="202387"/>
                  </a:lnTo>
                  <a:lnTo>
                    <a:pt x="294741" y="202780"/>
                  </a:lnTo>
                  <a:lnTo>
                    <a:pt x="294487" y="203073"/>
                  </a:lnTo>
                  <a:lnTo>
                    <a:pt x="294297" y="203479"/>
                  </a:lnTo>
                  <a:lnTo>
                    <a:pt x="294093" y="203771"/>
                  </a:lnTo>
                  <a:lnTo>
                    <a:pt x="293941" y="204216"/>
                  </a:lnTo>
                  <a:lnTo>
                    <a:pt x="293751" y="205409"/>
                  </a:lnTo>
                  <a:lnTo>
                    <a:pt x="293700" y="208737"/>
                  </a:lnTo>
                  <a:lnTo>
                    <a:pt x="293890" y="209918"/>
                  </a:lnTo>
                  <a:lnTo>
                    <a:pt x="294690" y="211315"/>
                  </a:lnTo>
                  <a:lnTo>
                    <a:pt x="295236" y="211658"/>
                  </a:lnTo>
                  <a:lnTo>
                    <a:pt x="304558" y="211658"/>
                  </a:lnTo>
                  <a:lnTo>
                    <a:pt x="304558" y="251104"/>
                  </a:lnTo>
                  <a:lnTo>
                    <a:pt x="319252" y="268363"/>
                  </a:lnTo>
                  <a:lnTo>
                    <a:pt x="323507" y="268363"/>
                  </a:lnTo>
                  <a:lnTo>
                    <a:pt x="324561" y="268262"/>
                  </a:lnTo>
                  <a:lnTo>
                    <a:pt x="325551" y="268058"/>
                  </a:lnTo>
                  <a:lnTo>
                    <a:pt x="326644" y="267970"/>
                  </a:lnTo>
                  <a:lnTo>
                    <a:pt x="333438" y="264198"/>
                  </a:lnTo>
                  <a:lnTo>
                    <a:pt x="333629" y="263398"/>
                  </a:lnTo>
                  <a:lnTo>
                    <a:pt x="333679" y="259486"/>
                  </a:lnTo>
                  <a:lnTo>
                    <a:pt x="333578" y="258686"/>
                  </a:lnTo>
                  <a:lnTo>
                    <a:pt x="333502" y="257987"/>
                  </a:lnTo>
                  <a:lnTo>
                    <a:pt x="333286" y="257644"/>
                  </a:lnTo>
                  <a:lnTo>
                    <a:pt x="333184" y="257352"/>
                  </a:lnTo>
                  <a:lnTo>
                    <a:pt x="333032" y="257149"/>
                  </a:lnTo>
                  <a:lnTo>
                    <a:pt x="332841" y="257048"/>
                  </a:lnTo>
                  <a:lnTo>
                    <a:pt x="332638" y="256857"/>
                  </a:lnTo>
                  <a:lnTo>
                    <a:pt x="332447" y="256755"/>
                  </a:lnTo>
                  <a:lnTo>
                    <a:pt x="331851" y="256755"/>
                  </a:lnTo>
                  <a:lnTo>
                    <a:pt x="331406" y="256908"/>
                  </a:lnTo>
                  <a:lnTo>
                    <a:pt x="330987" y="257149"/>
                  </a:lnTo>
                  <a:lnTo>
                    <a:pt x="330606" y="257352"/>
                  </a:lnTo>
                  <a:lnTo>
                    <a:pt x="329958" y="257594"/>
                  </a:lnTo>
                  <a:lnTo>
                    <a:pt x="329272" y="257797"/>
                  </a:lnTo>
                  <a:lnTo>
                    <a:pt x="328676" y="257987"/>
                  </a:lnTo>
                  <a:lnTo>
                    <a:pt x="327977" y="258191"/>
                  </a:lnTo>
                  <a:lnTo>
                    <a:pt x="326390" y="258584"/>
                  </a:lnTo>
                  <a:lnTo>
                    <a:pt x="325450" y="258686"/>
                  </a:lnTo>
                  <a:lnTo>
                    <a:pt x="321183" y="258686"/>
                  </a:lnTo>
                  <a:lnTo>
                    <a:pt x="318947" y="257644"/>
                  </a:lnTo>
                  <a:lnTo>
                    <a:pt x="317665" y="255562"/>
                  </a:lnTo>
                  <a:lnTo>
                    <a:pt x="316471" y="253377"/>
                  </a:lnTo>
                  <a:lnTo>
                    <a:pt x="315874" y="250151"/>
                  </a:lnTo>
                  <a:lnTo>
                    <a:pt x="315874" y="211658"/>
                  </a:lnTo>
                  <a:lnTo>
                    <a:pt x="332193" y="211658"/>
                  </a:lnTo>
                  <a:lnTo>
                    <a:pt x="332740" y="211315"/>
                  </a:lnTo>
                  <a:lnTo>
                    <a:pt x="333540" y="209918"/>
                  </a:lnTo>
                  <a:lnTo>
                    <a:pt x="333730" y="208737"/>
                  </a:lnTo>
                  <a:close/>
                </a:path>
                <a:path w="1388745" h="292100">
                  <a:moveTo>
                    <a:pt x="380492" y="208737"/>
                  </a:moveTo>
                  <a:lnTo>
                    <a:pt x="380441" y="205409"/>
                  </a:lnTo>
                  <a:lnTo>
                    <a:pt x="380339" y="204216"/>
                  </a:lnTo>
                  <a:lnTo>
                    <a:pt x="380199" y="203771"/>
                  </a:lnTo>
                  <a:lnTo>
                    <a:pt x="379895" y="203479"/>
                  </a:lnTo>
                  <a:lnTo>
                    <a:pt x="379704" y="203073"/>
                  </a:lnTo>
                  <a:lnTo>
                    <a:pt x="379450" y="202780"/>
                  </a:lnTo>
                  <a:lnTo>
                    <a:pt x="379158" y="202577"/>
                  </a:lnTo>
                  <a:lnTo>
                    <a:pt x="378955" y="202387"/>
                  </a:lnTo>
                  <a:lnTo>
                    <a:pt x="378663" y="202285"/>
                  </a:lnTo>
                  <a:lnTo>
                    <a:pt x="362635" y="202285"/>
                  </a:lnTo>
                  <a:lnTo>
                    <a:pt x="362534" y="187147"/>
                  </a:lnTo>
                  <a:lnTo>
                    <a:pt x="362331" y="186956"/>
                  </a:lnTo>
                  <a:lnTo>
                    <a:pt x="362140" y="186651"/>
                  </a:lnTo>
                  <a:lnTo>
                    <a:pt x="361835" y="186410"/>
                  </a:lnTo>
                  <a:lnTo>
                    <a:pt x="361048" y="186016"/>
                  </a:lnTo>
                  <a:lnTo>
                    <a:pt x="360451" y="185864"/>
                  </a:lnTo>
                  <a:lnTo>
                    <a:pt x="358965" y="185661"/>
                  </a:lnTo>
                  <a:lnTo>
                    <a:pt x="358025" y="185610"/>
                  </a:lnTo>
                  <a:lnTo>
                    <a:pt x="355841" y="185610"/>
                  </a:lnTo>
                  <a:lnTo>
                    <a:pt x="351320" y="202285"/>
                  </a:lnTo>
                  <a:lnTo>
                    <a:pt x="342442" y="202285"/>
                  </a:lnTo>
                  <a:lnTo>
                    <a:pt x="342099" y="202387"/>
                  </a:lnTo>
                  <a:lnTo>
                    <a:pt x="341503" y="202780"/>
                  </a:lnTo>
                  <a:lnTo>
                    <a:pt x="341249" y="203073"/>
                  </a:lnTo>
                  <a:lnTo>
                    <a:pt x="341058" y="203479"/>
                  </a:lnTo>
                  <a:lnTo>
                    <a:pt x="340855" y="203771"/>
                  </a:lnTo>
                  <a:lnTo>
                    <a:pt x="340702" y="204216"/>
                  </a:lnTo>
                  <a:lnTo>
                    <a:pt x="340512" y="205409"/>
                  </a:lnTo>
                  <a:lnTo>
                    <a:pt x="340461" y="208737"/>
                  </a:lnTo>
                  <a:lnTo>
                    <a:pt x="340652" y="209918"/>
                  </a:lnTo>
                  <a:lnTo>
                    <a:pt x="341452" y="211315"/>
                  </a:lnTo>
                  <a:lnTo>
                    <a:pt x="341998" y="211658"/>
                  </a:lnTo>
                  <a:lnTo>
                    <a:pt x="351320" y="211658"/>
                  </a:lnTo>
                  <a:lnTo>
                    <a:pt x="351320" y="251104"/>
                  </a:lnTo>
                  <a:lnTo>
                    <a:pt x="366014" y="268363"/>
                  </a:lnTo>
                  <a:lnTo>
                    <a:pt x="370268" y="268363"/>
                  </a:lnTo>
                  <a:lnTo>
                    <a:pt x="371309" y="268262"/>
                  </a:lnTo>
                  <a:lnTo>
                    <a:pt x="372313" y="268058"/>
                  </a:lnTo>
                  <a:lnTo>
                    <a:pt x="373405" y="267970"/>
                  </a:lnTo>
                  <a:lnTo>
                    <a:pt x="380199" y="264198"/>
                  </a:lnTo>
                  <a:lnTo>
                    <a:pt x="380390" y="263398"/>
                  </a:lnTo>
                  <a:lnTo>
                    <a:pt x="380441" y="259486"/>
                  </a:lnTo>
                  <a:lnTo>
                    <a:pt x="380339" y="258686"/>
                  </a:lnTo>
                  <a:lnTo>
                    <a:pt x="380250" y="257987"/>
                  </a:lnTo>
                  <a:lnTo>
                    <a:pt x="380047" y="257644"/>
                  </a:lnTo>
                  <a:lnTo>
                    <a:pt x="379945" y="257352"/>
                  </a:lnTo>
                  <a:lnTo>
                    <a:pt x="379793" y="257149"/>
                  </a:lnTo>
                  <a:lnTo>
                    <a:pt x="379603" y="257048"/>
                  </a:lnTo>
                  <a:lnTo>
                    <a:pt x="379399" y="256857"/>
                  </a:lnTo>
                  <a:lnTo>
                    <a:pt x="379209" y="256755"/>
                  </a:lnTo>
                  <a:lnTo>
                    <a:pt x="378612" y="256755"/>
                  </a:lnTo>
                  <a:lnTo>
                    <a:pt x="378167" y="256908"/>
                  </a:lnTo>
                  <a:lnTo>
                    <a:pt x="377748" y="257149"/>
                  </a:lnTo>
                  <a:lnTo>
                    <a:pt x="377367" y="257352"/>
                  </a:lnTo>
                  <a:lnTo>
                    <a:pt x="376720" y="257594"/>
                  </a:lnTo>
                  <a:lnTo>
                    <a:pt x="376034" y="257797"/>
                  </a:lnTo>
                  <a:lnTo>
                    <a:pt x="375437" y="257987"/>
                  </a:lnTo>
                  <a:lnTo>
                    <a:pt x="374738" y="258191"/>
                  </a:lnTo>
                  <a:lnTo>
                    <a:pt x="373151" y="258584"/>
                  </a:lnTo>
                  <a:lnTo>
                    <a:pt x="372211" y="258686"/>
                  </a:lnTo>
                  <a:lnTo>
                    <a:pt x="367944" y="258686"/>
                  </a:lnTo>
                  <a:lnTo>
                    <a:pt x="365709" y="257644"/>
                  </a:lnTo>
                  <a:lnTo>
                    <a:pt x="364413" y="255562"/>
                  </a:lnTo>
                  <a:lnTo>
                    <a:pt x="363232" y="253377"/>
                  </a:lnTo>
                  <a:lnTo>
                    <a:pt x="362635" y="250151"/>
                  </a:lnTo>
                  <a:lnTo>
                    <a:pt x="362635" y="211658"/>
                  </a:lnTo>
                  <a:lnTo>
                    <a:pt x="378955" y="211658"/>
                  </a:lnTo>
                  <a:lnTo>
                    <a:pt x="379501" y="211315"/>
                  </a:lnTo>
                  <a:lnTo>
                    <a:pt x="380301" y="209918"/>
                  </a:lnTo>
                  <a:lnTo>
                    <a:pt x="380492" y="208737"/>
                  </a:lnTo>
                  <a:close/>
                </a:path>
                <a:path w="1388745" h="292100">
                  <a:moveTo>
                    <a:pt x="451815" y="239191"/>
                  </a:moveTo>
                  <a:lnTo>
                    <a:pt x="446151" y="210769"/>
                  </a:lnTo>
                  <a:lnTo>
                    <a:pt x="444169" y="207784"/>
                  </a:lnTo>
                  <a:lnTo>
                    <a:pt x="441591" y="205460"/>
                  </a:lnTo>
                  <a:lnTo>
                    <a:pt x="440055" y="204647"/>
                  </a:lnTo>
                  <a:lnTo>
                    <a:pt x="440055" y="232003"/>
                  </a:lnTo>
                  <a:lnTo>
                    <a:pt x="439928" y="239191"/>
                  </a:lnTo>
                  <a:lnTo>
                    <a:pt x="439750" y="240880"/>
                  </a:lnTo>
                  <a:lnTo>
                    <a:pt x="438569" y="246430"/>
                  </a:lnTo>
                  <a:lnTo>
                    <a:pt x="437616" y="248970"/>
                  </a:lnTo>
                  <a:lnTo>
                    <a:pt x="436333" y="251244"/>
                  </a:lnTo>
                  <a:lnTo>
                    <a:pt x="435140" y="253530"/>
                  </a:lnTo>
                  <a:lnTo>
                    <a:pt x="433501" y="255358"/>
                  </a:lnTo>
                  <a:lnTo>
                    <a:pt x="431419" y="256755"/>
                  </a:lnTo>
                  <a:lnTo>
                    <a:pt x="429437" y="258140"/>
                  </a:lnTo>
                  <a:lnTo>
                    <a:pt x="427012" y="258838"/>
                  </a:lnTo>
                  <a:lnTo>
                    <a:pt x="421157" y="258838"/>
                  </a:lnTo>
                  <a:lnTo>
                    <a:pt x="406717" y="247078"/>
                  </a:lnTo>
                  <a:lnTo>
                    <a:pt x="406717" y="222669"/>
                  </a:lnTo>
                  <a:lnTo>
                    <a:pt x="408508" y="220484"/>
                  </a:lnTo>
                  <a:lnTo>
                    <a:pt x="410184" y="218655"/>
                  </a:lnTo>
                  <a:lnTo>
                    <a:pt x="411721" y="217220"/>
                  </a:lnTo>
                  <a:lnTo>
                    <a:pt x="413359" y="215582"/>
                  </a:lnTo>
                  <a:lnTo>
                    <a:pt x="414858" y="214337"/>
                  </a:lnTo>
                  <a:lnTo>
                    <a:pt x="416242" y="213448"/>
                  </a:lnTo>
                  <a:lnTo>
                    <a:pt x="417728" y="212458"/>
                  </a:lnTo>
                  <a:lnTo>
                    <a:pt x="419163" y="211759"/>
                  </a:lnTo>
                  <a:lnTo>
                    <a:pt x="421944" y="210959"/>
                  </a:lnTo>
                  <a:lnTo>
                    <a:pt x="423379" y="210769"/>
                  </a:lnTo>
                  <a:lnTo>
                    <a:pt x="427748" y="210769"/>
                  </a:lnTo>
                  <a:lnTo>
                    <a:pt x="430187" y="211455"/>
                  </a:lnTo>
                  <a:lnTo>
                    <a:pt x="432168" y="212852"/>
                  </a:lnTo>
                  <a:lnTo>
                    <a:pt x="434149" y="214134"/>
                  </a:lnTo>
                  <a:lnTo>
                    <a:pt x="435686" y="215925"/>
                  </a:lnTo>
                  <a:lnTo>
                    <a:pt x="436778" y="218211"/>
                  </a:lnTo>
                  <a:lnTo>
                    <a:pt x="437972" y="220484"/>
                  </a:lnTo>
                  <a:lnTo>
                    <a:pt x="438810" y="223113"/>
                  </a:lnTo>
                  <a:lnTo>
                    <a:pt x="439801" y="228968"/>
                  </a:lnTo>
                  <a:lnTo>
                    <a:pt x="440055" y="232003"/>
                  </a:lnTo>
                  <a:lnTo>
                    <a:pt x="440055" y="204647"/>
                  </a:lnTo>
                  <a:lnTo>
                    <a:pt x="438416" y="203771"/>
                  </a:lnTo>
                  <a:lnTo>
                    <a:pt x="435343" y="201980"/>
                  </a:lnTo>
                  <a:lnTo>
                    <a:pt x="431571" y="201091"/>
                  </a:lnTo>
                  <a:lnTo>
                    <a:pt x="425018" y="201091"/>
                  </a:lnTo>
                  <a:lnTo>
                    <a:pt x="423037" y="201345"/>
                  </a:lnTo>
                  <a:lnTo>
                    <a:pt x="421157" y="201841"/>
                  </a:lnTo>
                  <a:lnTo>
                    <a:pt x="419366" y="202234"/>
                  </a:lnTo>
                  <a:lnTo>
                    <a:pt x="417576" y="202933"/>
                  </a:lnTo>
                  <a:lnTo>
                    <a:pt x="415798" y="203923"/>
                  </a:lnTo>
                  <a:lnTo>
                    <a:pt x="414108" y="204812"/>
                  </a:lnTo>
                  <a:lnTo>
                    <a:pt x="412369" y="206006"/>
                  </a:lnTo>
                  <a:lnTo>
                    <a:pt x="408901" y="208876"/>
                  </a:lnTo>
                  <a:lnTo>
                    <a:pt x="407111" y="210515"/>
                  </a:lnTo>
                  <a:lnTo>
                    <a:pt x="405231" y="212407"/>
                  </a:lnTo>
                  <a:lnTo>
                    <a:pt x="405130" y="203377"/>
                  </a:lnTo>
                  <a:lnTo>
                    <a:pt x="404926" y="203174"/>
                  </a:lnTo>
                  <a:lnTo>
                    <a:pt x="404825" y="202882"/>
                  </a:lnTo>
                  <a:lnTo>
                    <a:pt x="404583" y="202679"/>
                  </a:lnTo>
                  <a:lnTo>
                    <a:pt x="404190" y="202577"/>
                  </a:lnTo>
                  <a:lnTo>
                    <a:pt x="403783" y="202387"/>
                  </a:lnTo>
                  <a:lnTo>
                    <a:pt x="403288" y="202234"/>
                  </a:lnTo>
                  <a:lnTo>
                    <a:pt x="402107" y="202031"/>
                  </a:lnTo>
                  <a:lnTo>
                    <a:pt x="401307" y="201980"/>
                  </a:lnTo>
                  <a:lnTo>
                    <a:pt x="399427" y="201980"/>
                  </a:lnTo>
                  <a:lnTo>
                    <a:pt x="398627" y="202031"/>
                  </a:lnTo>
                  <a:lnTo>
                    <a:pt x="397344" y="202234"/>
                  </a:lnTo>
                  <a:lnTo>
                    <a:pt x="396849" y="202387"/>
                  </a:lnTo>
                  <a:lnTo>
                    <a:pt x="396443" y="202577"/>
                  </a:lnTo>
                  <a:lnTo>
                    <a:pt x="396049" y="202679"/>
                  </a:lnTo>
                  <a:lnTo>
                    <a:pt x="395757" y="202882"/>
                  </a:lnTo>
                  <a:lnTo>
                    <a:pt x="395554" y="203174"/>
                  </a:lnTo>
                  <a:lnTo>
                    <a:pt x="395452" y="203377"/>
                  </a:lnTo>
                  <a:lnTo>
                    <a:pt x="395554" y="290690"/>
                  </a:lnTo>
                  <a:lnTo>
                    <a:pt x="399973" y="292023"/>
                  </a:lnTo>
                  <a:lnTo>
                    <a:pt x="402158" y="292023"/>
                  </a:lnTo>
                  <a:lnTo>
                    <a:pt x="406412" y="290690"/>
                  </a:lnTo>
                  <a:lnTo>
                    <a:pt x="406615" y="290487"/>
                  </a:lnTo>
                  <a:lnTo>
                    <a:pt x="406717" y="259130"/>
                  </a:lnTo>
                  <a:lnTo>
                    <a:pt x="408305" y="260718"/>
                  </a:lnTo>
                  <a:lnTo>
                    <a:pt x="409790" y="262115"/>
                  </a:lnTo>
                  <a:lnTo>
                    <a:pt x="423430" y="268516"/>
                  </a:lnTo>
                  <a:lnTo>
                    <a:pt x="429590" y="268516"/>
                  </a:lnTo>
                  <a:lnTo>
                    <a:pt x="444969" y="259130"/>
                  </a:lnTo>
                  <a:lnTo>
                    <a:pt x="445198" y="258838"/>
                  </a:lnTo>
                  <a:lnTo>
                    <a:pt x="447243" y="256159"/>
                  </a:lnTo>
                  <a:lnTo>
                    <a:pt x="448932" y="252539"/>
                  </a:lnTo>
                  <a:lnTo>
                    <a:pt x="450024" y="248272"/>
                  </a:lnTo>
                  <a:lnTo>
                    <a:pt x="451218" y="244005"/>
                  </a:lnTo>
                  <a:lnTo>
                    <a:pt x="451815" y="239191"/>
                  </a:lnTo>
                  <a:close/>
                </a:path>
                <a:path w="1388745" h="292100">
                  <a:moveTo>
                    <a:pt x="507301" y="246138"/>
                  </a:moveTo>
                  <a:lnTo>
                    <a:pt x="506844" y="243903"/>
                  </a:lnTo>
                  <a:lnTo>
                    <a:pt x="506031" y="242163"/>
                  </a:lnTo>
                  <a:lnTo>
                    <a:pt x="505066" y="240030"/>
                  </a:lnTo>
                  <a:lnTo>
                    <a:pt x="503872" y="238404"/>
                  </a:lnTo>
                  <a:lnTo>
                    <a:pt x="502386" y="237109"/>
                  </a:lnTo>
                  <a:lnTo>
                    <a:pt x="501002" y="235724"/>
                  </a:lnTo>
                  <a:lnTo>
                    <a:pt x="499364" y="234581"/>
                  </a:lnTo>
                  <a:lnTo>
                    <a:pt x="497471" y="233680"/>
                  </a:lnTo>
                  <a:lnTo>
                    <a:pt x="495592" y="232689"/>
                  </a:lnTo>
                  <a:lnTo>
                    <a:pt x="493649" y="231800"/>
                  </a:lnTo>
                  <a:lnTo>
                    <a:pt x="491667" y="231000"/>
                  </a:lnTo>
                  <a:lnTo>
                    <a:pt x="489788" y="230212"/>
                  </a:lnTo>
                  <a:lnTo>
                    <a:pt x="487895" y="229463"/>
                  </a:lnTo>
                  <a:lnTo>
                    <a:pt x="486016" y="228777"/>
                  </a:lnTo>
                  <a:lnTo>
                    <a:pt x="484124" y="227977"/>
                  </a:lnTo>
                  <a:lnTo>
                    <a:pt x="476186" y="220433"/>
                  </a:lnTo>
                  <a:lnTo>
                    <a:pt x="476275" y="216865"/>
                  </a:lnTo>
                  <a:lnTo>
                    <a:pt x="482447" y="210464"/>
                  </a:lnTo>
                  <a:lnTo>
                    <a:pt x="483933" y="209969"/>
                  </a:lnTo>
                  <a:lnTo>
                    <a:pt x="485622" y="209727"/>
                  </a:lnTo>
                  <a:lnTo>
                    <a:pt x="489686" y="209727"/>
                  </a:lnTo>
                  <a:lnTo>
                    <a:pt x="491566" y="209969"/>
                  </a:lnTo>
                  <a:lnTo>
                    <a:pt x="493153" y="210464"/>
                  </a:lnTo>
                  <a:lnTo>
                    <a:pt x="494842" y="210959"/>
                  </a:lnTo>
                  <a:lnTo>
                    <a:pt x="496277" y="211505"/>
                  </a:lnTo>
                  <a:lnTo>
                    <a:pt x="497471" y="212102"/>
                  </a:lnTo>
                  <a:lnTo>
                    <a:pt x="498767" y="212699"/>
                  </a:lnTo>
                  <a:lnTo>
                    <a:pt x="499808" y="213245"/>
                  </a:lnTo>
                  <a:lnTo>
                    <a:pt x="501396" y="214236"/>
                  </a:lnTo>
                  <a:lnTo>
                    <a:pt x="501992" y="214490"/>
                  </a:lnTo>
                  <a:lnTo>
                    <a:pt x="502678" y="214490"/>
                  </a:lnTo>
                  <a:lnTo>
                    <a:pt x="502932" y="214439"/>
                  </a:lnTo>
                  <a:lnTo>
                    <a:pt x="503123" y="214337"/>
                  </a:lnTo>
                  <a:lnTo>
                    <a:pt x="503326" y="214134"/>
                  </a:lnTo>
                  <a:lnTo>
                    <a:pt x="503478" y="213842"/>
                  </a:lnTo>
                  <a:lnTo>
                    <a:pt x="503580" y="213448"/>
                  </a:lnTo>
                  <a:lnTo>
                    <a:pt x="503770" y="213042"/>
                  </a:lnTo>
                  <a:lnTo>
                    <a:pt x="503885" y="212699"/>
                  </a:lnTo>
                  <a:lnTo>
                    <a:pt x="504126" y="211505"/>
                  </a:lnTo>
                  <a:lnTo>
                    <a:pt x="504177" y="209727"/>
                  </a:lnTo>
                  <a:lnTo>
                    <a:pt x="504126" y="208737"/>
                  </a:lnTo>
                  <a:lnTo>
                    <a:pt x="503821" y="207340"/>
                  </a:lnTo>
                  <a:lnTo>
                    <a:pt x="503720" y="207048"/>
                  </a:lnTo>
                  <a:lnTo>
                    <a:pt x="503631" y="206298"/>
                  </a:lnTo>
                  <a:lnTo>
                    <a:pt x="503428" y="206006"/>
                  </a:lnTo>
                  <a:lnTo>
                    <a:pt x="503326" y="205701"/>
                  </a:lnTo>
                  <a:lnTo>
                    <a:pt x="503034" y="205409"/>
                  </a:lnTo>
                  <a:lnTo>
                    <a:pt x="502539" y="205105"/>
                  </a:lnTo>
                  <a:lnTo>
                    <a:pt x="502043" y="204711"/>
                  </a:lnTo>
                  <a:lnTo>
                    <a:pt x="501294" y="204266"/>
                  </a:lnTo>
                  <a:lnTo>
                    <a:pt x="500303" y="203771"/>
                  </a:lnTo>
                  <a:lnTo>
                    <a:pt x="499414" y="203276"/>
                  </a:lnTo>
                  <a:lnTo>
                    <a:pt x="498322" y="202831"/>
                  </a:lnTo>
                  <a:lnTo>
                    <a:pt x="495731" y="202031"/>
                  </a:lnTo>
                  <a:lnTo>
                    <a:pt x="494245" y="201739"/>
                  </a:lnTo>
                  <a:lnTo>
                    <a:pt x="492556" y="201536"/>
                  </a:lnTo>
                  <a:lnTo>
                    <a:pt x="490969" y="201244"/>
                  </a:lnTo>
                  <a:lnTo>
                    <a:pt x="489343" y="201091"/>
                  </a:lnTo>
                  <a:lnTo>
                    <a:pt x="483984" y="201091"/>
                  </a:lnTo>
                  <a:lnTo>
                    <a:pt x="480758" y="201587"/>
                  </a:lnTo>
                  <a:lnTo>
                    <a:pt x="475195" y="203568"/>
                  </a:lnTo>
                  <a:lnTo>
                    <a:pt x="472871" y="204914"/>
                  </a:lnTo>
                  <a:lnTo>
                    <a:pt x="470979" y="206603"/>
                  </a:lnTo>
                  <a:lnTo>
                    <a:pt x="469099" y="208191"/>
                  </a:lnTo>
                  <a:lnTo>
                    <a:pt x="467664" y="210121"/>
                  </a:lnTo>
                  <a:lnTo>
                    <a:pt x="465772" y="214591"/>
                  </a:lnTo>
                  <a:lnTo>
                    <a:pt x="465328" y="216865"/>
                  </a:lnTo>
                  <a:lnTo>
                    <a:pt x="465328" y="222021"/>
                  </a:lnTo>
                  <a:lnTo>
                    <a:pt x="488200" y="240487"/>
                  </a:lnTo>
                  <a:lnTo>
                    <a:pt x="489839" y="241274"/>
                  </a:lnTo>
                  <a:lnTo>
                    <a:pt x="491223" y="242163"/>
                  </a:lnTo>
                  <a:lnTo>
                    <a:pt x="492709" y="243065"/>
                  </a:lnTo>
                  <a:lnTo>
                    <a:pt x="493903" y="244106"/>
                  </a:lnTo>
                  <a:lnTo>
                    <a:pt x="495693" y="246481"/>
                  </a:lnTo>
                  <a:lnTo>
                    <a:pt x="496138" y="247929"/>
                  </a:lnTo>
                  <a:lnTo>
                    <a:pt x="496011" y="251891"/>
                  </a:lnTo>
                  <a:lnTo>
                    <a:pt x="492556" y="257048"/>
                  </a:lnTo>
                  <a:lnTo>
                    <a:pt x="491477" y="257848"/>
                  </a:lnTo>
                  <a:lnTo>
                    <a:pt x="490131" y="258445"/>
                  </a:lnTo>
                  <a:lnTo>
                    <a:pt x="487057" y="259232"/>
                  </a:lnTo>
                  <a:lnTo>
                    <a:pt x="485368" y="259435"/>
                  </a:lnTo>
                  <a:lnTo>
                    <a:pt x="480898" y="259435"/>
                  </a:lnTo>
                  <a:lnTo>
                    <a:pt x="467017" y="253923"/>
                  </a:lnTo>
                  <a:lnTo>
                    <a:pt x="466267" y="253631"/>
                  </a:lnTo>
                  <a:lnTo>
                    <a:pt x="465480" y="253631"/>
                  </a:lnTo>
                  <a:lnTo>
                    <a:pt x="465175" y="253733"/>
                  </a:lnTo>
                  <a:lnTo>
                    <a:pt x="464883" y="253923"/>
                  </a:lnTo>
                  <a:lnTo>
                    <a:pt x="464680" y="254025"/>
                  </a:lnTo>
                  <a:lnTo>
                    <a:pt x="463943" y="256260"/>
                  </a:lnTo>
                  <a:lnTo>
                    <a:pt x="463943" y="260769"/>
                  </a:lnTo>
                  <a:lnTo>
                    <a:pt x="476935" y="267919"/>
                  </a:lnTo>
                  <a:lnTo>
                    <a:pt x="478917" y="268312"/>
                  </a:lnTo>
                  <a:lnTo>
                    <a:pt x="480999" y="268516"/>
                  </a:lnTo>
                  <a:lnTo>
                    <a:pt x="486752" y="268516"/>
                  </a:lnTo>
                  <a:lnTo>
                    <a:pt x="489978" y="268058"/>
                  </a:lnTo>
                  <a:lnTo>
                    <a:pt x="492861" y="267169"/>
                  </a:lnTo>
                  <a:lnTo>
                    <a:pt x="495833" y="266280"/>
                  </a:lnTo>
                  <a:lnTo>
                    <a:pt x="498360" y="264985"/>
                  </a:lnTo>
                  <a:lnTo>
                    <a:pt x="500456" y="263296"/>
                  </a:lnTo>
                  <a:lnTo>
                    <a:pt x="502627" y="261620"/>
                  </a:lnTo>
                  <a:lnTo>
                    <a:pt x="504278" y="259626"/>
                  </a:lnTo>
                  <a:lnTo>
                    <a:pt x="504393" y="259435"/>
                  </a:lnTo>
                  <a:lnTo>
                    <a:pt x="506704" y="254723"/>
                  </a:lnTo>
                  <a:lnTo>
                    <a:pt x="507301" y="251891"/>
                  </a:lnTo>
                  <a:lnTo>
                    <a:pt x="507301" y="246138"/>
                  </a:lnTo>
                  <a:close/>
                </a:path>
                <a:path w="1388745" h="292100">
                  <a:moveTo>
                    <a:pt x="536232" y="36372"/>
                  </a:moveTo>
                  <a:lnTo>
                    <a:pt x="536143" y="36169"/>
                  </a:lnTo>
                  <a:lnTo>
                    <a:pt x="535990" y="36017"/>
                  </a:lnTo>
                  <a:lnTo>
                    <a:pt x="535889" y="35826"/>
                  </a:lnTo>
                  <a:lnTo>
                    <a:pt x="535647" y="35623"/>
                  </a:lnTo>
                  <a:lnTo>
                    <a:pt x="534847" y="35229"/>
                  </a:lnTo>
                  <a:lnTo>
                    <a:pt x="534301" y="35128"/>
                  </a:lnTo>
                  <a:lnTo>
                    <a:pt x="533603" y="35128"/>
                  </a:lnTo>
                  <a:lnTo>
                    <a:pt x="532917" y="35026"/>
                  </a:lnTo>
                  <a:lnTo>
                    <a:pt x="532015" y="34975"/>
                  </a:lnTo>
                  <a:lnTo>
                    <a:pt x="529844" y="34975"/>
                  </a:lnTo>
                  <a:lnTo>
                    <a:pt x="528891" y="35026"/>
                  </a:lnTo>
                  <a:lnTo>
                    <a:pt x="527304" y="35229"/>
                  </a:lnTo>
                  <a:lnTo>
                    <a:pt x="526707" y="35382"/>
                  </a:lnTo>
                  <a:lnTo>
                    <a:pt x="526313" y="35572"/>
                  </a:lnTo>
                  <a:lnTo>
                    <a:pt x="525919" y="35674"/>
                  </a:lnTo>
                  <a:lnTo>
                    <a:pt x="510387" y="87807"/>
                  </a:lnTo>
                  <a:lnTo>
                    <a:pt x="510247" y="88404"/>
                  </a:lnTo>
                  <a:lnTo>
                    <a:pt x="510095" y="87807"/>
                  </a:lnTo>
                  <a:lnTo>
                    <a:pt x="500087" y="52984"/>
                  </a:lnTo>
                  <a:lnTo>
                    <a:pt x="495452" y="36817"/>
                  </a:lnTo>
                  <a:lnTo>
                    <a:pt x="495261" y="36372"/>
                  </a:lnTo>
                  <a:lnTo>
                    <a:pt x="495109" y="36220"/>
                  </a:lnTo>
                  <a:lnTo>
                    <a:pt x="494868" y="35877"/>
                  </a:lnTo>
                  <a:lnTo>
                    <a:pt x="494563" y="35674"/>
                  </a:lnTo>
                  <a:lnTo>
                    <a:pt x="494169" y="35572"/>
                  </a:lnTo>
                  <a:lnTo>
                    <a:pt x="493776" y="35382"/>
                  </a:lnTo>
                  <a:lnTo>
                    <a:pt x="493229" y="35229"/>
                  </a:lnTo>
                  <a:lnTo>
                    <a:pt x="491832" y="35026"/>
                  </a:lnTo>
                  <a:lnTo>
                    <a:pt x="490943" y="34975"/>
                  </a:lnTo>
                  <a:lnTo>
                    <a:pt x="488657" y="34975"/>
                  </a:lnTo>
                  <a:lnTo>
                    <a:pt x="487718" y="35026"/>
                  </a:lnTo>
                  <a:lnTo>
                    <a:pt x="486333" y="35229"/>
                  </a:lnTo>
                  <a:lnTo>
                    <a:pt x="485787" y="35382"/>
                  </a:lnTo>
                  <a:lnTo>
                    <a:pt x="485394" y="35572"/>
                  </a:lnTo>
                  <a:lnTo>
                    <a:pt x="484987" y="35674"/>
                  </a:lnTo>
                  <a:lnTo>
                    <a:pt x="484695" y="35877"/>
                  </a:lnTo>
                  <a:lnTo>
                    <a:pt x="484276" y="36512"/>
                  </a:lnTo>
                  <a:lnTo>
                    <a:pt x="484124" y="36918"/>
                  </a:lnTo>
                  <a:lnTo>
                    <a:pt x="470357" y="88404"/>
                  </a:lnTo>
                  <a:lnTo>
                    <a:pt x="470204" y="87807"/>
                  </a:lnTo>
                  <a:lnTo>
                    <a:pt x="455498" y="37312"/>
                  </a:lnTo>
                  <a:lnTo>
                    <a:pt x="453986" y="35572"/>
                  </a:lnTo>
                  <a:lnTo>
                    <a:pt x="453593" y="35382"/>
                  </a:lnTo>
                  <a:lnTo>
                    <a:pt x="452996" y="35229"/>
                  </a:lnTo>
                  <a:lnTo>
                    <a:pt x="451510" y="35026"/>
                  </a:lnTo>
                  <a:lnTo>
                    <a:pt x="450507" y="34975"/>
                  </a:lnTo>
                  <a:lnTo>
                    <a:pt x="448132" y="34975"/>
                  </a:lnTo>
                  <a:lnTo>
                    <a:pt x="447243" y="35026"/>
                  </a:lnTo>
                  <a:lnTo>
                    <a:pt x="446544" y="35128"/>
                  </a:lnTo>
                  <a:lnTo>
                    <a:pt x="445846" y="35128"/>
                  </a:lnTo>
                  <a:lnTo>
                    <a:pt x="445249" y="35229"/>
                  </a:lnTo>
                  <a:lnTo>
                    <a:pt x="444754" y="35420"/>
                  </a:lnTo>
                  <a:lnTo>
                    <a:pt x="444360" y="35521"/>
                  </a:lnTo>
                  <a:lnTo>
                    <a:pt x="444068" y="35725"/>
                  </a:lnTo>
                  <a:lnTo>
                    <a:pt x="443865" y="36017"/>
                  </a:lnTo>
                  <a:lnTo>
                    <a:pt x="443712" y="36169"/>
                  </a:lnTo>
                  <a:lnTo>
                    <a:pt x="443623" y="36372"/>
                  </a:lnTo>
                  <a:lnTo>
                    <a:pt x="443712" y="38252"/>
                  </a:lnTo>
                  <a:lnTo>
                    <a:pt x="444157" y="39890"/>
                  </a:lnTo>
                  <a:lnTo>
                    <a:pt x="462165" y="98082"/>
                  </a:lnTo>
                  <a:lnTo>
                    <a:pt x="462267" y="98577"/>
                  </a:lnTo>
                  <a:lnTo>
                    <a:pt x="468223" y="100609"/>
                  </a:lnTo>
                  <a:lnTo>
                    <a:pt x="471004" y="100609"/>
                  </a:lnTo>
                  <a:lnTo>
                    <a:pt x="477354" y="98082"/>
                  </a:lnTo>
                  <a:lnTo>
                    <a:pt x="479933" y="88404"/>
                  </a:lnTo>
                  <a:lnTo>
                    <a:pt x="489407" y="52984"/>
                  </a:lnTo>
                  <a:lnTo>
                    <a:pt x="489559" y="53581"/>
                  </a:lnTo>
                  <a:lnTo>
                    <a:pt x="502500" y="98082"/>
                  </a:lnTo>
                  <a:lnTo>
                    <a:pt x="508711" y="100609"/>
                  </a:lnTo>
                  <a:lnTo>
                    <a:pt x="511479" y="100609"/>
                  </a:lnTo>
                  <a:lnTo>
                    <a:pt x="517537" y="98082"/>
                  </a:lnTo>
                  <a:lnTo>
                    <a:pt x="520547" y="88404"/>
                  </a:lnTo>
                  <a:lnTo>
                    <a:pt x="535698" y="39890"/>
                  </a:lnTo>
                  <a:lnTo>
                    <a:pt x="536041" y="38646"/>
                  </a:lnTo>
                  <a:lnTo>
                    <a:pt x="536130" y="38252"/>
                  </a:lnTo>
                  <a:lnTo>
                    <a:pt x="536232" y="36372"/>
                  </a:lnTo>
                  <a:close/>
                </a:path>
                <a:path w="1388745" h="292100">
                  <a:moveTo>
                    <a:pt x="539915" y="257149"/>
                  </a:moveTo>
                  <a:lnTo>
                    <a:pt x="534263" y="251993"/>
                  </a:lnTo>
                  <a:lnTo>
                    <a:pt x="531380" y="251993"/>
                  </a:lnTo>
                  <a:lnTo>
                    <a:pt x="525830" y="257149"/>
                  </a:lnTo>
                  <a:lnTo>
                    <a:pt x="525830" y="262750"/>
                  </a:lnTo>
                  <a:lnTo>
                    <a:pt x="529297" y="267322"/>
                  </a:lnTo>
                  <a:lnTo>
                    <a:pt x="530199" y="267614"/>
                  </a:lnTo>
                  <a:lnTo>
                    <a:pt x="531380" y="267766"/>
                  </a:lnTo>
                  <a:lnTo>
                    <a:pt x="534263" y="267766"/>
                  </a:lnTo>
                  <a:lnTo>
                    <a:pt x="535406" y="267614"/>
                  </a:lnTo>
                  <a:lnTo>
                    <a:pt x="536295" y="267322"/>
                  </a:lnTo>
                  <a:lnTo>
                    <a:pt x="537184" y="267119"/>
                  </a:lnTo>
                  <a:lnTo>
                    <a:pt x="537933" y="266725"/>
                  </a:lnTo>
                  <a:lnTo>
                    <a:pt x="539127" y="265531"/>
                  </a:lnTo>
                  <a:lnTo>
                    <a:pt x="539521" y="264744"/>
                  </a:lnTo>
                  <a:lnTo>
                    <a:pt x="539915" y="262750"/>
                  </a:lnTo>
                  <a:lnTo>
                    <a:pt x="539915" y="257149"/>
                  </a:lnTo>
                  <a:close/>
                </a:path>
                <a:path w="1388745" h="292100">
                  <a:moveTo>
                    <a:pt x="539915" y="209816"/>
                  </a:moveTo>
                  <a:lnTo>
                    <a:pt x="536295" y="205105"/>
                  </a:lnTo>
                  <a:lnTo>
                    <a:pt x="535406" y="204812"/>
                  </a:lnTo>
                  <a:lnTo>
                    <a:pt x="534263" y="204660"/>
                  </a:lnTo>
                  <a:lnTo>
                    <a:pt x="531380" y="204660"/>
                  </a:lnTo>
                  <a:lnTo>
                    <a:pt x="530199" y="204812"/>
                  </a:lnTo>
                  <a:lnTo>
                    <a:pt x="529297" y="205105"/>
                  </a:lnTo>
                  <a:lnTo>
                    <a:pt x="528408" y="205308"/>
                  </a:lnTo>
                  <a:lnTo>
                    <a:pt x="525830" y="209816"/>
                  </a:lnTo>
                  <a:lnTo>
                    <a:pt x="525830" y="215277"/>
                  </a:lnTo>
                  <a:lnTo>
                    <a:pt x="531380" y="220433"/>
                  </a:lnTo>
                  <a:lnTo>
                    <a:pt x="534263" y="220433"/>
                  </a:lnTo>
                  <a:lnTo>
                    <a:pt x="539915" y="215277"/>
                  </a:lnTo>
                  <a:lnTo>
                    <a:pt x="539915" y="209816"/>
                  </a:lnTo>
                  <a:close/>
                </a:path>
                <a:path w="1388745" h="292100">
                  <a:moveTo>
                    <a:pt x="561416" y="36512"/>
                  </a:moveTo>
                  <a:lnTo>
                    <a:pt x="561225" y="36322"/>
                  </a:lnTo>
                  <a:lnTo>
                    <a:pt x="561022" y="36017"/>
                  </a:lnTo>
                  <a:lnTo>
                    <a:pt x="560717" y="35775"/>
                  </a:lnTo>
                  <a:lnTo>
                    <a:pt x="559930" y="35382"/>
                  </a:lnTo>
                  <a:lnTo>
                    <a:pt x="559333" y="35229"/>
                  </a:lnTo>
                  <a:lnTo>
                    <a:pt x="557847" y="35026"/>
                  </a:lnTo>
                  <a:lnTo>
                    <a:pt x="556958" y="34975"/>
                  </a:lnTo>
                  <a:lnTo>
                    <a:pt x="554774" y="34975"/>
                  </a:lnTo>
                  <a:lnTo>
                    <a:pt x="550252" y="36512"/>
                  </a:lnTo>
                  <a:lnTo>
                    <a:pt x="550354" y="99428"/>
                  </a:lnTo>
                  <a:lnTo>
                    <a:pt x="554774" y="100609"/>
                  </a:lnTo>
                  <a:lnTo>
                    <a:pt x="556958" y="100609"/>
                  </a:lnTo>
                  <a:lnTo>
                    <a:pt x="561416" y="99123"/>
                  </a:lnTo>
                  <a:lnTo>
                    <a:pt x="561416" y="36512"/>
                  </a:lnTo>
                  <a:close/>
                </a:path>
                <a:path w="1388745" h="292100">
                  <a:moveTo>
                    <a:pt x="562711" y="13792"/>
                  </a:moveTo>
                  <a:lnTo>
                    <a:pt x="562216" y="12065"/>
                  </a:lnTo>
                  <a:lnTo>
                    <a:pt x="561225" y="11163"/>
                  </a:lnTo>
                  <a:lnTo>
                    <a:pt x="560324" y="10172"/>
                  </a:lnTo>
                  <a:lnTo>
                    <a:pt x="558546" y="9677"/>
                  </a:lnTo>
                  <a:lnTo>
                    <a:pt x="553186" y="9677"/>
                  </a:lnTo>
                  <a:lnTo>
                    <a:pt x="551345" y="10172"/>
                  </a:lnTo>
                  <a:lnTo>
                    <a:pt x="550354" y="11163"/>
                  </a:lnTo>
                  <a:lnTo>
                    <a:pt x="549363" y="12065"/>
                  </a:lnTo>
                  <a:lnTo>
                    <a:pt x="548881" y="13792"/>
                  </a:lnTo>
                  <a:lnTo>
                    <a:pt x="548868" y="19100"/>
                  </a:lnTo>
                  <a:lnTo>
                    <a:pt x="549363" y="20891"/>
                  </a:lnTo>
                  <a:lnTo>
                    <a:pt x="550354" y="21882"/>
                  </a:lnTo>
                  <a:lnTo>
                    <a:pt x="551345" y="22771"/>
                  </a:lnTo>
                  <a:lnTo>
                    <a:pt x="553135" y="23228"/>
                  </a:lnTo>
                  <a:lnTo>
                    <a:pt x="558393" y="23228"/>
                  </a:lnTo>
                  <a:lnTo>
                    <a:pt x="560222" y="22771"/>
                  </a:lnTo>
                  <a:lnTo>
                    <a:pt x="561225" y="21882"/>
                  </a:lnTo>
                  <a:lnTo>
                    <a:pt x="562216" y="20891"/>
                  </a:lnTo>
                  <a:lnTo>
                    <a:pt x="562698" y="19100"/>
                  </a:lnTo>
                  <a:lnTo>
                    <a:pt x="562711" y="13792"/>
                  </a:lnTo>
                  <a:close/>
                </a:path>
                <a:path w="1388745" h="292100">
                  <a:moveTo>
                    <a:pt x="603173" y="169989"/>
                  </a:moveTo>
                  <a:lnTo>
                    <a:pt x="602373" y="167906"/>
                  </a:lnTo>
                  <a:lnTo>
                    <a:pt x="601980" y="167601"/>
                  </a:lnTo>
                  <a:lnTo>
                    <a:pt x="601433" y="167411"/>
                  </a:lnTo>
                  <a:lnTo>
                    <a:pt x="600735" y="167309"/>
                  </a:lnTo>
                  <a:lnTo>
                    <a:pt x="600049" y="167106"/>
                  </a:lnTo>
                  <a:lnTo>
                    <a:pt x="599097" y="167005"/>
                  </a:lnTo>
                  <a:lnTo>
                    <a:pt x="597014" y="167005"/>
                  </a:lnTo>
                  <a:lnTo>
                    <a:pt x="596226" y="167055"/>
                  </a:lnTo>
                  <a:lnTo>
                    <a:pt x="595528" y="167157"/>
                  </a:lnTo>
                  <a:lnTo>
                    <a:pt x="594829" y="167157"/>
                  </a:lnTo>
                  <a:lnTo>
                    <a:pt x="594245" y="167259"/>
                  </a:lnTo>
                  <a:lnTo>
                    <a:pt x="593344" y="167652"/>
                  </a:lnTo>
                  <a:lnTo>
                    <a:pt x="593001" y="167957"/>
                  </a:lnTo>
                  <a:lnTo>
                    <a:pt x="592696" y="168351"/>
                  </a:lnTo>
                  <a:lnTo>
                    <a:pt x="592404" y="168643"/>
                  </a:lnTo>
                  <a:lnTo>
                    <a:pt x="592150" y="169087"/>
                  </a:lnTo>
                  <a:lnTo>
                    <a:pt x="550735" y="282803"/>
                  </a:lnTo>
                  <a:lnTo>
                    <a:pt x="550430" y="283387"/>
                  </a:lnTo>
                  <a:lnTo>
                    <a:pt x="550532" y="284784"/>
                  </a:lnTo>
                  <a:lnTo>
                    <a:pt x="550786" y="285127"/>
                  </a:lnTo>
                  <a:lnTo>
                    <a:pt x="551078" y="285280"/>
                  </a:lnTo>
                  <a:lnTo>
                    <a:pt x="551586" y="285572"/>
                  </a:lnTo>
                  <a:lnTo>
                    <a:pt x="552272" y="285877"/>
                  </a:lnTo>
                  <a:lnTo>
                    <a:pt x="552970" y="286067"/>
                  </a:lnTo>
                  <a:lnTo>
                    <a:pt x="553758" y="286270"/>
                  </a:lnTo>
                  <a:lnTo>
                    <a:pt x="554697" y="286372"/>
                  </a:lnTo>
                  <a:lnTo>
                    <a:pt x="556780" y="286372"/>
                  </a:lnTo>
                  <a:lnTo>
                    <a:pt x="557580" y="286321"/>
                  </a:lnTo>
                  <a:lnTo>
                    <a:pt x="558863" y="286118"/>
                  </a:lnTo>
                  <a:lnTo>
                    <a:pt x="559409" y="285978"/>
                  </a:lnTo>
                  <a:lnTo>
                    <a:pt x="559816" y="285775"/>
                  </a:lnTo>
                  <a:lnTo>
                    <a:pt x="560311" y="285572"/>
                  </a:lnTo>
                  <a:lnTo>
                    <a:pt x="560705" y="285280"/>
                  </a:lnTo>
                  <a:lnTo>
                    <a:pt x="560997" y="284886"/>
                  </a:lnTo>
                  <a:lnTo>
                    <a:pt x="561301" y="284581"/>
                  </a:lnTo>
                  <a:lnTo>
                    <a:pt x="561543" y="284137"/>
                  </a:lnTo>
                  <a:lnTo>
                    <a:pt x="602970" y="170586"/>
                  </a:lnTo>
                  <a:lnTo>
                    <a:pt x="603173" y="169989"/>
                  </a:lnTo>
                  <a:close/>
                </a:path>
                <a:path w="1388745" h="292100">
                  <a:moveTo>
                    <a:pt x="632701" y="97980"/>
                  </a:moveTo>
                  <a:lnTo>
                    <a:pt x="632548" y="97536"/>
                  </a:lnTo>
                  <a:lnTo>
                    <a:pt x="632244" y="97040"/>
                  </a:lnTo>
                  <a:lnTo>
                    <a:pt x="632053" y="96545"/>
                  </a:lnTo>
                  <a:lnTo>
                    <a:pt x="631659" y="95948"/>
                  </a:lnTo>
                  <a:lnTo>
                    <a:pt x="631063" y="95250"/>
                  </a:lnTo>
                  <a:lnTo>
                    <a:pt x="607314" y="64452"/>
                  </a:lnTo>
                  <a:lnTo>
                    <a:pt x="606056" y="62814"/>
                  </a:lnTo>
                  <a:lnTo>
                    <a:pt x="628230" y="40640"/>
                  </a:lnTo>
                  <a:lnTo>
                    <a:pt x="628929" y="39839"/>
                  </a:lnTo>
                  <a:lnTo>
                    <a:pt x="629424" y="39192"/>
                  </a:lnTo>
                  <a:lnTo>
                    <a:pt x="629716" y="38696"/>
                  </a:lnTo>
                  <a:lnTo>
                    <a:pt x="630021" y="38100"/>
                  </a:lnTo>
                  <a:lnTo>
                    <a:pt x="630161" y="37553"/>
                  </a:lnTo>
                  <a:lnTo>
                    <a:pt x="630072" y="36372"/>
                  </a:lnTo>
                  <a:lnTo>
                    <a:pt x="629869" y="36169"/>
                  </a:lnTo>
                  <a:lnTo>
                    <a:pt x="629666" y="35877"/>
                  </a:lnTo>
                  <a:lnTo>
                    <a:pt x="629323" y="35674"/>
                  </a:lnTo>
                  <a:lnTo>
                    <a:pt x="628827" y="35572"/>
                  </a:lnTo>
                  <a:lnTo>
                    <a:pt x="628332" y="35382"/>
                  </a:lnTo>
                  <a:lnTo>
                    <a:pt x="627684" y="35229"/>
                  </a:lnTo>
                  <a:lnTo>
                    <a:pt x="626198" y="35026"/>
                  </a:lnTo>
                  <a:lnTo>
                    <a:pt x="625259" y="34975"/>
                  </a:lnTo>
                  <a:lnTo>
                    <a:pt x="622973" y="34975"/>
                  </a:lnTo>
                  <a:lnTo>
                    <a:pt x="593559" y="62814"/>
                  </a:lnTo>
                  <a:lnTo>
                    <a:pt x="593458" y="6705"/>
                  </a:lnTo>
                  <a:lnTo>
                    <a:pt x="593064" y="6108"/>
                  </a:lnTo>
                  <a:lnTo>
                    <a:pt x="592759" y="5905"/>
                  </a:lnTo>
                  <a:lnTo>
                    <a:pt x="592366" y="5803"/>
                  </a:lnTo>
                  <a:lnTo>
                    <a:pt x="591972" y="5613"/>
                  </a:lnTo>
                  <a:lnTo>
                    <a:pt x="591375" y="5461"/>
                  </a:lnTo>
                  <a:lnTo>
                    <a:pt x="589889" y="5257"/>
                  </a:lnTo>
                  <a:lnTo>
                    <a:pt x="588987" y="5219"/>
                  </a:lnTo>
                  <a:lnTo>
                    <a:pt x="586803" y="5219"/>
                  </a:lnTo>
                  <a:lnTo>
                    <a:pt x="585863" y="5257"/>
                  </a:lnTo>
                  <a:lnTo>
                    <a:pt x="584377" y="5461"/>
                  </a:lnTo>
                  <a:lnTo>
                    <a:pt x="583780" y="5613"/>
                  </a:lnTo>
                  <a:lnTo>
                    <a:pt x="583285" y="5803"/>
                  </a:lnTo>
                  <a:lnTo>
                    <a:pt x="582891" y="5905"/>
                  </a:lnTo>
                  <a:lnTo>
                    <a:pt x="582587" y="6108"/>
                  </a:lnTo>
                  <a:lnTo>
                    <a:pt x="582396" y="6400"/>
                  </a:lnTo>
                  <a:lnTo>
                    <a:pt x="582295" y="6705"/>
                  </a:lnTo>
                  <a:lnTo>
                    <a:pt x="582396" y="99428"/>
                  </a:lnTo>
                  <a:lnTo>
                    <a:pt x="586803" y="100609"/>
                  </a:lnTo>
                  <a:lnTo>
                    <a:pt x="588987" y="100609"/>
                  </a:lnTo>
                  <a:lnTo>
                    <a:pt x="593559" y="64452"/>
                  </a:lnTo>
                  <a:lnTo>
                    <a:pt x="619455" y="98386"/>
                  </a:lnTo>
                  <a:lnTo>
                    <a:pt x="625449" y="100609"/>
                  </a:lnTo>
                  <a:lnTo>
                    <a:pt x="627938" y="100609"/>
                  </a:lnTo>
                  <a:lnTo>
                    <a:pt x="628878" y="100558"/>
                  </a:lnTo>
                  <a:lnTo>
                    <a:pt x="630364" y="100368"/>
                  </a:lnTo>
                  <a:lnTo>
                    <a:pt x="630961" y="100215"/>
                  </a:lnTo>
                  <a:lnTo>
                    <a:pt x="631355" y="100012"/>
                  </a:lnTo>
                  <a:lnTo>
                    <a:pt x="631850" y="99822"/>
                  </a:lnTo>
                  <a:lnTo>
                    <a:pt x="632206" y="99618"/>
                  </a:lnTo>
                  <a:lnTo>
                    <a:pt x="632396" y="99428"/>
                  </a:lnTo>
                  <a:lnTo>
                    <a:pt x="632599" y="99123"/>
                  </a:lnTo>
                  <a:lnTo>
                    <a:pt x="632701" y="97980"/>
                  </a:lnTo>
                  <a:close/>
                </a:path>
                <a:path w="1388745" h="292100">
                  <a:moveTo>
                    <a:pt x="656920" y="36512"/>
                  </a:moveTo>
                  <a:lnTo>
                    <a:pt x="656717" y="36322"/>
                  </a:lnTo>
                  <a:lnTo>
                    <a:pt x="656513" y="36017"/>
                  </a:lnTo>
                  <a:lnTo>
                    <a:pt x="656221" y="35775"/>
                  </a:lnTo>
                  <a:lnTo>
                    <a:pt x="655434" y="35382"/>
                  </a:lnTo>
                  <a:lnTo>
                    <a:pt x="654837" y="35229"/>
                  </a:lnTo>
                  <a:lnTo>
                    <a:pt x="653338" y="35026"/>
                  </a:lnTo>
                  <a:lnTo>
                    <a:pt x="652449" y="34975"/>
                  </a:lnTo>
                  <a:lnTo>
                    <a:pt x="650265" y="34975"/>
                  </a:lnTo>
                  <a:lnTo>
                    <a:pt x="645756" y="36512"/>
                  </a:lnTo>
                  <a:lnTo>
                    <a:pt x="645858" y="99428"/>
                  </a:lnTo>
                  <a:lnTo>
                    <a:pt x="650265" y="100609"/>
                  </a:lnTo>
                  <a:lnTo>
                    <a:pt x="652449" y="100609"/>
                  </a:lnTo>
                  <a:lnTo>
                    <a:pt x="656920" y="99123"/>
                  </a:lnTo>
                  <a:lnTo>
                    <a:pt x="656920" y="36512"/>
                  </a:lnTo>
                  <a:close/>
                </a:path>
                <a:path w="1388745" h="292100">
                  <a:moveTo>
                    <a:pt x="657085" y="169989"/>
                  </a:moveTo>
                  <a:lnTo>
                    <a:pt x="656297" y="167906"/>
                  </a:lnTo>
                  <a:lnTo>
                    <a:pt x="655891" y="167601"/>
                  </a:lnTo>
                  <a:lnTo>
                    <a:pt x="655345" y="167411"/>
                  </a:lnTo>
                  <a:lnTo>
                    <a:pt x="654659" y="167309"/>
                  </a:lnTo>
                  <a:lnTo>
                    <a:pt x="653961" y="167106"/>
                  </a:lnTo>
                  <a:lnTo>
                    <a:pt x="653021" y="167005"/>
                  </a:lnTo>
                  <a:lnTo>
                    <a:pt x="650938" y="167005"/>
                  </a:lnTo>
                  <a:lnTo>
                    <a:pt x="650138" y="167055"/>
                  </a:lnTo>
                  <a:lnTo>
                    <a:pt x="649452" y="167157"/>
                  </a:lnTo>
                  <a:lnTo>
                    <a:pt x="648754" y="167157"/>
                  </a:lnTo>
                  <a:lnTo>
                    <a:pt x="648157" y="167259"/>
                  </a:lnTo>
                  <a:lnTo>
                    <a:pt x="647268" y="167652"/>
                  </a:lnTo>
                  <a:lnTo>
                    <a:pt x="646912" y="167957"/>
                  </a:lnTo>
                  <a:lnTo>
                    <a:pt x="646620" y="168351"/>
                  </a:lnTo>
                  <a:lnTo>
                    <a:pt x="646328" y="168643"/>
                  </a:lnTo>
                  <a:lnTo>
                    <a:pt x="646074" y="169087"/>
                  </a:lnTo>
                  <a:lnTo>
                    <a:pt x="604647" y="282803"/>
                  </a:lnTo>
                  <a:lnTo>
                    <a:pt x="604354" y="283387"/>
                  </a:lnTo>
                  <a:lnTo>
                    <a:pt x="604456" y="284784"/>
                  </a:lnTo>
                  <a:lnTo>
                    <a:pt x="604697" y="285127"/>
                  </a:lnTo>
                  <a:lnTo>
                    <a:pt x="605002" y="285280"/>
                  </a:lnTo>
                  <a:lnTo>
                    <a:pt x="605510" y="285572"/>
                  </a:lnTo>
                  <a:lnTo>
                    <a:pt x="606183" y="285877"/>
                  </a:lnTo>
                  <a:lnTo>
                    <a:pt x="606882" y="286067"/>
                  </a:lnTo>
                  <a:lnTo>
                    <a:pt x="607682" y="286270"/>
                  </a:lnTo>
                  <a:lnTo>
                    <a:pt x="608622" y="286372"/>
                  </a:lnTo>
                  <a:lnTo>
                    <a:pt x="610704" y="286372"/>
                  </a:lnTo>
                  <a:lnTo>
                    <a:pt x="611492" y="286321"/>
                  </a:lnTo>
                  <a:lnTo>
                    <a:pt x="612787" y="286118"/>
                  </a:lnTo>
                  <a:lnTo>
                    <a:pt x="613333" y="285978"/>
                  </a:lnTo>
                  <a:lnTo>
                    <a:pt x="613727" y="285775"/>
                  </a:lnTo>
                  <a:lnTo>
                    <a:pt x="614222" y="285572"/>
                  </a:lnTo>
                  <a:lnTo>
                    <a:pt x="614616" y="285280"/>
                  </a:lnTo>
                  <a:lnTo>
                    <a:pt x="614921" y="284886"/>
                  </a:lnTo>
                  <a:lnTo>
                    <a:pt x="615213" y="284581"/>
                  </a:lnTo>
                  <a:lnTo>
                    <a:pt x="615467" y="284137"/>
                  </a:lnTo>
                  <a:lnTo>
                    <a:pt x="656894" y="170586"/>
                  </a:lnTo>
                  <a:lnTo>
                    <a:pt x="657085" y="169989"/>
                  </a:lnTo>
                  <a:close/>
                </a:path>
                <a:path w="1388745" h="292100">
                  <a:moveTo>
                    <a:pt x="658202" y="13792"/>
                  </a:moveTo>
                  <a:lnTo>
                    <a:pt x="657707" y="12065"/>
                  </a:lnTo>
                  <a:lnTo>
                    <a:pt x="656717" y="11163"/>
                  </a:lnTo>
                  <a:lnTo>
                    <a:pt x="655828" y="10172"/>
                  </a:lnTo>
                  <a:lnTo>
                    <a:pt x="654037" y="9677"/>
                  </a:lnTo>
                  <a:lnTo>
                    <a:pt x="648677" y="9677"/>
                  </a:lnTo>
                  <a:lnTo>
                    <a:pt x="646849" y="10172"/>
                  </a:lnTo>
                  <a:lnTo>
                    <a:pt x="645858" y="11163"/>
                  </a:lnTo>
                  <a:lnTo>
                    <a:pt x="644867" y="12065"/>
                  </a:lnTo>
                  <a:lnTo>
                    <a:pt x="644385" y="13792"/>
                  </a:lnTo>
                  <a:lnTo>
                    <a:pt x="644359" y="19100"/>
                  </a:lnTo>
                  <a:lnTo>
                    <a:pt x="644867" y="20891"/>
                  </a:lnTo>
                  <a:lnTo>
                    <a:pt x="645858" y="21882"/>
                  </a:lnTo>
                  <a:lnTo>
                    <a:pt x="646849" y="22771"/>
                  </a:lnTo>
                  <a:lnTo>
                    <a:pt x="648627" y="23228"/>
                  </a:lnTo>
                  <a:lnTo>
                    <a:pt x="653884" y="23228"/>
                  </a:lnTo>
                  <a:lnTo>
                    <a:pt x="655726" y="22771"/>
                  </a:lnTo>
                  <a:lnTo>
                    <a:pt x="656717" y="21882"/>
                  </a:lnTo>
                  <a:lnTo>
                    <a:pt x="657707" y="20891"/>
                  </a:lnTo>
                  <a:lnTo>
                    <a:pt x="658190" y="19100"/>
                  </a:lnTo>
                  <a:lnTo>
                    <a:pt x="658202" y="13792"/>
                  </a:lnTo>
                  <a:close/>
                </a:path>
                <a:path w="1388745" h="292100">
                  <a:moveTo>
                    <a:pt x="692327" y="89547"/>
                  </a:moveTo>
                  <a:lnTo>
                    <a:pt x="691781" y="87464"/>
                  </a:lnTo>
                  <a:lnTo>
                    <a:pt x="690689" y="86474"/>
                  </a:lnTo>
                  <a:lnTo>
                    <a:pt x="689698" y="85382"/>
                  </a:lnTo>
                  <a:lnTo>
                    <a:pt x="687819" y="84836"/>
                  </a:lnTo>
                  <a:lnTo>
                    <a:pt x="682256" y="84836"/>
                  </a:lnTo>
                  <a:lnTo>
                    <a:pt x="680326" y="85382"/>
                  </a:lnTo>
                  <a:lnTo>
                    <a:pt x="678141" y="87566"/>
                  </a:lnTo>
                  <a:lnTo>
                    <a:pt x="677633" y="89547"/>
                  </a:lnTo>
                  <a:lnTo>
                    <a:pt x="677595" y="96050"/>
                  </a:lnTo>
                  <a:lnTo>
                    <a:pt x="678091" y="98183"/>
                  </a:lnTo>
                  <a:lnTo>
                    <a:pt x="679081" y="99275"/>
                  </a:lnTo>
                  <a:lnTo>
                    <a:pt x="680173" y="100266"/>
                  </a:lnTo>
                  <a:lnTo>
                    <a:pt x="682104" y="100761"/>
                  </a:lnTo>
                  <a:lnTo>
                    <a:pt x="687666" y="100761"/>
                  </a:lnTo>
                  <a:lnTo>
                    <a:pt x="689597" y="100266"/>
                  </a:lnTo>
                  <a:lnTo>
                    <a:pt x="690689" y="99275"/>
                  </a:lnTo>
                  <a:lnTo>
                    <a:pt x="691781" y="98183"/>
                  </a:lnTo>
                  <a:lnTo>
                    <a:pt x="692315" y="96050"/>
                  </a:lnTo>
                  <a:lnTo>
                    <a:pt x="692327" y="89547"/>
                  </a:lnTo>
                  <a:close/>
                </a:path>
                <a:path w="1388745" h="292100">
                  <a:moveTo>
                    <a:pt x="748804" y="37515"/>
                  </a:moveTo>
                  <a:lnTo>
                    <a:pt x="748538" y="36766"/>
                  </a:lnTo>
                  <a:lnTo>
                    <a:pt x="748309" y="36271"/>
                  </a:lnTo>
                  <a:lnTo>
                    <a:pt x="748106" y="36068"/>
                  </a:lnTo>
                  <a:lnTo>
                    <a:pt x="747814" y="35877"/>
                  </a:lnTo>
                  <a:lnTo>
                    <a:pt x="747610" y="35572"/>
                  </a:lnTo>
                  <a:lnTo>
                    <a:pt x="747166" y="35331"/>
                  </a:lnTo>
                  <a:lnTo>
                    <a:pt x="746467" y="35128"/>
                  </a:lnTo>
                  <a:lnTo>
                    <a:pt x="745871" y="34925"/>
                  </a:lnTo>
                  <a:lnTo>
                    <a:pt x="745134" y="34734"/>
                  </a:lnTo>
                  <a:lnTo>
                    <a:pt x="743445" y="34340"/>
                  </a:lnTo>
                  <a:lnTo>
                    <a:pt x="742645" y="34239"/>
                  </a:lnTo>
                  <a:lnTo>
                    <a:pt x="741857" y="34239"/>
                  </a:lnTo>
                  <a:lnTo>
                    <a:pt x="741159" y="34137"/>
                  </a:lnTo>
                  <a:lnTo>
                    <a:pt x="740511" y="34086"/>
                  </a:lnTo>
                  <a:lnTo>
                    <a:pt x="738632" y="34086"/>
                  </a:lnTo>
                  <a:lnTo>
                    <a:pt x="737336" y="34290"/>
                  </a:lnTo>
                  <a:lnTo>
                    <a:pt x="736053" y="34683"/>
                  </a:lnTo>
                  <a:lnTo>
                    <a:pt x="734758" y="34975"/>
                  </a:lnTo>
                  <a:lnTo>
                    <a:pt x="723099" y="45999"/>
                  </a:lnTo>
                  <a:lnTo>
                    <a:pt x="723061" y="36664"/>
                  </a:lnTo>
                  <a:lnTo>
                    <a:pt x="722960" y="36474"/>
                  </a:lnTo>
                  <a:lnTo>
                    <a:pt x="722807" y="36322"/>
                  </a:lnTo>
                  <a:lnTo>
                    <a:pt x="722706" y="36017"/>
                  </a:lnTo>
                  <a:lnTo>
                    <a:pt x="722464" y="35775"/>
                  </a:lnTo>
                  <a:lnTo>
                    <a:pt x="722058" y="35572"/>
                  </a:lnTo>
                  <a:lnTo>
                    <a:pt x="721766" y="35382"/>
                  </a:lnTo>
                  <a:lnTo>
                    <a:pt x="721271" y="35229"/>
                  </a:lnTo>
                  <a:lnTo>
                    <a:pt x="719975" y="35026"/>
                  </a:lnTo>
                  <a:lnTo>
                    <a:pt x="719137" y="34975"/>
                  </a:lnTo>
                  <a:lnTo>
                    <a:pt x="717054" y="34975"/>
                  </a:lnTo>
                  <a:lnTo>
                    <a:pt x="713054" y="36474"/>
                  </a:lnTo>
                  <a:lnTo>
                    <a:pt x="713130" y="99428"/>
                  </a:lnTo>
                  <a:lnTo>
                    <a:pt x="717550" y="100609"/>
                  </a:lnTo>
                  <a:lnTo>
                    <a:pt x="719734" y="100609"/>
                  </a:lnTo>
                  <a:lnTo>
                    <a:pt x="724293" y="58051"/>
                  </a:lnTo>
                  <a:lnTo>
                    <a:pt x="725881" y="55562"/>
                  </a:lnTo>
                  <a:lnTo>
                    <a:pt x="727316" y="53479"/>
                  </a:lnTo>
                  <a:lnTo>
                    <a:pt x="728611" y="51803"/>
                  </a:lnTo>
                  <a:lnTo>
                    <a:pt x="729894" y="50012"/>
                  </a:lnTo>
                  <a:lnTo>
                    <a:pt x="731139" y="48628"/>
                  </a:lnTo>
                  <a:lnTo>
                    <a:pt x="733615" y="46532"/>
                  </a:lnTo>
                  <a:lnTo>
                    <a:pt x="734491" y="45999"/>
                  </a:lnTo>
                  <a:lnTo>
                    <a:pt x="734809" y="45796"/>
                  </a:lnTo>
                  <a:lnTo>
                    <a:pt x="735901" y="45402"/>
                  </a:lnTo>
                  <a:lnTo>
                    <a:pt x="736993" y="44907"/>
                  </a:lnTo>
                  <a:lnTo>
                    <a:pt x="738085" y="44653"/>
                  </a:lnTo>
                  <a:lnTo>
                    <a:pt x="740168" y="44653"/>
                  </a:lnTo>
                  <a:lnTo>
                    <a:pt x="741057" y="44754"/>
                  </a:lnTo>
                  <a:lnTo>
                    <a:pt x="742645" y="45148"/>
                  </a:lnTo>
                  <a:lnTo>
                    <a:pt x="743343" y="45351"/>
                  </a:lnTo>
                  <a:lnTo>
                    <a:pt x="743940" y="45542"/>
                  </a:lnTo>
                  <a:lnTo>
                    <a:pt x="744639" y="45745"/>
                  </a:lnTo>
                  <a:lnTo>
                    <a:pt x="745223" y="45948"/>
                  </a:lnTo>
                  <a:lnTo>
                    <a:pt x="745731" y="46139"/>
                  </a:lnTo>
                  <a:lnTo>
                    <a:pt x="746315" y="46342"/>
                  </a:lnTo>
                  <a:lnTo>
                    <a:pt x="746810" y="46443"/>
                  </a:lnTo>
                  <a:lnTo>
                    <a:pt x="747509" y="46443"/>
                  </a:lnTo>
                  <a:lnTo>
                    <a:pt x="747763" y="46342"/>
                  </a:lnTo>
                  <a:lnTo>
                    <a:pt x="748106" y="45999"/>
                  </a:lnTo>
                  <a:lnTo>
                    <a:pt x="748233" y="45796"/>
                  </a:lnTo>
                  <a:lnTo>
                    <a:pt x="748449" y="45148"/>
                  </a:lnTo>
                  <a:lnTo>
                    <a:pt x="748576" y="44907"/>
                  </a:lnTo>
                  <a:lnTo>
                    <a:pt x="748639" y="44653"/>
                  </a:lnTo>
                  <a:lnTo>
                    <a:pt x="748703" y="44310"/>
                  </a:lnTo>
                  <a:lnTo>
                    <a:pt x="748804" y="37515"/>
                  </a:lnTo>
                  <a:close/>
                </a:path>
                <a:path w="1388745" h="292100">
                  <a:moveTo>
                    <a:pt x="754367" y="203377"/>
                  </a:moveTo>
                  <a:lnTo>
                    <a:pt x="754265" y="203174"/>
                  </a:lnTo>
                  <a:lnTo>
                    <a:pt x="754113" y="203022"/>
                  </a:lnTo>
                  <a:lnTo>
                    <a:pt x="754011" y="202831"/>
                  </a:lnTo>
                  <a:lnTo>
                    <a:pt x="753770" y="202628"/>
                  </a:lnTo>
                  <a:lnTo>
                    <a:pt x="752970" y="202234"/>
                  </a:lnTo>
                  <a:lnTo>
                    <a:pt x="752424" y="202133"/>
                  </a:lnTo>
                  <a:lnTo>
                    <a:pt x="751738" y="202133"/>
                  </a:lnTo>
                  <a:lnTo>
                    <a:pt x="751039" y="202031"/>
                  </a:lnTo>
                  <a:lnTo>
                    <a:pt x="750150" y="201980"/>
                  </a:lnTo>
                  <a:lnTo>
                    <a:pt x="747966" y="201980"/>
                  </a:lnTo>
                  <a:lnTo>
                    <a:pt x="747026" y="202031"/>
                  </a:lnTo>
                  <a:lnTo>
                    <a:pt x="745439" y="202234"/>
                  </a:lnTo>
                  <a:lnTo>
                    <a:pt x="744842" y="202387"/>
                  </a:lnTo>
                  <a:lnTo>
                    <a:pt x="744448" y="202577"/>
                  </a:lnTo>
                  <a:lnTo>
                    <a:pt x="744042" y="202679"/>
                  </a:lnTo>
                  <a:lnTo>
                    <a:pt x="728522" y="254812"/>
                  </a:lnTo>
                  <a:lnTo>
                    <a:pt x="728370" y="255409"/>
                  </a:lnTo>
                  <a:lnTo>
                    <a:pt x="728218" y="254812"/>
                  </a:lnTo>
                  <a:lnTo>
                    <a:pt x="718210" y="219989"/>
                  </a:lnTo>
                  <a:lnTo>
                    <a:pt x="713574" y="203822"/>
                  </a:lnTo>
                  <a:lnTo>
                    <a:pt x="713384" y="203377"/>
                  </a:lnTo>
                  <a:lnTo>
                    <a:pt x="713232" y="203225"/>
                  </a:lnTo>
                  <a:lnTo>
                    <a:pt x="712990" y="202882"/>
                  </a:lnTo>
                  <a:lnTo>
                    <a:pt x="712698" y="202679"/>
                  </a:lnTo>
                  <a:lnTo>
                    <a:pt x="712292" y="202577"/>
                  </a:lnTo>
                  <a:lnTo>
                    <a:pt x="711898" y="202387"/>
                  </a:lnTo>
                  <a:lnTo>
                    <a:pt x="711352" y="202234"/>
                  </a:lnTo>
                  <a:lnTo>
                    <a:pt x="709968" y="202031"/>
                  </a:lnTo>
                  <a:lnTo>
                    <a:pt x="709066" y="201980"/>
                  </a:lnTo>
                  <a:lnTo>
                    <a:pt x="706793" y="201980"/>
                  </a:lnTo>
                  <a:lnTo>
                    <a:pt x="705840" y="202031"/>
                  </a:lnTo>
                  <a:lnTo>
                    <a:pt x="704456" y="202234"/>
                  </a:lnTo>
                  <a:lnTo>
                    <a:pt x="703910" y="202387"/>
                  </a:lnTo>
                  <a:lnTo>
                    <a:pt x="703516" y="202577"/>
                  </a:lnTo>
                  <a:lnTo>
                    <a:pt x="703122" y="202679"/>
                  </a:lnTo>
                  <a:lnTo>
                    <a:pt x="702818" y="202882"/>
                  </a:lnTo>
                  <a:lnTo>
                    <a:pt x="702398" y="203517"/>
                  </a:lnTo>
                  <a:lnTo>
                    <a:pt x="702246" y="203923"/>
                  </a:lnTo>
                  <a:lnTo>
                    <a:pt x="688479" y="255409"/>
                  </a:lnTo>
                  <a:lnTo>
                    <a:pt x="688340" y="254812"/>
                  </a:lnTo>
                  <a:lnTo>
                    <a:pt x="673633" y="204317"/>
                  </a:lnTo>
                  <a:lnTo>
                    <a:pt x="672109" y="202577"/>
                  </a:lnTo>
                  <a:lnTo>
                    <a:pt x="671715" y="202387"/>
                  </a:lnTo>
                  <a:lnTo>
                    <a:pt x="671118" y="202234"/>
                  </a:lnTo>
                  <a:lnTo>
                    <a:pt x="669632" y="202031"/>
                  </a:lnTo>
                  <a:lnTo>
                    <a:pt x="668642" y="201980"/>
                  </a:lnTo>
                  <a:lnTo>
                    <a:pt x="666254" y="201980"/>
                  </a:lnTo>
                  <a:lnTo>
                    <a:pt x="665365" y="202031"/>
                  </a:lnTo>
                  <a:lnTo>
                    <a:pt x="664667" y="202133"/>
                  </a:lnTo>
                  <a:lnTo>
                    <a:pt x="663981" y="202133"/>
                  </a:lnTo>
                  <a:lnTo>
                    <a:pt x="663384" y="202234"/>
                  </a:lnTo>
                  <a:lnTo>
                    <a:pt x="662889" y="202425"/>
                  </a:lnTo>
                  <a:lnTo>
                    <a:pt x="662482" y="202526"/>
                  </a:lnTo>
                  <a:lnTo>
                    <a:pt x="662190" y="202730"/>
                  </a:lnTo>
                  <a:lnTo>
                    <a:pt x="661987" y="203022"/>
                  </a:lnTo>
                  <a:lnTo>
                    <a:pt x="661847" y="203174"/>
                  </a:lnTo>
                  <a:lnTo>
                    <a:pt x="661746" y="203377"/>
                  </a:lnTo>
                  <a:lnTo>
                    <a:pt x="661847" y="205257"/>
                  </a:lnTo>
                  <a:lnTo>
                    <a:pt x="662292" y="206895"/>
                  </a:lnTo>
                  <a:lnTo>
                    <a:pt x="680300" y="265087"/>
                  </a:lnTo>
                  <a:lnTo>
                    <a:pt x="680402" y="265582"/>
                  </a:lnTo>
                  <a:lnTo>
                    <a:pt x="686346" y="267614"/>
                  </a:lnTo>
                  <a:lnTo>
                    <a:pt x="689127" y="267614"/>
                  </a:lnTo>
                  <a:lnTo>
                    <a:pt x="695477" y="265087"/>
                  </a:lnTo>
                  <a:lnTo>
                    <a:pt x="698068" y="255409"/>
                  </a:lnTo>
                  <a:lnTo>
                    <a:pt x="707529" y="219989"/>
                  </a:lnTo>
                  <a:lnTo>
                    <a:pt x="707682" y="220586"/>
                  </a:lnTo>
                  <a:lnTo>
                    <a:pt x="720636" y="265087"/>
                  </a:lnTo>
                  <a:lnTo>
                    <a:pt x="726833" y="267614"/>
                  </a:lnTo>
                  <a:lnTo>
                    <a:pt x="729615" y="267614"/>
                  </a:lnTo>
                  <a:lnTo>
                    <a:pt x="735660" y="265087"/>
                  </a:lnTo>
                  <a:lnTo>
                    <a:pt x="738682" y="255409"/>
                  </a:lnTo>
                  <a:lnTo>
                    <a:pt x="753821" y="206895"/>
                  </a:lnTo>
                  <a:lnTo>
                    <a:pt x="754164" y="205651"/>
                  </a:lnTo>
                  <a:lnTo>
                    <a:pt x="754253" y="205257"/>
                  </a:lnTo>
                  <a:lnTo>
                    <a:pt x="754367" y="203377"/>
                  </a:lnTo>
                  <a:close/>
                </a:path>
                <a:path w="1388745" h="292100">
                  <a:moveTo>
                    <a:pt x="818654" y="72085"/>
                  </a:moveTo>
                  <a:lnTo>
                    <a:pt x="818565" y="61366"/>
                  </a:lnTo>
                  <a:lnTo>
                    <a:pt x="818007" y="57353"/>
                  </a:lnTo>
                  <a:lnTo>
                    <a:pt x="816724" y="53289"/>
                  </a:lnTo>
                  <a:lnTo>
                    <a:pt x="815530" y="49212"/>
                  </a:lnTo>
                  <a:lnTo>
                    <a:pt x="813689" y="45745"/>
                  </a:lnTo>
                  <a:lnTo>
                    <a:pt x="811720" y="43459"/>
                  </a:lnTo>
                  <a:lnTo>
                    <a:pt x="808736" y="39992"/>
                  </a:lnTo>
                  <a:lnTo>
                    <a:pt x="806767" y="38620"/>
                  </a:lnTo>
                  <a:lnTo>
                    <a:pt x="806767" y="63360"/>
                  </a:lnTo>
                  <a:lnTo>
                    <a:pt x="806653" y="73482"/>
                  </a:lnTo>
                  <a:lnTo>
                    <a:pt x="806500" y="74714"/>
                  </a:lnTo>
                  <a:lnTo>
                    <a:pt x="805967" y="76695"/>
                  </a:lnTo>
                  <a:lnTo>
                    <a:pt x="805014" y="80568"/>
                  </a:lnTo>
                  <a:lnTo>
                    <a:pt x="803871" y="83096"/>
                  </a:lnTo>
                  <a:lnTo>
                    <a:pt x="800798" y="87363"/>
                  </a:lnTo>
                  <a:lnTo>
                    <a:pt x="798804" y="89001"/>
                  </a:lnTo>
                  <a:lnTo>
                    <a:pt x="796328" y="90195"/>
                  </a:lnTo>
                  <a:lnTo>
                    <a:pt x="793953" y="91389"/>
                  </a:lnTo>
                  <a:lnTo>
                    <a:pt x="791121" y="91986"/>
                  </a:lnTo>
                  <a:lnTo>
                    <a:pt x="784275" y="91986"/>
                  </a:lnTo>
                  <a:lnTo>
                    <a:pt x="769188" y="63360"/>
                  </a:lnTo>
                  <a:lnTo>
                    <a:pt x="769493" y="60871"/>
                  </a:lnTo>
                  <a:lnTo>
                    <a:pt x="784872" y="43459"/>
                  </a:lnTo>
                  <a:lnTo>
                    <a:pt x="791718" y="43459"/>
                  </a:lnTo>
                  <a:lnTo>
                    <a:pt x="794689" y="44107"/>
                  </a:lnTo>
                  <a:lnTo>
                    <a:pt x="797077" y="45402"/>
                  </a:lnTo>
                  <a:lnTo>
                    <a:pt x="799553" y="46685"/>
                  </a:lnTo>
                  <a:lnTo>
                    <a:pt x="801484" y="48475"/>
                  </a:lnTo>
                  <a:lnTo>
                    <a:pt x="802881" y="50761"/>
                  </a:lnTo>
                  <a:lnTo>
                    <a:pt x="804265" y="52933"/>
                  </a:lnTo>
                  <a:lnTo>
                    <a:pt x="805256" y="55524"/>
                  </a:lnTo>
                  <a:lnTo>
                    <a:pt x="805853" y="58496"/>
                  </a:lnTo>
                  <a:lnTo>
                    <a:pt x="806551" y="61366"/>
                  </a:lnTo>
                  <a:lnTo>
                    <a:pt x="793648" y="34086"/>
                  </a:lnTo>
                  <a:lnTo>
                    <a:pt x="783437" y="34086"/>
                  </a:lnTo>
                  <a:lnTo>
                    <a:pt x="757339" y="63360"/>
                  </a:lnTo>
                  <a:lnTo>
                    <a:pt x="757415" y="74117"/>
                  </a:lnTo>
                  <a:lnTo>
                    <a:pt x="782345" y="101511"/>
                  </a:lnTo>
                  <a:lnTo>
                    <a:pt x="792556" y="101511"/>
                  </a:lnTo>
                  <a:lnTo>
                    <a:pt x="810641" y="91986"/>
                  </a:lnTo>
                  <a:lnTo>
                    <a:pt x="813447" y="88760"/>
                  </a:lnTo>
                  <a:lnTo>
                    <a:pt x="815428" y="85140"/>
                  </a:lnTo>
                  <a:lnTo>
                    <a:pt x="818007" y="76695"/>
                  </a:lnTo>
                  <a:lnTo>
                    <a:pt x="818654" y="72085"/>
                  </a:lnTo>
                  <a:close/>
                </a:path>
                <a:path w="1388745" h="292100">
                  <a:moveTo>
                    <a:pt x="854151" y="203377"/>
                  </a:moveTo>
                  <a:lnTo>
                    <a:pt x="854062" y="203174"/>
                  </a:lnTo>
                  <a:lnTo>
                    <a:pt x="853909" y="203022"/>
                  </a:lnTo>
                  <a:lnTo>
                    <a:pt x="853808" y="202831"/>
                  </a:lnTo>
                  <a:lnTo>
                    <a:pt x="853567" y="202628"/>
                  </a:lnTo>
                  <a:lnTo>
                    <a:pt x="852766" y="202234"/>
                  </a:lnTo>
                  <a:lnTo>
                    <a:pt x="852220" y="202133"/>
                  </a:lnTo>
                  <a:lnTo>
                    <a:pt x="851522" y="202133"/>
                  </a:lnTo>
                  <a:lnTo>
                    <a:pt x="850836" y="202031"/>
                  </a:lnTo>
                  <a:lnTo>
                    <a:pt x="849934" y="201980"/>
                  </a:lnTo>
                  <a:lnTo>
                    <a:pt x="847763" y="201980"/>
                  </a:lnTo>
                  <a:lnTo>
                    <a:pt x="846810" y="202031"/>
                  </a:lnTo>
                  <a:lnTo>
                    <a:pt x="845223" y="202234"/>
                  </a:lnTo>
                  <a:lnTo>
                    <a:pt x="844626" y="202387"/>
                  </a:lnTo>
                  <a:lnTo>
                    <a:pt x="844232" y="202577"/>
                  </a:lnTo>
                  <a:lnTo>
                    <a:pt x="843838" y="202679"/>
                  </a:lnTo>
                  <a:lnTo>
                    <a:pt x="828306" y="254812"/>
                  </a:lnTo>
                  <a:lnTo>
                    <a:pt x="828167" y="255409"/>
                  </a:lnTo>
                  <a:lnTo>
                    <a:pt x="828014" y="254812"/>
                  </a:lnTo>
                  <a:lnTo>
                    <a:pt x="818007" y="219989"/>
                  </a:lnTo>
                  <a:lnTo>
                    <a:pt x="813371" y="203822"/>
                  </a:lnTo>
                  <a:lnTo>
                    <a:pt x="813181" y="203377"/>
                  </a:lnTo>
                  <a:lnTo>
                    <a:pt x="813028" y="203225"/>
                  </a:lnTo>
                  <a:lnTo>
                    <a:pt x="812787" y="202882"/>
                  </a:lnTo>
                  <a:lnTo>
                    <a:pt x="812482" y="202679"/>
                  </a:lnTo>
                  <a:lnTo>
                    <a:pt x="812088" y="202577"/>
                  </a:lnTo>
                  <a:lnTo>
                    <a:pt x="811695" y="202387"/>
                  </a:lnTo>
                  <a:lnTo>
                    <a:pt x="811149" y="202234"/>
                  </a:lnTo>
                  <a:lnTo>
                    <a:pt x="809752" y="202031"/>
                  </a:lnTo>
                  <a:lnTo>
                    <a:pt x="808863" y="201980"/>
                  </a:lnTo>
                  <a:lnTo>
                    <a:pt x="806577" y="201980"/>
                  </a:lnTo>
                  <a:lnTo>
                    <a:pt x="805637" y="202031"/>
                  </a:lnTo>
                  <a:lnTo>
                    <a:pt x="804252" y="202234"/>
                  </a:lnTo>
                  <a:lnTo>
                    <a:pt x="803706" y="202387"/>
                  </a:lnTo>
                  <a:lnTo>
                    <a:pt x="803313" y="202577"/>
                  </a:lnTo>
                  <a:lnTo>
                    <a:pt x="802906" y="202679"/>
                  </a:lnTo>
                  <a:lnTo>
                    <a:pt x="802614" y="202882"/>
                  </a:lnTo>
                  <a:lnTo>
                    <a:pt x="802195" y="203517"/>
                  </a:lnTo>
                  <a:lnTo>
                    <a:pt x="802043" y="203923"/>
                  </a:lnTo>
                  <a:lnTo>
                    <a:pt x="788276" y="255409"/>
                  </a:lnTo>
                  <a:lnTo>
                    <a:pt x="788123" y="254812"/>
                  </a:lnTo>
                  <a:lnTo>
                    <a:pt x="773417" y="204317"/>
                  </a:lnTo>
                  <a:lnTo>
                    <a:pt x="771906" y="202577"/>
                  </a:lnTo>
                  <a:lnTo>
                    <a:pt x="771512" y="202387"/>
                  </a:lnTo>
                  <a:lnTo>
                    <a:pt x="770915" y="202234"/>
                  </a:lnTo>
                  <a:lnTo>
                    <a:pt x="769429" y="202031"/>
                  </a:lnTo>
                  <a:lnTo>
                    <a:pt x="768426" y="201980"/>
                  </a:lnTo>
                  <a:lnTo>
                    <a:pt x="766051" y="201980"/>
                  </a:lnTo>
                  <a:lnTo>
                    <a:pt x="765162" y="202031"/>
                  </a:lnTo>
                  <a:lnTo>
                    <a:pt x="764463" y="202133"/>
                  </a:lnTo>
                  <a:lnTo>
                    <a:pt x="763765" y="202133"/>
                  </a:lnTo>
                  <a:lnTo>
                    <a:pt x="763168" y="202234"/>
                  </a:lnTo>
                  <a:lnTo>
                    <a:pt x="762673" y="202425"/>
                  </a:lnTo>
                  <a:lnTo>
                    <a:pt x="762279" y="202526"/>
                  </a:lnTo>
                  <a:lnTo>
                    <a:pt x="761987" y="202730"/>
                  </a:lnTo>
                  <a:lnTo>
                    <a:pt x="761784" y="203022"/>
                  </a:lnTo>
                  <a:lnTo>
                    <a:pt x="761631" y="203174"/>
                  </a:lnTo>
                  <a:lnTo>
                    <a:pt x="761530" y="203377"/>
                  </a:lnTo>
                  <a:lnTo>
                    <a:pt x="761631" y="205257"/>
                  </a:lnTo>
                  <a:lnTo>
                    <a:pt x="762076" y="206895"/>
                  </a:lnTo>
                  <a:lnTo>
                    <a:pt x="780084" y="265087"/>
                  </a:lnTo>
                  <a:lnTo>
                    <a:pt x="780186" y="265582"/>
                  </a:lnTo>
                  <a:lnTo>
                    <a:pt x="786142" y="267614"/>
                  </a:lnTo>
                  <a:lnTo>
                    <a:pt x="788924" y="267614"/>
                  </a:lnTo>
                  <a:lnTo>
                    <a:pt x="795274" y="265087"/>
                  </a:lnTo>
                  <a:lnTo>
                    <a:pt x="797852" y="255409"/>
                  </a:lnTo>
                  <a:lnTo>
                    <a:pt x="807326" y="219989"/>
                  </a:lnTo>
                  <a:lnTo>
                    <a:pt x="807478" y="220586"/>
                  </a:lnTo>
                  <a:lnTo>
                    <a:pt x="820420" y="265087"/>
                  </a:lnTo>
                  <a:lnTo>
                    <a:pt x="826617" y="267614"/>
                  </a:lnTo>
                  <a:lnTo>
                    <a:pt x="829398" y="267614"/>
                  </a:lnTo>
                  <a:lnTo>
                    <a:pt x="835456" y="265087"/>
                  </a:lnTo>
                  <a:lnTo>
                    <a:pt x="838466" y="255409"/>
                  </a:lnTo>
                  <a:lnTo>
                    <a:pt x="853605" y="206895"/>
                  </a:lnTo>
                  <a:lnTo>
                    <a:pt x="853960" y="205651"/>
                  </a:lnTo>
                  <a:lnTo>
                    <a:pt x="854049" y="205257"/>
                  </a:lnTo>
                  <a:lnTo>
                    <a:pt x="854151" y="203377"/>
                  </a:lnTo>
                  <a:close/>
                </a:path>
                <a:path w="1388745" h="292100">
                  <a:moveTo>
                    <a:pt x="873810" y="79133"/>
                  </a:moveTo>
                  <a:lnTo>
                    <a:pt x="873366" y="76898"/>
                  </a:lnTo>
                  <a:lnTo>
                    <a:pt x="872553" y="75158"/>
                  </a:lnTo>
                  <a:lnTo>
                    <a:pt x="871588" y="73025"/>
                  </a:lnTo>
                  <a:lnTo>
                    <a:pt x="870394" y="71399"/>
                  </a:lnTo>
                  <a:lnTo>
                    <a:pt x="868908" y="70104"/>
                  </a:lnTo>
                  <a:lnTo>
                    <a:pt x="867511" y="68719"/>
                  </a:lnTo>
                  <a:lnTo>
                    <a:pt x="865873" y="67576"/>
                  </a:lnTo>
                  <a:lnTo>
                    <a:pt x="863993" y="66675"/>
                  </a:lnTo>
                  <a:lnTo>
                    <a:pt x="862114" y="65684"/>
                  </a:lnTo>
                  <a:lnTo>
                    <a:pt x="860171" y="64795"/>
                  </a:lnTo>
                  <a:lnTo>
                    <a:pt x="858189" y="63995"/>
                  </a:lnTo>
                  <a:lnTo>
                    <a:pt x="856310" y="63207"/>
                  </a:lnTo>
                  <a:lnTo>
                    <a:pt x="854417" y="62458"/>
                  </a:lnTo>
                  <a:lnTo>
                    <a:pt x="852538" y="61772"/>
                  </a:lnTo>
                  <a:lnTo>
                    <a:pt x="850646" y="60972"/>
                  </a:lnTo>
                  <a:lnTo>
                    <a:pt x="842708" y="53428"/>
                  </a:lnTo>
                  <a:lnTo>
                    <a:pt x="842797" y="49860"/>
                  </a:lnTo>
                  <a:lnTo>
                    <a:pt x="848956" y="43459"/>
                  </a:lnTo>
                  <a:lnTo>
                    <a:pt x="850455" y="42964"/>
                  </a:lnTo>
                  <a:lnTo>
                    <a:pt x="852131" y="42722"/>
                  </a:lnTo>
                  <a:lnTo>
                    <a:pt x="856208" y="42722"/>
                  </a:lnTo>
                  <a:lnTo>
                    <a:pt x="858088" y="42964"/>
                  </a:lnTo>
                  <a:lnTo>
                    <a:pt x="859675" y="43459"/>
                  </a:lnTo>
                  <a:lnTo>
                    <a:pt x="861364" y="43954"/>
                  </a:lnTo>
                  <a:lnTo>
                    <a:pt x="862799" y="44500"/>
                  </a:lnTo>
                  <a:lnTo>
                    <a:pt x="863993" y="45097"/>
                  </a:lnTo>
                  <a:lnTo>
                    <a:pt x="865289" y="45694"/>
                  </a:lnTo>
                  <a:lnTo>
                    <a:pt x="866330" y="46240"/>
                  </a:lnTo>
                  <a:lnTo>
                    <a:pt x="867918" y="47231"/>
                  </a:lnTo>
                  <a:lnTo>
                    <a:pt x="868514" y="47485"/>
                  </a:lnTo>
                  <a:lnTo>
                    <a:pt x="869200" y="47485"/>
                  </a:lnTo>
                  <a:lnTo>
                    <a:pt x="869454" y="47434"/>
                  </a:lnTo>
                  <a:lnTo>
                    <a:pt x="869645" y="47332"/>
                  </a:lnTo>
                  <a:lnTo>
                    <a:pt x="869848" y="47129"/>
                  </a:lnTo>
                  <a:lnTo>
                    <a:pt x="870000" y="46837"/>
                  </a:lnTo>
                  <a:lnTo>
                    <a:pt x="870102" y="46443"/>
                  </a:lnTo>
                  <a:lnTo>
                    <a:pt x="870292" y="46037"/>
                  </a:lnTo>
                  <a:lnTo>
                    <a:pt x="870407" y="45694"/>
                  </a:lnTo>
                  <a:lnTo>
                    <a:pt x="870635" y="44500"/>
                  </a:lnTo>
                  <a:lnTo>
                    <a:pt x="870686" y="42722"/>
                  </a:lnTo>
                  <a:lnTo>
                    <a:pt x="870635" y="41732"/>
                  </a:lnTo>
                  <a:lnTo>
                    <a:pt x="870343" y="40335"/>
                  </a:lnTo>
                  <a:lnTo>
                    <a:pt x="870242" y="40043"/>
                  </a:lnTo>
                  <a:lnTo>
                    <a:pt x="870140" y="39293"/>
                  </a:lnTo>
                  <a:lnTo>
                    <a:pt x="869950" y="39001"/>
                  </a:lnTo>
                  <a:lnTo>
                    <a:pt x="869848" y="38696"/>
                  </a:lnTo>
                  <a:lnTo>
                    <a:pt x="869556" y="38404"/>
                  </a:lnTo>
                  <a:lnTo>
                    <a:pt x="869048" y="38100"/>
                  </a:lnTo>
                  <a:lnTo>
                    <a:pt x="868553" y="37706"/>
                  </a:lnTo>
                  <a:lnTo>
                    <a:pt x="867816" y="37261"/>
                  </a:lnTo>
                  <a:lnTo>
                    <a:pt x="866825" y="36766"/>
                  </a:lnTo>
                  <a:lnTo>
                    <a:pt x="865924" y="36271"/>
                  </a:lnTo>
                  <a:lnTo>
                    <a:pt x="864831" y="35826"/>
                  </a:lnTo>
                  <a:lnTo>
                    <a:pt x="862253" y="35026"/>
                  </a:lnTo>
                  <a:lnTo>
                    <a:pt x="860767" y="34734"/>
                  </a:lnTo>
                  <a:lnTo>
                    <a:pt x="859078" y="34531"/>
                  </a:lnTo>
                  <a:lnTo>
                    <a:pt x="857491" y="34239"/>
                  </a:lnTo>
                  <a:lnTo>
                    <a:pt x="855853" y="34086"/>
                  </a:lnTo>
                  <a:lnTo>
                    <a:pt x="850506" y="34086"/>
                  </a:lnTo>
                  <a:lnTo>
                    <a:pt x="847280" y="34582"/>
                  </a:lnTo>
                  <a:lnTo>
                    <a:pt x="841717" y="36563"/>
                  </a:lnTo>
                  <a:lnTo>
                    <a:pt x="839393" y="37909"/>
                  </a:lnTo>
                  <a:lnTo>
                    <a:pt x="837501" y="39598"/>
                  </a:lnTo>
                  <a:lnTo>
                    <a:pt x="835621" y="41186"/>
                  </a:lnTo>
                  <a:lnTo>
                    <a:pt x="834174" y="43116"/>
                  </a:lnTo>
                  <a:lnTo>
                    <a:pt x="832294" y="47586"/>
                  </a:lnTo>
                  <a:lnTo>
                    <a:pt x="831850" y="49860"/>
                  </a:lnTo>
                  <a:lnTo>
                    <a:pt x="831850" y="55016"/>
                  </a:lnTo>
                  <a:lnTo>
                    <a:pt x="854722" y="73482"/>
                  </a:lnTo>
                  <a:lnTo>
                    <a:pt x="856348" y="74269"/>
                  </a:lnTo>
                  <a:lnTo>
                    <a:pt x="857745" y="75158"/>
                  </a:lnTo>
                  <a:lnTo>
                    <a:pt x="859231" y="76060"/>
                  </a:lnTo>
                  <a:lnTo>
                    <a:pt x="860425" y="77101"/>
                  </a:lnTo>
                  <a:lnTo>
                    <a:pt x="862203" y="79476"/>
                  </a:lnTo>
                  <a:lnTo>
                    <a:pt x="862660" y="80924"/>
                  </a:lnTo>
                  <a:lnTo>
                    <a:pt x="862533" y="84886"/>
                  </a:lnTo>
                  <a:lnTo>
                    <a:pt x="859078" y="90043"/>
                  </a:lnTo>
                  <a:lnTo>
                    <a:pt x="857986" y="90843"/>
                  </a:lnTo>
                  <a:lnTo>
                    <a:pt x="856653" y="91440"/>
                  </a:lnTo>
                  <a:lnTo>
                    <a:pt x="853579" y="92227"/>
                  </a:lnTo>
                  <a:lnTo>
                    <a:pt x="851890" y="92430"/>
                  </a:lnTo>
                  <a:lnTo>
                    <a:pt x="847420" y="92430"/>
                  </a:lnTo>
                  <a:lnTo>
                    <a:pt x="833539" y="86918"/>
                  </a:lnTo>
                  <a:lnTo>
                    <a:pt x="832789" y="86626"/>
                  </a:lnTo>
                  <a:lnTo>
                    <a:pt x="832002" y="86626"/>
                  </a:lnTo>
                  <a:lnTo>
                    <a:pt x="831697" y="86728"/>
                  </a:lnTo>
                  <a:lnTo>
                    <a:pt x="831405" y="86918"/>
                  </a:lnTo>
                  <a:lnTo>
                    <a:pt x="831202" y="87020"/>
                  </a:lnTo>
                  <a:lnTo>
                    <a:pt x="830453" y="93764"/>
                  </a:lnTo>
                  <a:lnTo>
                    <a:pt x="830643" y="94615"/>
                  </a:lnTo>
                  <a:lnTo>
                    <a:pt x="843457" y="100914"/>
                  </a:lnTo>
                  <a:lnTo>
                    <a:pt x="845439" y="101307"/>
                  </a:lnTo>
                  <a:lnTo>
                    <a:pt x="847521" y="101511"/>
                  </a:lnTo>
                  <a:lnTo>
                    <a:pt x="853274" y="101511"/>
                  </a:lnTo>
                  <a:lnTo>
                    <a:pt x="856500" y="101053"/>
                  </a:lnTo>
                  <a:lnTo>
                    <a:pt x="859383" y="100164"/>
                  </a:lnTo>
                  <a:lnTo>
                    <a:pt x="862355" y="99275"/>
                  </a:lnTo>
                  <a:lnTo>
                    <a:pt x="864882" y="97980"/>
                  </a:lnTo>
                  <a:lnTo>
                    <a:pt x="866965" y="96291"/>
                  </a:lnTo>
                  <a:lnTo>
                    <a:pt x="869149" y="94615"/>
                  </a:lnTo>
                  <a:lnTo>
                    <a:pt x="870800" y="92621"/>
                  </a:lnTo>
                  <a:lnTo>
                    <a:pt x="870915" y="92430"/>
                  </a:lnTo>
                  <a:lnTo>
                    <a:pt x="873226" y="87718"/>
                  </a:lnTo>
                  <a:lnTo>
                    <a:pt x="873810" y="84886"/>
                  </a:lnTo>
                  <a:lnTo>
                    <a:pt x="873810" y="79133"/>
                  </a:lnTo>
                  <a:close/>
                </a:path>
                <a:path w="1388745" h="292100">
                  <a:moveTo>
                    <a:pt x="904455" y="89547"/>
                  </a:moveTo>
                  <a:lnTo>
                    <a:pt x="903909" y="87464"/>
                  </a:lnTo>
                  <a:lnTo>
                    <a:pt x="902817" y="86474"/>
                  </a:lnTo>
                  <a:lnTo>
                    <a:pt x="901827" y="85382"/>
                  </a:lnTo>
                  <a:lnTo>
                    <a:pt x="899934" y="84836"/>
                  </a:lnTo>
                  <a:lnTo>
                    <a:pt x="894384" y="84836"/>
                  </a:lnTo>
                  <a:lnTo>
                    <a:pt x="892454" y="85382"/>
                  </a:lnTo>
                  <a:lnTo>
                    <a:pt x="890270" y="87566"/>
                  </a:lnTo>
                  <a:lnTo>
                    <a:pt x="889762" y="89547"/>
                  </a:lnTo>
                  <a:lnTo>
                    <a:pt x="889723" y="96050"/>
                  </a:lnTo>
                  <a:lnTo>
                    <a:pt x="890219" y="98183"/>
                  </a:lnTo>
                  <a:lnTo>
                    <a:pt x="891209" y="99275"/>
                  </a:lnTo>
                  <a:lnTo>
                    <a:pt x="892302" y="100266"/>
                  </a:lnTo>
                  <a:lnTo>
                    <a:pt x="894232" y="100761"/>
                  </a:lnTo>
                  <a:lnTo>
                    <a:pt x="899795" y="100761"/>
                  </a:lnTo>
                  <a:lnTo>
                    <a:pt x="901725" y="100266"/>
                  </a:lnTo>
                  <a:lnTo>
                    <a:pt x="902817" y="99275"/>
                  </a:lnTo>
                  <a:lnTo>
                    <a:pt x="903909" y="98183"/>
                  </a:lnTo>
                  <a:lnTo>
                    <a:pt x="904443" y="96050"/>
                  </a:lnTo>
                  <a:lnTo>
                    <a:pt x="904455" y="89547"/>
                  </a:lnTo>
                  <a:close/>
                </a:path>
                <a:path w="1388745" h="292100">
                  <a:moveTo>
                    <a:pt x="953947" y="203377"/>
                  </a:moveTo>
                  <a:lnTo>
                    <a:pt x="953846" y="203174"/>
                  </a:lnTo>
                  <a:lnTo>
                    <a:pt x="953706" y="203022"/>
                  </a:lnTo>
                  <a:lnTo>
                    <a:pt x="953604" y="202831"/>
                  </a:lnTo>
                  <a:lnTo>
                    <a:pt x="953350" y="202628"/>
                  </a:lnTo>
                  <a:lnTo>
                    <a:pt x="952563" y="202234"/>
                  </a:lnTo>
                  <a:lnTo>
                    <a:pt x="952017" y="202133"/>
                  </a:lnTo>
                  <a:lnTo>
                    <a:pt x="951318" y="202133"/>
                  </a:lnTo>
                  <a:lnTo>
                    <a:pt x="950620" y="202031"/>
                  </a:lnTo>
                  <a:lnTo>
                    <a:pt x="949731" y="201980"/>
                  </a:lnTo>
                  <a:lnTo>
                    <a:pt x="947547" y="201980"/>
                  </a:lnTo>
                  <a:lnTo>
                    <a:pt x="946607" y="202031"/>
                  </a:lnTo>
                  <a:lnTo>
                    <a:pt x="945019" y="202234"/>
                  </a:lnTo>
                  <a:lnTo>
                    <a:pt x="944422" y="202387"/>
                  </a:lnTo>
                  <a:lnTo>
                    <a:pt x="944029" y="202577"/>
                  </a:lnTo>
                  <a:lnTo>
                    <a:pt x="943635" y="202679"/>
                  </a:lnTo>
                  <a:lnTo>
                    <a:pt x="928103" y="254812"/>
                  </a:lnTo>
                  <a:lnTo>
                    <a:pt x="927950" y="255409"/>
                  </a:lnTo>
                  <a:lnTo>
                    <a:pt x="927811" y="254812"/>
                  </a:lnTo>
                  <a:lnTo>
                    <a:pt x="917790" y="219989"/>
                  </a:lnTo>
                  <a:lnTo>
                    <a:pt x="913155" y="203822"/>
                  </a:lnTo>
                  <a:lnTo>
                    <a:pt x="912977" y="203377"/>
                  </a:lnTo>
                  <a:lnTo>
                    <a:pt x="912825" y="203225"/>
                  </a:lnTo>
                  <a:lnTo>
                    <a:pt x="912571" y="202882"/>
                  </a:lnTo>
                  <a:lnTo>
                    <a:pt x="912279" y="202679"/>
                  </a:lnTo>
                  <a:lnTo>
                    <a:pt x="911885" y="202577"/>
                  </a:lnTo>
                  <a:lnTo>
                    <a:pt x="911479" y="202387"/>
                  </a:lnTo>
                  <a:lnTo>
                    <a:pt x="910932" y="202234"/>
                  </a:lnTo>
                  <a:lnTo>
                    <a:pt x="909548" y="202031"/>
                  </a:lnTo>
                  <a:lnTo>
                    <a:pt x="908659" y="201980"/>
                  </a:lnTo>
                  <a:lnTo>
                    <a:pt x="906373" y="201980"/>
                  </a:lnTo>
                  <a:lnTo>
                    <a:pt x="905433" y="202031"/>
                  </a:lnTo>
                  <a:lnTo>
                    <a:pt x="904036" y="202234"/>
                  </a:lnTo>
                  <a:lnTo>
                    <a:pt x="903503" y="202387"/>
                  </a:lnTo>
                  <a:lnTo>
                    <a:pt x="903097" y="202577"/>
                  </a:lnTo>
                  <a:lnTo>
                    <a:pt x="902703" y="202679"/>
                  </a:lnTo>
                  <a:lnTo>
                    <a:pt x="902411" y="202882"/>
                  </a:lnTo>
                  <a:lnTo>
                    <a:pt x="901992" y="203517"/>
                  </a:lnTo>
                  <a:lnTo>
                    <a:pt x="901839" y="203923"/>
                  </a:lnTo>
                  <a:lnTo>
                    <a:pt x="888072" y="255409"/>
                  </a:lnTo>
                  <a:lnTo>
                    <a:pt x="887920" y="254812"/>
                  </a:lnTo>
                  <a:lnTo>
                    <a:pt x="873213" y="204317"/>
                  </a:lnTo>
                  <a:lnTo>
                    <a:pt x="871702" y="202577"/>
                  </a:lnTo>
                  <a:lnTo>
                    <a:pt x="871296" y="202387"/>
                  </a:lnTo>
                  <a:lnTo>
                    <a:pt x="870699" y="202234"/>
                  </a:lnTo>
                  <a:lnTo>
                    <a:pt x="869213" y="202031"/>
                  </a:lnTo>
                  <a:lnTo>
                    <a:pt x="868222" y="201980"/>
                  </a:lnTo>
                  <a:lnTo>
                    <a:pt x="865847" y="201980"/>
                  </a:lnTo>
                  <a:lnTo>
                    <a:pt x="864946" y="202031"/>
                  </a:lnTo>
                  <a:lnTo>
                    <a:pt x="864260" y="202133"/>
                  </a:lnTo>
                  <a:lnTo>
                    <a:pt x="863561" y="202133"/>
                  </a:lnTo>
                  <a:lnTo>
                    <a:pt x="862965" y="202234"/>
                  </a:lnTo>
                  <a:lnTo>
                    <a:pt x="862469" y="202425"/>
                  </a:lnTo>
                  <a:lnTo>
                    <a:pt x="862076" y="202526"/>
                  </a:lnTo>
                  <a:lnTo>
                    <a:pt x="861771" y="202730"/>
                  </a:lnTo>
                  <a:lnTo>
                    <a:pt x="861580" y="203022"/>
                  </a:lnTo>
                  <a:lnTo>
                    <a:pt x="861428" y="203174"/>
                  </a:lnTo>
                  <a:lnTo>
                    <a:pt x="861326" y="203377"/>
                  </a:lnTo>
                  <a:lnTo>
                    <a:pt x="861428" y="205257"/>
                  </a:lnTo>
                  <a:lnTo>
                    <a:pt x="861872" y="206895"/>
                  </a:lnTo>
                  <a:lnTo>
                    <a:pt x="879881" y="265087"/>
                  </a:lnTo>
                  <a:lnTo>
                    <a:pt x="879983" y="265582"/>
                  </a:lnTo>
                  <a:lnTo>
                    <a:pt x="885939" y="267614"/>
                  </a:lnTo>
                  <a:lnTo>
                    <a:pt x="888707" y="267614"/>
                  </a:lnTo>
                  <a:lnTo>
                    <a:pt x="895057" y="265087"/>
                  </a:lnTo>
                  <a:lnTo>
                    <a:pt x="897648" y="255409"/>
                  </a:lnTo>
                  <a:lnTo>
                    <a:pt x="907122" y="219989"/>
                  </a:lnTo>
                  <a:lnTo>
                    <a:pt x="907262" y="220586"/>
                  </a:lnTo>
                  <a:lnTo>
                    <a:pt x="920216" y="265087"/>
                  </a:lnTo>
                  <a:lnTo>
                    <a:pt x="926414" y="267614"/>
                  </a:lnTo>
                  <a:lnTo>
                    <a:pt x="929195" y="267614"/>
                  </a:lnTo>
                  <a:lnTo>
                    <a:pt x="935253" y="265087"/>
                  </a:lnTo>
                  <a:lnTo>
                    <a:pt x="938263" y="255409"/>
                  </a:lnTo>
                  <a:lnTo>
                    <a:pt x="953401" y="206895"/>
                  </a:lnTo>
                  <a:lnTo>
                    <a:pt x="953757" y="205651"/>
                  </a:lnTo>
                  <a:lnTo>
                    <a:pt x="953833" y="205257"/>
                  </a:lnTo>
                  <a:lnTo>
                    <a:pt x="953947" y="203377"/>
                  </a:lnTo>
                  <a:close/>
                </a:path>
                <a:path w="1388745" h="292100">
                  <a:moveTo>
                    <a:pt x="982116" y="72085"/>
                  </a:moveTo>
                  <a:lnTo>
                    <a:pt x="982027" y="61366"/>
                  </a:lnTo>
                  <a:lnTo>
                    <a:pt x="981468" y="57353"/>
                  </a:lnTo>
                  <a:lnTo>
                    <a:pt x="980173" y="53289"/>
                  </a:lnTo>
                  <a:lnTo>
                    <a:pt x="978992" y="49212"/>
                  </a:lnTo>
                  <a:lnTo>
                    <a:pt x="977150" y="45745"/>
                  </a:lnTo>
                  <a:lnTo>
                    <a:pt x="975182" y="43459"/>
                  </a:lnTo>
                  <a:lnTo>
                    <a:pt x="972185" y="39992"/>
                  </a:lnTo>
                  <a:lnTo>
                    <a:pt x="970229" y="38633"/>
                  </a:lnTo>
                  <a:lnTo>
                    <a:pt x="970229" y="63360"/>
                  </a:lnTo>
                  <a:lnTo>
                    <a:pt x="970102" y="73482"/>
                  </a:lnTo>
                  <a:lnTo>
                    <a:pt x="969962" y="74714"/>
                  </a:lnTo>
                  <a:lnTo>
                    <a:pt x="969429" y="76695"/>
                  </a:lnTo>
                  <a:lnTo>
                    <a:pt x="968463" y="80568"/>
                  </a:lnTo>
                  <a:lnTo>
                    <a:pt x="967333" y="83096"/>
                  </a:lnTo>
                  <a:lnTo>
                    <a:pt x="964247" y="87363"/>
                  </a:lnTo>
                  <a:lnTo>
                    <a:pt x="962266" y="89001"/>
                  </a:lnTo>
                  <a:lnTo>
                    <a:pt x="959789" y="90195"/>
                  </a:lnTo>
                  <a:lnTo>
                    <a:pt x="957402" y="91389"/>
                  </a:lnTo>
                  <a:lnTo>
                    <a:pt x="954582" y="91986"/>
                  </a:lnTo>
                  <a:lnTo>
                    <a:pt x="947737" y="91986"/>
                  </a:lnTo>
                  <a:lnTo>
                    <a:pt x="932649" y="63360"/>
                  </a:lnTo>
                  <a:lnTo>
                    <a:pt x="932954" y="60871"/>
                  </a:lnTo>
                  <a:lnTo>
                    <a:pt x="948334" y="43459"/>
                  </a:lnTo>
                  <a:lnTo>
                    <a:pt x="955179" y="43459"/>
                  </a:lnTo>
                  <a:lnTo>
                    <a:pt x="958151" y="44107"/>
                  </a:lnTo>
                  <a:lnTo>
                    <a:pt x="960526" y="45402"/>
                  </a:lnTo>
                  <a:lnTo>
                    <a:pt x="963015" y="46685"/>
                  </a:lnTo>
                  <a:lnTo>
                    <a:pt x="964946" y="48475"/>
                  </a:lnTo>
                  <a:lnTo>
                    <a:pt x="966330" y="50761"/>
                  </a:lnTo>
                  <a:lnTo>
                    <a:pt x="967727" y="52933"/>
                  </a:lnTo>
                  <a:lnTo>
                    <a:pt x="968717" y="55524"/>
                  </a:lnTo>
                  <a:lnTo>
                    <a:pt x="969314" y="58496"/>
                  </a:lnTo>
                  <a:lnTo>
                    <a:pt x="970013" y="61366"/>
                  </a:lnTo>
                  <a:lnTo>
                    <a:pt x="957110" y="34086"/>
                  </a:lnTo>
                  <a:lnTo>
                    <a:pt x="946886" y="34086"/>
                  </a:lnTo>
                  <a:lnTo>
                    <a:pt x="920800" y="63360"/>
                  </a:lnTo>
                  <a:lnTo>
                    <a:pt x="920877" y="74117"/>
                  </a:lnTo>
                  <a:lnTo>
                    <a:pt x="945794" y="101511"/>
                  </a:lnTo>
                  <a:lnTo>
                    <a:pt x="956017" y="101511"/>
                  </a:lnTo>
                  <a:lnTo>
                    <a:pt x="981468" y="76695"/>
                  </a:lnTo>
                  <a:lnTo>
                    <a:pt x="982116" y="72085"/>
                  </a:lnTo>
                  <a:close/>
                </a:path>
                <a:path w="1388745" h="292100">
                  <a:moveTo>
                    <a:pt x="982497" y="256552"/>
                  </a:moveTo>
                  <a:lnTo>
                    <a:pt x="981964" y="254469"/>
                  </a:lnTo>
                  <a:lnTo>
                    <a:pt x="980871" y="253479"/>
                  </a:lnTo>
                  <a:lnTo>
                    <a:pt x="979868" y="252387"/>
                  </a:lnTo>
                  <a:lnTo>
                    <a:pt x="977988" y="251841"/>
                  </a:lnTo>
                  <a:lnTo>
                    <a:pt x="972439" y="251841"/>
                  </a:lnTo>
                  <a:lnTo>
                    <a:pt x="970495" y="252387"/>
                  </a:lnTo>
                  <a:lnTo>
                    <a:pt x="968311" y="254571"/>
                  </a:lnTo>
                  <a:lnTo>
                    <a:pt x="967803" y="256552"/>
                  </a:lnTo>
                  <a:lnTo>
                    <a:pt x="967765" y="263055"/>
                  </a:lnTo>
                  <a:lnTo>
                    <a:pt x="968260" y="265188"/>
                  </a:lnTo>
                  <a:lnTo>
                    <a:pt x="969264" y="266280"/>
                  </a:lnTo>
                  <a:lnTo>
                    <a:pt x="970343" y="267271"/>
                  </a:lnTo>
                  <a:lnTo>
                    <a:pt x="972286" y="267766"/>
                  </a:lnTo>
                  <a:lnTo>
                    <a:pt x="977836" y="267766"/>
                  </a:lnTo>
                  <a:lnTo>
                    <a:pt x="979779" y="267271"/>
                  </a:lnTo>
                  <a:lnTo>
                    <a:pt x="980871" y="266280"/>
                  </a:lnTo>
                  <a:lnTo>
                    <a:pt x="981964" y="265188"/>
                  </a:lnTo>
                  <a:lnTo>
                    <a:pt x="982497" y="263055"/>
                  </a:lnTo>
                  <a:lnTo>
                    <a:pt x="982497" y="256552"/>
                  </a:lnTo>
                  <a:close/>
                </a:path>
                <a:path w="1388745" h="292100">
                  <a:moveTo>
                    <a:pt x="1034542" y="37515"/>
                  </a:moveTo>
                  <a:lnTo>
                    <a:pt x="1034288" y="36766"/>
                  </a:lnTo>
                  <a:lnTo>
                    <a:pt x="1034046" y="36271"/>
                  </a:lnTo>
                  <a:lnTo>
                    <a:pt x="1033856" y="36068"/>
                  </a:lnTo>
                  <a:lnTo>
                    <a:pt x="1033551" y="35877"/>
                  </a:lnTo>
                  <a:lnTo>
                    <a:pt x="1033360" y="35572"/>
                  </a:lnTo>
                  <a:lnTo>
                    <a:pt x="1032903" y="35331"/>
                  </a:lnTo>
                  <a:lnTo>
                    <a:pt x="1032217" y="35128"/>
                  </a:lnTo>
                  <a:lnTo>
                    <a:pt x="1031621" y="34925"/>
                  </a:lnTo>
                  <a:lnTo>
                    <a:pt x="1030871" y="34734"/>
                  </a:lnTo>
                  <a:lnTo>
                    <a:pt x="1029182" y="34340"/>
                  </a:lnTo>
                  <a:lnTo>
                    <a:pt x="1028395" y="34239"/>
                  </a:lnTo>
                  <a:lnTo>
                    <a:pt x="1027595" y="34239"/>
                  </a:lnTo>
                  <a:lnTo>
                    <a:pt x="1026909" y="34137"/>
                  </a:lnTo>
                  <a:lnTo>
                    <a:pt x="1026261" y="34086"/>
                  </a:lnTo>
                  <a:lnTo>
                    <a:pt x="1024382" y="34086"/>
                  </a:lnTo>
                  <a:lnTo>
                    <a:pt x="1023086" y="34290"/>
                  </a:lnTo>
                  <a:lnTo>
                    <a:pt x="1021791" y="34683"/>
                  </a:lnTo>
                  <a:lnTo>
                    <a:pt x="1020508" y="34975"/>
                  </a:lnTo>
                  <a:lnTo>
                    <a:pt x="1008849" y="45999"/>
                  </a:lnTo>
                  <a:lnTo>
                    <a:pt x="1008811" y="36664"/>
                  </a:lnTo>
                  <a:lnTo>
                    <a:pt x="1008697" y="36474"/>
                  </a:lnTo>
                  <a:lnTo>
                    <a:pt x="1008545" y="36322"/>
                  </a:lnTo>
                  <a:lnTo>
                    <a:pt x="1008456" y="36017"/>
                  </a:lnTo>
                  <a:lnTo>
                    <a:pt x="1008202" y="35775"/>
                  </a:lnTo>
                  <a:lnTo>
                    <a:pt x="1007808" y="35572"/>
                  </a:lnTo>
                  <a:lnTo>
                    <a:pt x="1007503" y="35382"/>
                  </a:lnTo>
                  <a:lnTo>
                    <a:pt x="1007008" y="35229"/>
                  </a:lnTo>
                  <a:lnTo>
                    <a:pt x="1005725" y="35026"/>
                  </a:lnTo>
                  <a:lnTo>
                    <a:pt x="1004874" y="34975"/>
                  </a:lnTo>
                  <a:lnTo>
                    <a:pt x="1002792" y="34975"/>
                  </a:lnTo>
                  <a:lnTo>
                    <a:pt x="998804" y="36474"/>
                  </a:lnTo>
                  <a:lnTo>
                    <a:pt x="998880" y="99428"/>
                  </a:lnTo>
                  <a:lnTo>
                    <a:pt x="1003287" y="100609"/>
                  </a:lnTo>
                  <a:lnTo>
                    <a:pt x="1005471" y="100609"/>
                  </a:lnTo>
                  <a:lnTo>
                    <a:pt x="1010043" y="58051"/>
                  </a:lnTo>
                  <a:lnTo>
                    <a:pt x="1011631" y="55562"/>
                  </a:lnTo>
                  <a:lnTo>
                    <a:pt x="1013066" y="53479"/>
                  </a:lnTo>
                  <a:lnTo>
                    <a:pt x="1014361" y="51803"/>
                  </a:lnTo>
                  <a:lnTo>
                    <a:pt x="1015644" y="50012"/>
                  </a:lnTo>
                  <a:lnTo>
                    <a:pt x="1016889" y="48628"/>
                  </a:lnTo>
                  <a:lnTo>
                    <a:pt x="1019365" y="46532"/>
                  </a:lnTo>
                  <a:lnTo>
                    <a:pt x="1020241" y="45999"/>
                  </a:lnTo>
                  <a:lnTo>
                    <a:pt x="1020559" y="45796"/>
                  </a:lnTo>
                  <a:lnTo>
                    <a:pt x="1021651" y="45402"/>
                  </a:lnTo>
                  <a:lnTo>
                    <a:pt x="1022743" y="44907"/>
                  </a:lnTo>
                  <a:lnTo>
                    <a:pt x="1023835" y="44653"/>
                  </a:lnTo>
                  <a:lnTo>
                    <a:pt x="1025918" y="44653"/>
                  </a:lnTo>
                  <a:lnTo>
                    <a:pt x="1026807" y="44754"/>
                  </a:lnTo>
                  <a:lnTo>
                    <a:pt x="1028395" y="45148"/>
                  </a:lnTo>
                  <a:lnTo>
                    <a:pt x="1029093" y="45351"/>
                  </a:lnTo>
                  <a:lnTo>
                    <a:pt x="1029690" y="45542"/>
                  </a:lnTo>
                  <a:lnTo>
                    <a:pt x="1030376" y="45745"/>
                  </a:lnTo>
                  <a:lnTo>
                    <a:pt x="1030973" y="45948"/>
                  </a:lnTo>
                  <a:lnTo>
                    <a:pt x="1031468" y="46139"/>
                  </a:lnTo>
                  <a:lnTo>
                    <a:pt x="1032065" y="46342"/>
                  </a:lnTo>
                  <a:lnTo>
                    <a:pt x="1032560" y="46443"/>
                  </a:lnTo>
                  <a:lnTo>
                    <a:pt x="1033259" y="46443"/>
                  </a:lnTo>
                  <a:lnTo>
                    <a:pt x="1033500" y="46342"/>
                  </a:lnTo>
                  <a:lnTo>
                    <a:pt x="1033856" y="45999"/>
                  </a:lnTo>
                  <a:lnTo>
                    <a:pt x="1033970" y="45796"/>
                  </a:lnTo>
                  <a:lnTo>
                    <a:pt x="1034199" y="45148"/>
                  </a:lnTo>
                  <a:lnTo>
                    <a:pt x="1034326" y="44907"/>
                  </a:lnTo>
                  <a:lnTo>
                    <a:pt x="1034389" y="44653"/>
                  </a:lnTo>
                  <a:lnTo>
                    <a:pt x="1034453" y="44310"/>
                  </a:lnTo>
                  <a:lnTo>
                    <a:pt x="1034542" y="37515"/>
                  </a:lnTo>
                  <a:close/>
                </a:path>
                <a:path w="1388745" h="292100">
                  <a:moveTo>
                    <a:pt x="1038974" y="204520"/>
                  </a:moveTo>
                  <a:lnTo>
                    <a:pt x="1038720" y="203771"/>
                  </a:lnTo>
                  <a:lnTo>
                    <a:pt x="1038479" y="203276"/>
                  </a:lnTo>
                  <a:lnTo>
                    <a:pt x="1038288" y="203073"/>
                  </a:lnTo>
                  <a:lnTo>
                    <a:pt x="1037983" y="202882"/>
                  </a:lnTo>
                  <a:lnTo>
                    <a:pt x="1037780" y="202577"/>
                  </a:lnTo>
                  <a:lnTo>
                    <a:pt x="1037336" y="202336"/>
                  </a:lnTo>
                  <a:lnTo>
                    <a:pt x="1036650" y="202133"/>
                  </a:lnTo>
                  <a:lnTo>
                    <a:pt x="1036053" y="201930"/>
                  </a:lnTo>
                  <a:lnTo>
                    <a:pt x="1035304" y="201739"/>
                  </a:lnTo>
                  <a:lnTo>
                    <a:pt x="1033614" y="201345"/>
                  </a:lnTo>
                  <a:lnTo>
                    <a:pt x="1032827" y="201244"/>
                  </a:lnTo>
                  <a:lnTo>
                    <a:pt x="1032027" y="201244"/>
                  </a:lnTo>
                  <a:lnTo>
                    <a:pt x="1031341" y="201142"/>
                  </a:lnTo>
                  <a:lnTo>
                    <a:pt x="1030693" y="201091"/>
                  </a:lnTo>
                  <a:lnTo>
                    <a:pt x="1028801" y="201091"/>
                  </a:lnTo>
                  <a:lnTo>
                    <a:pt x="1027518" y="201295"/>
                  </a:lnTo>
                  <a:lnTo>
                    <a:pt x="1026223" y="201688"/>
                  </a:lnTo>
                  <a:lnTo>
                    <a:pt x="1024940" y="201980"/>
                  </a:lnTo>
                  <a:lnTo>
                    <a:pt x="1013282" y="213004"/>
                  </a:lnTo>
                  <a:lnTo>
                    <a:pt x="1013244" y="203669"/>
                  </a:lnTo>
                  <a:lnTo>
                    <a:pt x="1013129" y="203479"/>
                  </a:lnTo>
                  <a:lnTo>
                    <a:pt x="1012977" y="203327"/>
                  </a:lnTo>
                  <a:lnTo>
                    <a:pt x="1012888" y="203022"/>
                  </a:lnTo>
                  <a:lnTo>
                    <a:pt x="1012634" y="202780"/>
                  </a:lnTo>
                  <a:lnTo>
                    <a:pt x="1012240" y="202577"/>
                  </a:lnTo>
                  <a:lnTo>
                    <a:pt x="1011936" y="202387"/>
                  </a:lnTo>
                  <a:lnTo>
                    <a:pt x="1011440" y="202234"/>
                  </a:lnTo>
                  <a:lnTo>
                    <a:pt x="1010158" y="202031"/>
                  </a:lnTo>
                  <a:lnTo>
                    <a:pt x="1009307" y="201980"/>
                  </a:lnTo>
                  <a:lnTo>
                    <a:pt x="1007224" y="201980"/>
                  </a:lnTo>
                  <a:lnTo>
                    <a:pt x="1003236" y="203479"/>
                  </a:lnTo>
                  <a:lnTo>
                    <a:pt x="1003312" y="266433"/>
                  </a:lnTo>
                  <a:lnTo>
                    <a:pt x="1007719" y="267614"/>
                  </a:lnTo>
                  <a:lnTo>
                    <a:pt x="1009904" y="267614"/>
                  </a:lnTo>
                  <a:lnTo>
                    <a:pt x="1014476" y="225056"/>
                  </a:lnTo>
                  <a:lnTo>
                    <a:pt x="1016063" y="222567"/>
                  </a:lnTo>
                  <a:lnTo>
                    <a:pt x="1017498" y="220484"/>
                  </a:lnTo>
                  <a:lnTo>
                    <a:pt x="1018781" y="218808"/>
                  </a:lnTo>
                  <a:lnTo>
                    <a:pt x="1020076" y="217017"/>
                  </a:lnTo>
                  <a:lnTo>
                    <a:pt x="1021321" y="215633"/>
                  </a:lnTo>
                  <a:lnTo>
                    <a:pt x="1023797" y="213537"/>
                  </a:lnTo>
                  <a:lnTo>
                    <a:pt x="1024674" y="213004"/>
                  </a:lnTo>
                  <a:lnTo>
                    <a:pt x="1024991" y="212801"/>
                  </a:lnTo>
                  <a:lnTo>
                    <a:pt x="1026083" y="212407"/>
                  </a:lnTo>
                  <a:lnTo>
                    <a:pt x="1027176" y="211912"/>
                  </a:lnTo>
                  <a:lnTo>
                    <a:pt x="1028255" y="211658"/>
                  </a:lnTo>
                  <a:lnTo>
                    <a:pt x="1030351" y="211658"/>
                  </a:lnTo>
                  <a:lnTo>
                    <a:pt x="1031240" y="211759"/>
                  </a:lnTo>
                  <a:lnTo>
                    <a:pt x="1032827" y="212153"/>
                  </a:lnTo>
                  <a:lnTo>
                    <a:pt x="1033526" y="212356"/>
                  </a:lnTo>
                  <a:lnTo>
                    <a:pt x="1034110" y="212547"/>
                  </a:lnTo>
                  <a:lnTo>
                    <a:pt x="1034808" y="212750"/>
                  </a:lnTo>
                  <a:lnTo>
                    <a:pt x="1035405" y="212953"/>
                  </a:lnTo>
                  <a:lnTo>
                    <a:pt x="1035900" y="213144"/>
                  </a:lnTo>
                  <a:lnTo>
                    <a:pt x="1036497" y="213347"/>
                  </a:lnTo>
                  <a:lnTo>
                    <a:pt x="1036993" y="213448"/>
                  </a:lnTo>
                  <a:lnTo>
                    <a:pt x="1037691" y="213448"/>
                  </a:lnTo>
                  <a:lnTo>
                    <a:pt x="1037932" y="213347"/>
                  </a:lnTo>
                  <a:lnTo>
                    <a:pt x="1038288" y="213004"/>
                  </a:lnTo>
                  <a:lnTo>
                    <a:pt x="1038402" y="212801"/>
                  </a:lnTo>
                  <a:lnTo>
                    <a:pt x="1038631" y="212153"/>
                  </a:lnTo>
                  <a:lnTo>
                    <a:pt x="1038758" y="211912"/>
                  </a:lnTo>
                  <a:lnTo>
                    <a:pt x="1038809" y="211658"/>
                  </a:lnTo>
                  <a:lnTo>
                    <a:pt x="1038872" y="211315"/>
                  </a:lnTo>
                  <a:lnTo>
                    <a:pt x="1038974" y="204520"/>
                  </a:lnTo>
                  <a:close/>
                </a:path>
                <a:path w="1388745" h="292100">
                  <a:moveTo>
                    <a:pt x="1102690" y="109245"/>
                  </a:moveTo>
                  <a:lnTo>
                    <a:pt x="1097470" y="109245"/>
                  </a:lnTo>
                  <a:lnTo>
                    <a:pt x="1097978" y="107010"/>
                  </a:lnTo>
                  <a:lnTo>
                    <a:pt x="1097889" y="100914"/>
                  </a:lnTo>
                  <a:lnTo>
                    <a:pt x="1097457" y="99021"/>
                  </a:lnTo>
                  <a:lnTo>
                    <a:pt x="1096441" y="97193"/>
                  </a:lnTo>
                  <a:lnTo>
                    <a:pt x="1095730" y="95707"/>
                  </a:lnTo>
                  <a:lnTo>
                    <a:pt x="1086688" y="89065"/>
                  </a:lnTo>
                  <a:lnTo>
                    <a:pt x="1086688" y="102057"/>
                  </a:lnTo>
                  <a:lnTo>
                    <a:pt x="1086637" y="106464"/>
                  </a:lnTo>
                  <a:lnTo>
                    <a:pt x="1086396" y="107708"/>
                  </a:lnTo>
                  <a:lnTo>
                    <a:pt x="1085735" y="109245"/>
                  </a:lnTo>
                  <a:lnTo>
                    <a:pt x="1051610" y="109245"/>
                  </a:lnTo>
                  <a:lnTo>
                    <a:pt x="1058862" y="95707"/>
                  </a:lnTo>
                  <a:lnTo>
                    <a:pt x="1074788" y="96291"/>
                  </a:lnTo>
                  <a:lnTo>
                    <a:pt x="1078458" y="96393"/>
                  </a:lnTo>
                  <a:lnTo>
                    <a:pt x="1081328" y="97193"/>
                  </a:lnTo>
                  <a:lnTo>
                    <a:pt x="1083411" y="98679"/>
                  </a:lnTo>
                  <a:lnTo>
                    <a:pt x="1085596" y="100063"/>
                  </a:lnTo>
                  <a:lnTo>
                    <a:pt x="1086688" y="102057"/>
                  </a:lnTo>
                  <a:lnTo>
                    <a:pt x="1086688" y="89065"/>
                  </a:lnTo>
                  <a:lnTo>
                    <a:pt x="1085354" y="88709"/>
                  </a:lnTo>
                  <a:lnTo>
                    <a:pt x="1082865" y="87909"/>
                  </a:lnTo>
                  <a:lnTo>
                    <a:pt x="1080096" y="87464"/>
                  </a:lnTo>
                  <a:lnTo>
                    <a:pt x="1058608" y="86677"/>
                  </a:lnTo>
                  <a:lnTo>
                    <a:pt x="1056627" y="86131"/>
                  </a:lnTo>
                  <a:lnTo>
                    <a:pt x="1055217" y="85178"/>
                  </a:lnTo>
                  <a:lnTo>
                    <a:pt x="1053642" y="84048"/>
                  </a:lnTo>
                  <a:lnTo>
                    <a:pt x="1052906" y="82702"/>
                  </a:lnTo>
                  <a:lnTo>
                    <a:pt x="1052906" y="79730"/>
                  </a:lnTo>
                  <a:lnTo>
                    <a:pt x="1053147" y="78536"/>
                  </a:lnTo>
                  <a:lnTo>
                    <a:pt x="1054239" y="76454"/>
                  </a:lnTo>
                  <a:lnTo>
                    <a:pt x="1054938" y="75514"/>
                  </a:lnTo>
                  <a:lnTo>
                    <a:pt x="1055738" y="74714"/>
                  </a:lnTo>
                  <a:lnTo>
                    <a:pt x="1056919" y="75704"/>
                  </a:lnTo>
                  <a:lnTo>
                    <a:pt x="1058659" y="76555"/>
                  </a:lnTo>
                  <a:lnTo>
                    <a:pt x="1060945" y="77241"/>
                  </a:lnTo>
                  <a:lnTo>
                    <a:pt x="1063218" y="77838"/>
                  </a:lnTo>
                  <a:lnTo>
                    <a:pt x="1065606" y="78143"/>
                  </a:lnTo>
                  <a:lnTo>
                    <a:pt x="1071651" y="78143"/>
                  </a:lnTo>
                  <a:lnTo>
                    <a:pt x="1074877" y="77647"/>
                  </a:lnTo>
                  <a:lnTo>
                    <a:pt x="1080630" y="75653"/>
                  </a:lnTo>
                  <a:lnTo>
                    <a:pt x="1082255" y="74714"/>
                  </a:lnTo>
                  <a:lnTo>
                    <a:pt x="1083119" y="74218"/>
                  </a:lnTo>
                  <a:lnTo>
                    <a:pt x="1085202" y="72339"/>
                  </a:lnTo>
                  <a:lnTo>
                    <a:pt x="1087386" y="70446"/>
                  </a:lnTo>
                  <a:lnTo>
                    <a:pt x="1088059" y="69507"/>
                  </a:lnTo>
                  <a:lnTo>
                    <a:pt x="1089025" y="68173"/>
                  </a:lnTo>
                  <a:lnTo>
                    <a:pt x="1089748" y="66382"/>
                  </a:lnTo>
                  <a:lnTo>
                    <a:pt x="1091298" y="62712"/>
                  </a:lnTo>
                  <a:lnTo>
                    <a:pt x="1091882" y="59639"/>
                  </a:lnTo>
                  <a:lnTo>
                    <a:pt x="1091895" y="53886"/>
                  </a:lnTo>
                  <a:lnTo>
                    <a:pt x="1091552" y="51841"/>
                  </a:lnTo>
                  <a:lnTo>
                    <a:pt x="1090891" y="49961"/>
                  </a:lnTo>
                  <a:lnTo>
                    <a:pt x="1090256" y="47879"/>
                  </a:lnTo>
                  <a:lnTo>
                    <a:pt x="1089164" y="46037"/>
                  </a:lnTo>
                  <a:lnTo>
                    <a:pt x="1087577" y="44361"/>
                  </a:lnTo>
                  <a:lnTo>
                    <a:pt x="1097051" y="44361"/>
                  </a:lnTo>
                  <a:lnTo>
                    <a:pt x="1097597" y="44005"/>
                  </a:lnTo>
                  <a:lnTo>
                    <a:pt x="1098334" y="42722"/>
                  </a:lnTo>
                  <a:lnTo>
                    <a:pt x="1098486" y="42075"/>
                  </a:lnTo>
                  <a:lnTo>
                    <a:pt x="1098562" y="38201"/>
                  </a:lnTo>
                  <a:lnTo>
                    <a:pt x="1098397" y="37261"/>
                  </a:lnTo>
                  <a:lnTo>
                    <a:pt x="1098003" y="36474"/>
                  </a:lnTo>
                  <a:lnTo>
                    <a:pt x="1097699" y="35674"/>
                  </a:lnTo>
                  <a:lnTo>
                    <a:pt x="1097153" y="35280"/>
                  </a:lnTo>
                  <a:lnTo>
                    <a:pt x="1081036" y="35280"/>
                  </a:lnTo>
                  <a:lnTo>
                    <a:pt x="1081036" y="57899"/>
                  </a:lnTo>
                  <a:lnTo>
                    <a:pt x="1080782" y="59639"/>
                  </a:lnTo>
                  <a:lnTo>
                    <a:pt x="1073746" y="68465"/>
                  </a:lnTo>
                  <a:lnTo>
                    <a:pt x="1072159" y="69164"/>
                  </a:lnTo>
                  <a:lnTo>
                    <a:pt x="1070267" y="69507"/>
                  </a:lnTo>
                  <a:lnTo>
                    <a:pt x="1063917" y="69507"/>
                  </a:lnTo>
                  <a:lnTo>
                    <a:pt x="1060691" y="68364"/>
                  </a:lnTo>
                  <a:lnTo>
                    <a:pt x="1058405" y="66090"/>
                  </a:lnTo>
                  <a:lnTo>
                    <a:pt x="1056132" y="63703"/>
                  </a:lnTo>
                  <a:lnTo>
                    <a:pt x="1054989" y="60477"/>
                  </a:lnTo>
                  <a:lnTo>
                    <a:pt x="1055103" y="53886"/>
                  </a:lnTo>
                  <a:lnTo>
                    <a:pt x="1062126" y="43903"/>
                  </a:lnTo>
                  <a:lnTo>
                    <a:pt x="1063713" y="43116"/>
                  </a:lnTo>
                  <a:lnTo>
                    <a:pt x="1065606" y="42722"/>
                  </a:lnTo>
                  <a:lnTo>
                    <a:pt x="1072057" y="42722"/>
                  </a:lnTo>
                  <a:lnTo>
                    <a:pt x="1075334" y="43903"/>
                  </a:lnTo>
                  <a:lnTo>
                    <a:pt x="1079893" y="48666"/>
                  </a:lnTo>
                  <a:lnTo>
                    <a:pt x="1080998" y="51841"/>
                  </a:lnTo>
                  <a:lnTo>
                    <a:pt x="1081036" y="57899"/>
                  </a:lnTo>
                  <a:lnTo>
                    <a:pt x="1081036" y="35280"/>
                  </a:lnTo>
                  <a:lnTo>
                    <a:pt x="1077760" y="35280"/>
                  </a:lnTo>
                  <a:lnTo>
                    <a:pt x="1076375" y="34975"/>
                  </a:lnTo>
                  <a:lnTo>
                    <a:pt x="1074877" y="34734"/>
                  </a:lnTo>
                  <a:lnTo>
                    <a:pt x="1071702" y="34340"/>
                  </a:lnTo>
                  <a:lnTo>
                    <a:pt x="1069975" y="34239"/>
                  </a:lnTo>
                  <a:lnTo>
                    <a:pt x="1064615" y="34239"/>
                  </a:lnTo>
                  <a:lnTo>
                    <a:pt x="1050975" y="40182"/>
                  </a:lnTo>
                  <a:lnTo>
                    <a:pt x="1048880" y="42075"/>
                  </a:lnTo>
                  <a:lnTo>
                    <a:pt x="1047280" y="44361"/>
                  </a:lnTo>
                  <a:lnTo>
                    <a:pt x="1044867" y="49961"/>
                  </a:lnTo>
                  <a:lnTo>
                    <a:pt x="1044295" y="52933"/>
                  </a:lnTo>
                  <a:lnTo>
                    <a:pt x="1044422" y="60477"/>
                  </a:lnTo>
                  <a:lnTo>
                    <a:pt x="1048880" y="69951"/>
                  </a:lnTo>
                  <a:lnTo>
                    <a:pt x="1047203" y="71640"/>
                  </a:lnTo>
                  <a:lnTo>
                    <a:pt x="1042936" y="80416"/>
                  </a:lnTo>
                  <a:lnTo>
                    <a:pt x="1042936" y="85178"/>
                  </a:lnTo>
                  <a:lnTo>
                    <a:pt x="1049477" y="93027"/>
                  </a:lnTo>
                  <a:lnTo>
                    <a:pt x="1047991" y="94208"/>
                  </a:lnTo>
                  <a:lnTo>
                    <a:pt x="1046708" y="95402"/>
                  </a:lnTo>
                  <a:lnTo>
                    <a:pt x="1045883" y="96291"/>
                  </a:lnTo>
                  <a:lnTo>
                    <a:pt x="1044524" y="97688"/>
                  </a:lnTo>
                  <a:lnTo>
                    <a:pt x="1040663" y="106222"/>
                  </a:lnTo>
                  <a:lnTo>
                    <a:pt x="1040701" y="109245"/>
                  </a:lnTo>
                  <a:lnTo>
                    <a:pt x="400215" y="109245"/>
                  </a:lnTo>
                  <a:lnTo>
                    <a:pt x="438759" y="3581"/>
                  </a:lnTo>
                  <a:lnTo>
                    <a:pt x="438962" y="2984"/>
                  </a:lnTo>
                  <a:lnTo>
                    <a:pt x="438937" y="2082"/>
                  </a:lnTo>
                  <a:lnTo>
                    <a:pt x="438848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62" y="901"/>
                  </a:lnTo>
                  <a:lnTo>
                    <a:pt x="437769" y="596"/>
                  </a:lnTo>
                  <a:lnTo>
                    <a:pt x="437222" y="406"/>
                  </a:lnTo>
                  <a:lnTo>
                    <a:pt x="436524" y="304"/>
                  </a:lnTo>
                  <a:lnTo>
                    <a:pt x="435838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15" y="50"/>
                  </a:lnTo>
                  <a:lnTo>
                    <a:pt x="431317" y="152"/>
                  </a:lnTo>
                  <a:lnTo>
                    <a:pt x="430631" y="152"/>
                  </a:lnTo>
                  <a:lnTo>
                    <a:pt x="430034" y="254"/>
                  </a:lnTo>
                  <a:lnTo>
                    <a:pt x="429133" y="647"/>
                  </a:lnTo>
                  <a:lnTo>
                    <a:pt x="428790" y="952"/>
                  </a:lnTo>
                  <a:lnTo>
                    <a:pt x="428498" y="1346"/>
                  </a:lnTo>
                  <a:lnTo>
                    <a:pt x="428193" y="1638"/>
                  </a:lnTo>
                  <a:lnTo>
                    <a:pt x="427951" y="2082"/>
                  </a:lnTo>
                  <a:lnTo>
                    <a:pt x="388899" y="109245"/>
                  </a:lnTo>
                  <a:lnTo>
                    <a:pt x="346290" y="109245"/>
                  </a:lnTo>
                  <a:lnTo>
                    <a:pt x="384848" y="3581"/>
                  </a:lnTo>
                  <a:lnTo>
                    <a:pt x="385038" y="2984"/>
                  </a:lnTo>
                  <a:lnTo>
                    <a:pt x="385025" y="2082"/>
                  </a:lnTo>
                  <a:lnTo>
                    <a:pt x="384937" y="1638"/>
                  </a:lnTo>
                  <a:lnTo>
                    <a:pt x="384822" y="1346"/>
                  </a:lnTo>
                  <a:lnTo>
                    <a:pt x="384644" y="1092"/>
                  </a:lnTo>
                  <a:lnTo>
                    <a:pt x="384251" y="901"/>
                  </a:lnTo>
                  <a:lnTo>
                    <a:pt x="383857" y="596"/>
                  </a:lnTo>
                  <a:lnTo>
                    <a:pt x="383311" y="406"/>
                  </a:lnTo>
                  <a:lnTo>
                    <a:pt x="382612" y="304"/>
                  </a:lnTo>
                  <a:lnTo>
                    <a:pt x="381914" y="101"/>
                  </a:lnTo>
                  <a:lnTo>
                    <a:pt x="380974" y="0"/>
                  </a:lnTo>
                  <a:lnTo>
                    <a:pt x="378891" y="0"/>
                  </a:lnTo>
                  <a:lnTo>
                    <a:pt x="378104" y="50"/>
                  </a:lnTo>
                  <a:lnTo>
                    <a:pt x="377405" y="152"/>
                  </a:lnTo>
                  <a:lnTo>
                    <a:pt x="376707" y="152"/>
                  </a:lnTo>
                  <a:lnTo>
                    <a:pt x="376110" y="254"/>
                  </a:lnTo>
                  <a:lnTo>
                    <a:pt x="375221" y="647"/>
                  </a:lnTo>
                  <a:lnTo>
                    <a:pt x="374878" y="952"/>
                  </a:lnTo>
                  <a:lnTo>
                    <a:pt x="374573" y="1346"/>
                  </a:lnTo>
                  <a:lnTo>
                    <a:pt x="374281" y="1638"/>
                  </a:lnTo>
                  <a:lnTo>
                    <a:pt x="374027" y="2082"/>
                  </a:lnTo>
                  <a:lnTo>
                    <a:pt x="334975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55" y="101511"/>
                  </a:lnTo>
                  <a:lnTo>
                    <a:pt x="226834" y="92125"/>
                  </a:lnTo>
                  <a:lnTo>
                    <a:pt x="227063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80" y="72186"/>
                  </a:lnTo>
                  <a:lnTo>
                    <a:pt x="233641" y="61963"/>
                  </a:lnTo>
                  <a:lnTo>
                    <a:pt x="233235" y="58153"/>
                  </a:lnTo>
                  <a:lnTo>
                    <a:pt x="231457" y="50215"/>
                  </a:lnTo>
                  <a:lnTo>
                    <a:pt x="230009" y="46736"/>
                  </a:lnTo>
                  <a:lnTo>
                    <a:pt x="228028" y="43764"/>
                  </a:lnTo>
                  <a:lnTo>
                    <a:pt x="226047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05" y="72186"/>
                  </a:lnTo>
                  <a:lnTo>
                    <a:pt x="221627" y="73875"/>
                  </a:lnTo>
                  <a:lnTo>
                    <a:pt x="220433" y="79425"/>
                  </a:lnTo>
                  <a:lnTo>
                    <a:pt x="219494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76" y="91833"/>
                  </a:lnTo>
                  <a:lnTo>
                    <a:pt x="203022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73" y="53479"/>
                  </a:lnTo>
                  <a:lnTo>
                    <a:pt x="192062" y="51650"/>
                  </a:lnTo>
                  <a:lnTo>
                    <a:pt x="193598" y="50215"/>
                  </a:lnTo>
                  <a:lnTo>
                    <a:pt x="195237" y="48577"/>
                  </a:lnTo>
                  <a:lnTo>
                    <a:pt x="196723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41" y="44754"/>
                  </a:lnTo>
                  <a:lnTo>
                    <a:pt x="203822" y="43954"/>
                  </a:lnTo>
                  <a:lnTo>
                    <a:pt x="205257" y="43764"/>
                  </a:lnTo>
                  <a:lnTo>
                    <a:pt x="209626" y="43764"/>
                  </a:lnTo>
                  <a:lnTo>
                    <a:pt x="212051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78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22" y="34836"/>
                  </a:lnTo>
                  <a:lnTo>
                    <a:pt x="201244" y="35229"/>
                  </a:lnTo>
                  <a:lnTo>
                    <a:pt x="199453" y="35928"/>
                  </a:lnTo>
                  <a:lnTo>
                    <a:pt x="197662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66" y="41871"/>
                  </a:lnTo>
                  <a:lnTo>
                    <a:pt x="188988" y="43510"/>
                  </a:lnTo>
                  <a:lnTo>
                    <a:pt x="187096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02" y="35877"/>
                  </a:lnTo>
                  <a:lnTo>
                    <a:pt x="186461" y="35674"/>
                  </a:lnTo>
                  <a:lnTo>
                    <a:pt x="186055" y="35572"/>
                  </a:lnTo>
                  <a:lnTo>
                    <a:pt x="185661" y="35382"/>
                  </a:lnTo>
                  <a:lnTo>
                    <a:pt x="185166" y="35229"/>
                  </a:lnTo>
                  <a:lnTo>
                    <a:pt x="183972" y="35026"/>
                  </a:lnTo>
                  <a:lnTo>
                    <a:pt x="183184" y="34975"/>
                  </a:lnTo>
                  <a:lnTo>
                    <a:pt x="181292" y="34975"/>
                  </a:lnTo>
                  <a:lnTo>
                    <a:pt x="180505" y="35026"/>
                  </a:lnTo>
                  <a:lnTo>
                    <a:pt x="179209" y="35229"/>
                  </a:lnTo>
                  <a:lnTo>
                    <a:pt x="178714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22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38" y="125018"/>
                  </a:lnTo>
                  <a:lnTo>
                    <a:pt x="184023" y="125018"/>
                  </a:lnTo>
                  <a:lnTo>
                    <a:pt x="188290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1049274" y="121818"/>
                  </a:lnTo>
                  <a:lnTo>
                    <a:pt x="1051966" y="122885"/>
                  </a:lnTo>
                  <a:lnTo>
                    <a:pt x="1055433" y="123685"/>
                  </a:lnTo>
                  <a:lnTo>
                    <a:pt x="1058913" y="124574"/>
                  </a:lnTo>
                  <a:lnTo>
                    <a:pt x="1063129" y="125018"/>
                  </a:lnTo>
                  <a:lnTo>
                    <a:pt x="1073238" y="125018"/>
                  </a:lnTo>
                  <a:lnTo>
                    <a:pt x="1077709" y="124472"/>
                  </a:lnTo>
                  <a:lnTo>
                    <a:pt x="1085253" y="122288"/>
                  </a:lnTo>
                  <a:lnTo>
                    <a:pt x="1086192" y="121818"/>
                  </a:lnTo>
                  <a:lnTo>
                    <a:pt x="1102690" y="121818"/>
                  </a:lnTo>
                  <a:lnTo>
                    <a:pt x="1102690" y="109245"/>
                  </a:lnTo>
                  <a:close/>
                </a:path>
                <a:path w="1388745" h="292100">
                  <a:moveTo>
                    <a:pt x="1108824" y="239090"/>
                  </a:moveTo>
                  <a:lnTo>
                    <a:pt x="1108748" y="228371"/>
                  </a:lnTo>
                  <a:lnTo>
                    <a:pt x="1108189" y="224358"/>
                  </a:lnTo>
                  <a:lnTo>
                    <a:pt x="1106893" y="220294"/>
                  </a:lnTo>
                  <a:lnTo>
                    <a:pt x="1105700" y="216217"/>
                  </a:lnTo>
                  <a:lnTo>
                    <a:pt x="1103871" y="212750"/>
                  </a:lnTo>
                  <a:lnTo>
                    <a:pt x="1101902" y="210464"/>
                  </a:lnTo>
                  <a:lnTo>
                    <a:pt x="1098905" y="206997"/>
                  </a:lnTo>
                  <a:lnTo>
                    <a:pt x="1096949" y="205638"/>
                  </a:lnTo>
                  <a:lnTo>
                    <a:pt x="1096949" y="230365"/>
                  </a:lnTo>
                  <a:lnTo>
                    <a:pt x="1096822" y="240487"/>
                  </a:lnTo>
                  <a:lnTo>
                    <a:pt x="1096670" y="241719"/>
                  </a:lnTo>
                  <a:lnTo>
                    <a:pt x="1096149" y="243700"/>
                  </a:lnTo>
                  <a:lnTo>
                    <a:pt x="1095184" y="247573"/>
                  </a:lnTo>
                  <a:lnTo>
                    <a:pt x="1094041" y="250101"/>
                  </a:lnTo>
                  <a:lnTo>
                    <a:pt x="1090968" y="254368"/>
                  </a:lnTo>
                  <a:lnTo>
                    <a:pt x="1088986" y="256006"/>
                  </a:lnTo>
                  <a:lnTo>
                    <a:pt x="1086510" y="257200"/>
                  </a:lnTo>
                  <a:lnTo>
                    <a:pt x="1084122" y="258394"/>
                  </a:lnTo>
                  <a:lnTo>
                    <a:pt x="1081290" y="258991"/>
                  </a:lnTo>
                  <a:lnTo>
                    <a:pt x="1074445" y="258991"/>
                  </a:lnTo>
                  <a:lnTo>
                    <a:pt x="1059357" y="230365"/>
                  </a:lnTo>
                  <a:lnTo>
                    <a:pt x="1059662" y="227876"/>
                  </a:lnTo>
                  <a:lnTo>
                    <a:pt x="1075042" y="210464"/>
                  </a:lnTo>
                  <a:lnTo>
                    <a:pt x="1081887" y="210464"/>
                  </a:lnTo>
                  <a:lnTo>
                    <a:pt x="1084872" y="211112"/>
                  </a:lnTo>
                  <a:lnTo>
                    <a:pt x="1087247" y="212407"/>
                  </a:lnTo>
                  <a:lnTo>
                    <a:pt x="1089736" y="213690"/>
                  </a:lnTo>
                  <a:lnTo>
                    <a:pt x="1091666" y="215480"/>
                  </a:lnTo>
                  <a:lnTo>
                    <a:pt x="1093050" y="217766"/>
                  </a:lnTo>
                  <a:lnTo>
                    <a:pt x="1094447" y="219938"/>
                  </a:lnTo>
                  <a:lnTo>
                    <a:pt x="1095438" y="222529"/>
                  </a:lnTo>
                  <a:lnTo>
                    <a:pt x="1096035" y="225501"/>
                  </a:lnTo>
                  <a:lnTo>
                    <a:pt x="1096721" y="228371"/>
                  </a:lnTo>
                  <a:lnTo>
                    <a:pt x="1083830" y="201091"/>
                  </a:lnTo>
                  <a:lnTo>
                    <a:pt x="1073607" y="201091"/>
                  </a:lnTo>
                  <a:lnTo>
                    <a:pt x="1047508" y="230365"/>
                  </a:lnTo>
                  <a:lnTo>
                    <a:pt x="1047597" y="241122"/>
                  </a:lnTo>
                  <a:lnTo>
                    <a:pt x="1072515" y="268516"/>
                  </a:lnTo>
                  <a:lnTo>
                    <a:pt x="1082738" y="268516"/>
                  </a:lnTo>
                  <a:lnTo>
                    <a:pt x="1108189" y="243700"/>
                  </a:lnTo>
                  <a:lnTo>
                    <a:pt x="1108824" y="239090"/>
                  </a:lnTo>
                  <a:close/>
                </a:path>
                <a:path w="1388745" h="292100">
                  <a:moveTo>
                    <a:pt x="1163993" y="246138"/>
                  </a:moveTo>
                  <a:lnTo>
                    <a:pt x="1163548" y="243903"/>
                  </a:lnTo>
                  <a:lnTo>
                    <a:pt x="1162723" y="242163"/>
                  </a:lnTo>
                  <a:lnTo>
                    <a:pt x="1161757" y="240030"/>
                  </a:lnTo>
                  <a:lnTo>
                    <a:pt x="1160564" y="238404"/>
                  </a:lnTo>
                  <a:lnTo>
                    <a:pt x="1159078" y="237109"/>
                  </a:lnTo>
                  <a:lnTo>
                    <a:pt x="1157693" y="235724"/>
                  </a:lnTo>
                  <a:lnTo>
                    <a:pt x="1156055" y="234581"/>
                  </a:lnTo>
                  <a:lnTo>
                    <a:pt x="1154176" y="233680"/>
                  </a:lnTo>
                  <a:lnTo>
                    <a:pt x="1152283" y="232689"/>
                  </a:lnTo>
                  <a:lnTo>
                    <a:pt x="1150353" y="231800"/>
                  </a:lnTo>
                  <a:lnTo>
                    <a:pt x="1148372" y="231000"/>
                  </a:lnTo>
                  <a:lnTo>
                    <a:pt x="1146479" y="230212"/>
                  </a:lnTo>
                  <a:lnTo>
                    <a:pt x="1144600" y="229463"/>
                  </a:lnTo>
                  <a:lnTo>
                    <a:pt x="1142707" y="228777"/>
                  </a:lnTo>
                  <a:lnTo>
                    <a:pt x="1140828" y="227977"/>
                  </a:lnTo>
                  <a:lnTo>
                    <a:pt x="1132890" y="220433"/>
                  </a:lnTo>
                  <a:lnTo>
                    <a:pt x="1132967" y="216865"/>
                  </a:lnTo>
                  <a:lnTo>
                    <a:pt x="1139139" y="210464"/>
                  </a:lnTo>
                  <a:lnTo>
                    <a:pt x="1140625" y="209969"/>
                  </a:lnTo>
                  <a:lnTo>
                    <a:pt x="1142314" y="209727"/>
                  </a:lnTo>
                  <a:lnTo>
                    <a:pt x="1146378" y="209727"/>
                  </a:lnTo>
                  <a:lnTo>
                    <a:pt x="1148270" y="209969"/>
                  </a:lnTo>
                  <a:lnTo>
                    <a:pt x="1149858" y="210464"/>
                  </a:lnTo>
                  <a:lnTo>
                    <a:pt x="1151547" y="210959"/>
                  </a:lnTo>
                  <a:lnTo>
                    <a:pt x="1152982" y="211505"/>
                  </a:lnTo>
                  <a:lnTo>
                    <a:pt x="1154176" y="212102"/>
                  </a:lnTo>
                  <a:lnTo>
                    <a:pt x="1155458" y="212699"/>
                  </a:lnTo>
                  <a:lnTo>
                    <a:pt x="1156500" y="213245"/>
                  </a:lnTo>
                  <a:lnTo>
                    <a:pt x="1158087" y="214236"/>
                  </a:lnTo>
                  <a:lnTo>
                    <a:pt x="1158684" y="214490"/>
                  </a:lnTo>
                  <a:lnTo>
                    <a:pt x="1159383" y="214490"/>
                  </a:lnTo>
                  <a:lnTo>
                    <a:pt x="1159624" y="214439"/>
                  </a:lnTo>
                  <a:lnTo>
                    <a:pt x="1159827" y="214337"/>
                  </a:lnTo>
                  <a:lnTo>
                    <a:pt x="1160018" y="214134"/>
                  </a:lnTo>
                  <a:lnTo>
                    <a:pt x="1160170" y="213842"/>
                  </a:lnTo>
                  <a:lnTo>
                    <a:pt x="1160272" y="213448"/>
                  </a:lnTo>
                  <a:lnTo>
                    <a:pt x="1160475" y="213042"/>
                  </a:lnTo>
                  <a:lnTo>
                    <a:pt x="1160589" y="212699"/>
                  </a:lnTo>
                  <a:lnTo>
                    <a:pt x="1160818" y="211505"/>
                  </a:lnTo>
                  <a:lnTo>
                    <a:pt x="1160868" y="209727"/>
                  </a:lnTo>
                  <a:lnTo>
                    <a:pt x="1160818" y="208737"/>
                  </a:lnTo>
                  <a:lnTo>
                    <a:pt x="1160526" y="207340"/>
                  </a:lnTo>
                  <a:lnTo>
                    <a:pt x="1160424" y="207048"/>
                  </a:lnTo>
                  <a:lnTo>
                    <a:pt x="1160322" y="206298"/>
                  </a:lnTo>
                  <a:lnTo>
                    <a:pt x="1160119" y="206006"/>
                  </a:lnTo>
                  <a:lnTo>
                    <a:pt x="1160018" y="205701"/>
                  </a:lnTo>
                  <a:lnTo>
                    <a:pt x="1159725" y="205409"/>
                  </a:lnTo>
                  <a:lnTo>
                    <a:pt x="1159230" y="205105"/>
                  </a:lnTo>
                  <a:lnTo>
                    <a:pt x="1158735" y="204711"/>
                  </a:lnTo>
                  <a:lnTo>
                    <a:pt x="1157986" y="204266"/>
                  </a:lnTo>
                  <a:lnTo>
                    <a:pt x="1156995" y="203771"/>
                  </a:lnTo>
                  <a:lnTo>
                    <a:pt x="1156106" y="203276"/>
                  </a:lnTo>
                  <a:lnTo>
                    <a:pt x="1155014" y="202831"/>
                  </a:lnTo>
                  <a:lnTo>
                    <a:pt x="1152436" y="202031"/>
                  </a:lnTo>
                  <a:lnTo>
                    <a:pt x="1150950" y="201739"/>
                  </a:lnTo>
                  <a:lnTo>
                    <a:pt x="1149261" y="201536"/>
                  </a:lnTo>
                  <a:lnTo>
                    <a:pt x="1147673" y="201244"/>
                  </a:lnTo>
                  <a:lnTo>
                    <a:pt x="1146035" y="201091"/>
                  </a:lnTo>
                  <a:lnTo>
                    <a:pt x="1140675" y="201091"/>
                  </a:lnTo>
                  <a:lnTo>
                    <a:pt x="1137450" y="201587"/>
                  </a:lnTo>
                  <a:lnTo>
                    <a:pt x="1131900" y="203568"/>
                  </a:lnTo>
                  <a:lnTo>
                    <a:pt x="1129563" y="204914"/>
                  </a:lnTo>
                  <a:lnTo>
                    <a:pt x="1127683" y="206603"/>
                  </a:lnTo>
                  <a:lnTo>
                    <a:pt x="1125791" y="208191"/>
                  </a:lnTo>
                  <a:lnTo>
                    <a:pt x="1124356" y="210121"/>
                  </a:lnTo>
                  <a:lnTo>
                    <a:pt x="1122464" y="214591"/>
                  </a:lnTo>
                  <a:lnTo>
                    <a:pt x="1122019" y="216865"/>
                  </a:lnTo>
                  <a:lnTo>
                    <a:pt x="1122019" y="222021"/>
                  </a:lnTo>
                  <a:lnTo>
                    <a:pt x="1144892" y="240487"/>
                  </a:lnTo>
                  <a:lnTo>
                    <a:pt x="1146530" y="241274"/>
                  </a:lnTo>
                  <a:lnTo>
                    <a:pt x="1147914" y="242163"/>
                  </a:lnTo>
                  <a:lnTo>
                    <a:pt x="1149413" y="243065"/>
                  </a:lnTo>
                  <a:lnTo>
                    <a:pt x="1150594" y="244106"/>
                  </a:lnTo>
                  <a:lnTo>
                    <a:pt x="1152385" y="246481"/>
                  </a:lnTo>
                  <a:lnTo>
                    <a:pt x="1152829" y="247929"/>
                  </a:lnTo>
                  <a:lnTo>
                    <a:pt x="1152715" y="251891"/>
                  </a:lnTo>
                  <a:lnTo>
                    <a:pt x="1149261" y="257048"/>
                  </a:lnTo>
                  <a:lnTo>
                    <a:pt x="1148168" y="257848"/>
                  </a:lnTo>
                  <a:lnTo>
                    <a:pt x="1146822" y="258445"/>
                  </a:lnTo>
                  <a:lnTo>
                    <a:pt x="1143749" y="259232"/>
                  </a:lnTo>
                  <a:lnTo>
                    <a:pt x="1142060" y="259435"/>
                  </a:lnTo>
                  <a:lnTo>
                    <a:pt x="1137602" y="259435"/>
                  </a:lnTo>
                  <a:lnTo>
                    <a:pt x="1123708" y="253923"/>
                  </a:lnTo>
                  <a:lnTo>
                    <a:pt x="1122972" y="253631"/>
                  </a:lnTo>
                  <a:lnTo>
                    <a:pt x="1122172" y="253631"/>
                  </a:lnTo>
                  <a:lnTo>
                    <a:pt x="1121879" y="253733"/>
                  </a:lnTo>
                  <a:lnTo>
                    <a:pt x="1121575" y="253923"/>
                  </a:lnTo>
                  <a:lnTo>
                    <a:pt x="1121384" y="254025"/>
                  </a:lnTo>
                  <a:lnTo>
                    <a:pt x="1120635" y="260769"/>
                  </a:lnTo>
                  <a:lnTo>
                    <a:pt x="1120825" y="261620"/>
                  </a:lnTo>
                  <a:lnTo>
                    <a:pt x="1133627" y="267919"/>
                  </a:lnTo>
                  <a:lnTo>
                    <a:pt x="1135621" y="268312"/>
                  </a:lnTo>
                  <a:lnTo>
                    <a:pt x="1137704" y="268516"/>
                  </a:lnTo>
                  <a:lnTo>
                    <a:pt x="1143457" y="268516"/>
                  </a:lnTo>
                  <a:lnTo>
                    <a:pt x="1146683" y="268058"/>
                  </a:lnTo>
                  <a:lnTo>
                    <a:pt x="1149553" y="267169"/>
                  </a:lnTo>
                  <a:lnTo>
                    <a:pt x="1152537" y="266280"/>
                  </a:lnTo>
                  <a:lnTo>
                    <a:pt x="1155065" y="264985"/>
                  </a:lnTo>
                  <a:lnTo>
                    <a:pt x="1157147" y="263296"/>
                  </a:lnTo>
                  <a:lnTo>
                    <a:pt x="1159332" y="261620"/>
                  </a:lnTo>
                  <a:lnTo>
                    <a:pt x="1160970" y="259626"/>
                  </a:lnTo>
                  <a:lnTo>
                    <a:pt x="1161084" y="259435"/>
                  </a:lnTo>
                  <a:lnTo>
                    <a:pt x="1163396" y="254723"/>
                  </a:lnTo>
                  <a:lnTo>
                    <a:pt x="1163993" y="251891"/>
                  </a:lnTo>
                  <a:lnTo>
                    <a:pt x="1163993" y="246138"/>
                  </a:lnTo>
                  <a:close/>
                </a:path>
                <a:path w="1388745" h="292100">
                  <a:moveTo>
                    <a:pt x="1194625" y="256552"/>
                  </a:moveTo>
                  <a:lnTo>
                    <a:pt x="1194079" y="254469"/>
                  </a:lnTo>
                  <a:lnTo>
                    <a:pt x="1192999" y="253479"/>
                  </a:lnTo>
                  <a:lnTo>
                    <a:pt x="1191996" y="252387"/>
                  </a:lnTo>
                  <a:lnTo>
                    <a:pt x="1190117" y="251841"/>
                  </a:lnTo>
                  <a:lnTo>
                    <a:pt x="1184554" y="251841"/>
                  </a:lnTo>
                  <a:lnTo>
                    <a:pt x="1182624" y="252387"/>
                  </a:lnTo>
                  <a:lnTo>
                    <a:pt x="1180439" y="254571"/>
                  </a:lnTo>
                  <a:lnTo>
                    <a:pt x="1179931" y="256552"/>
                  </a:lnTo>
                  <a:lnTo>
                    <a:pt x="1179893" y="263055"/>
                  </a:lnTo>
                  <a:lnTo>
                    <a:pt x="1180388" y="265188"/>
                  </a:lnTo>
                  <a:lnTo>
                    <a:pt x="1181379" y="266280"/>
                  </a:lnTo>
                  <a:lnTo>
                    <a:pt x="1182471" y="267271"/>
                  </a:lnTo>
                  <a:lnTo>
                    <a:pt x="1184414" y="267766"/>
                  </a:lnTo>
                  <a:lnTo>
                    <a:pt x="1189964" y="267766"/>
                  </a:lnTo>
                  <a:lnTo>
                    <a:pt x="1191907" y="267271"/>
                  </a:lnTo>
                  <a:lnTo>
                    <a:pt x="1192999" y="266280"/>
                  </a:lnTo>
                  <a:lnTo>
                    <a:pt x="1194079" y="265188"/>
                  </a:lnTo>
                  <a:lnTo>
                    <a:pt x="1194612" y="263055"/>
                  </a:lnTo>
                  <a:lnTo>
                    <a:pt x="1194625" y="256552"/>
                  </a:lnTo>
                  <a:close/>
                </a:path>
                <a:path w="1388745" h="292100">
                  <a:moveTo>
                    <a:pt x="1272286" y="239090"/>
                  </a:moveTo>
                  <a:lnTo>
                    <a:pt x="1272209" y="228371"/>
                  </a:lnTo>
                  <a:lnTo>
                    <a:pt x="1271638" y="224358"/>
                  </a:lnTo>
                  <a:lnTo>
                    <a:pt x="1270355" y="220294"/>
                  </a:lnTo>
                  <a:lnTo>
                    <a:pt x="1269161" y="216217"/>
                  </a:lnTo>
                  <a:lnTo>
                    <a:pt x="1267333" y="212750"/>
                  </a:lnTo>
                  <a:lnTo>
                    <a:pt x="1265364" y="210464"/>
                  </a:lnTo>
                  <a:lnTo>
                    <a:pt x="1262367" y="206997"/>
                  </a:lnTo>
                  <a:lnTo>
                    <a:pt x="1260398" y="205625"/>
                  </a:lnTo>
                  <a:lnTo>
                    <a:pt x="1260398" y="230365"/>
                  </a:lnTo>
                  <a:lnTo>
                    <a:pt x="1260284" y="240487"/>
                  </a:lnTo>
                  <a:lnTo>
                    <a:pt x="1260132" y="241719"/>
                  </a:lnTo>
                  <a:lnTo>
                    <a:pt x="1259598" y="243700"/>
                  </a:lnTo>
                  <a:lnTo>
                    <a:pt x="1258646" y="247573"/>
                  </a:lnTo>
                  <a:lnTo>
                    <a:pt x="1257503" y="250101"/>
                  </a:lnTo>
                  <a:lnTo>
                    <a:pt x="1254429" y="254368"/>
                  </a:lnTo>
                  <a:lnTo>
                    <a:pt x="1252448" y="256006"/>
                  </a:lnTo>
                  <a:lnTo>
                    <a:pt x="1249959" y="257200"/>
                  </a:lnTo>
                  <a:lnTo>
                    <a:pt x="1247584" y="258394"/>
                  </a:lnTo>
                  <a:lnTo>
                    <a:pt x="1244752" y="258991"/>
                  </a:lnTo>
                  <a:lnTo>
                    <a:pt x="1237907" y="258991"/>
                  </a:lnTo>
                  <a:lnTo>
                    <a:pt x="1222819" y="230365"/>
                  </a:lnTo>
                  <a:lnTo>
                    <a:pt x="1223124" y="227876"/>
                  </a:lnTo>
                  <a:lnTo>
                    <a:pt x="1238504" y="210464"/>
                  </a:lnTo>
                  <a:lnTo>
                    <a:pt x="1245349" y="210464"/>
                  </a:lnTo>
                  <a:lnTo>
                    <a:pt x="1248321" y="211112"/>
                  </a:lnTo>
                  <a:lnTo>
                    <a:pt x="1250708" y="212407"/>
                  </a:lnTo>
                  <a:lnTo>
                    <a:pt x="1253185" y="213690"/>
                  </a:lnTo>
                  <a:lnTo>
                    <a:pt x="1255128" y="215480"/>
                  </a:lnTo>
                  <a:lnTo>
                    <a:pt x="1256512" y="217766"/>
                  </a:lnTo>
                  <a:lnTo>
                    <a:pt x="1257896" y="219938"/>
                  </a:lnTo>
                  <a:lnTo>
                    <a:pt x="1258887" y="222529"/>
                  </a:lnTo>
                  <a:lnTo>
                    <a:pt x="1259484" y="225501"/>
                  </a:lnTo>
                  <a:lnTo>
                    <a:pt x="1260182" y="228371"/>
                  </a:lnTo>
                  <a:lnTo>
                    <a:pt x="1247279" y="201091"/>
                  </a:lnTo>
                  <a:lnTo>
                    <a:pt x="1237068" y="201091"/>
                  </a:lnTo>
                  <a:lnTo>
                    <a:pt x="1210970" y="230365"/>
                  </a:lnTo>
                  <a:lnTo>
                    <a:pt x="1211059" y="241122"/>
                  </a:lnTo>
                  <a:lnTo>
                    <a:pt x="1235976" y="268516"/>
                  </a:lnTo>
                  <a:lnTo>
                    <a:pt x="1246187" y="268516"/>
                  </a:lnTo>
                  <a:lnTo>
                    <a:pt x="1264272" y="258991"/>
                  </a:lnTo>
                  <a:lnTo>
                    <a:pt x="1267079" y="255765"/>
                  </a:lnTo>
                  <a:lnTo>
                    <a:pt x="1269060" y="252145"/>
                  </a:lnTo>
                  <a:lnTo>
                    <a:pt x="1271638" y="243700"/>
                  </a:lnTo>
                  <a:lnTo>
                    <a:pt x="1272286" y="239090"/>
                  </a:lnTo>
                  <a:close/>
                </a:path>
                <a:path w="1388745" h="292100">
                  <a:moveTo>
                    <a:pt x="1324724" y="204520"/>
                  </a:moveTo>
                  <a:lnTo>
                    <a:pt x="1324457" y="203771"/>
                  </a:lnTo>
                  <a:lnTo>
                    <a:pt x="1324229" y="203276"/>
                  </a:lnTo>
                  <a:lnTo>
                    <a:pt x="1324025" y="203073"/>
                  </a:lnTo>
                  <a:lnTo>
                    <a:pt x="1323733" y="202882"/>
                  </a:lnTo>
                  <a:lnTo>
                    <a:pt x="1323530" y="202577"/>
                  </a:lnTo>
                  <a:lnTo>
                    <a:pt x="1323086" y="202336"/>
                  </a:lnTo>
                  <a:lnTo>
                    <a:pt x="1322387" y="202133"/>
                  </a:lnTo>
                  <a:lnTo>
                    <a:pt x="1321790" y="201930"/>
                  </a:lnTo>
                  <a:lnTo>
                    <a:pt x="1321054" y="201739"/>
                  </a:lnTo>
                  <a:lnTo>
                    <a:pt x="1319364" y="201345"/>
                  </a:lnTo>
                  <a:lnTo>
                    <a:pt x="1318577" y="201244"/>
                  </a:lnTo>
                  <a:lnTo>
                    <a:pt x="1317777" y="201244"/>
                  </a:lnTo>
                  <a:lnTo>
                    <a:pt x="1317078" y="201142"/>
                  </a:lnTo>
                  <a:lnTo>
                    <a:pt x="1316443" y="201091"/>
                  </a:lnTo>
                  <a:lnTo>
                    <a:pt x="1314551" y="201091"/>
                  </a:lnTo>
                  <a:lnTo>
                    <a:pt x="1313268" y="201295"/>
                  </a:lnTo>
                  <a:lnTo>
                    <a:pt x="1311973" y="201688"/>
                  </a:lnTo>
                  <a:lnTo>
                    <a:pt x="1310678" y="201980"/>
                  </a:lnTo>
                  <a:lnTo>
                    <a:pt x="1299019" y="213004"/>
                  </a:lnTo>
                  <a:lnTo>
                    <a:pt x="1298981" y="203669"/>
                  </a:lnTo>
                  <a:lnTo>
                    <a:pt x="1298879" y="203479"/>
                  </a:lnTo>
                  <a:lnTo>
                    <a:pt x="1298727" y="203327"/>
                  </a:lnTo>
                  <a:lnTo>
                    <a:pt x="1298625" y="203022"/>
                  </a:lnTo>
                  <a:lnTo>
                    <a:pt x="1298384" y="202780"/>
                  </a:lnTo>
                  <a:lnTo>
                    <a:pt x="1297978" y="202577"/>
                  </a:lnTo>
                  <a:lnTo>
                    <a:pt x="1297686" y="202387"/>
                  </a:lnTo>
                  <a:lnTo>
                    <a:pt x="1297190" y="202234"/>
                  </a:lnTo>
                  <a:lnTo>
                    <a:pt x="1295895" y="202031"/>
                  </a:lnTo>
                  <a:lnTo>
                    <a:pt x="1295057" y="201980"/>
                  </a:lnTo>
                  <a:lnTo>
                    <a:pt x="1292974" y="201980"/>
                  </a:lnTo>
                  <a:lnTo>
                    <a:pt x="1288973" y="203479"/>
                  </a:lnTo>
                  <a:lnTo>
                    <a:pt x="1289050" y="266433"/>
                  </a:lnTo>
                  <a:lnTo>
                    <a:pt x="1293469" y="267614"/>
                  </a:lnTo>
                  <a:lnTo>
                    <a:pt x="1295654" y="267614"/>
                  </a:lnTo>
                  <a:lnTo>
                    <a:pt x="1300213" y="225056"/>
                  </a:lnTo>
                  <a:lnTo>
                    <a:pt x="1301800" y="222567"/>
                  </a:lnTo>
                  <a:lnTo>
                    <a:pt x="1303235" y="220484"/>
                  </a:lnTo>
                  <a:lnTo>
                    <a:pt x="1304531" y="218808"/>
                  </a:lnTo>
                  <a:lnTo>
                    <a:pt x="1305826" y="217017"/>
                  </a:lnTo>
                  <a:lnTo>
                    <a:pt x="1307058" y="215633"/>
                  </a:lnTo>
                  <a:lnTo>
                    <a:pt x="1309547" y="213537"/>
                  </a:lnTo>
                  <a:lnTo>
                    <a:pt x="1310411" y="213004"/>
                  </a:lnTo>
                  <a:lnTo>
                    <a:pt x="1310728" y="212801"/>
                  </a:lnTo>
                  <a:lnTo>
                    <a:pt x="1311821" y="212407"/>
                  </a:lnTo>
                  <a:lnTo>
                    <a:pt x="1312913" y="211912"/>
                  </a:lnTo>
                  <a:lnTo>
                    <a:pt x="1314005" y="211658"/>
                  </a:lnTo>
                  <a:lnTo>
                    <a:pt x="1316088" y="211658"/>
                  </a:lnTo>
                  <a:lnTo>
                    <a:pt x="1316977" y="211759"/>
                  </a:lnTo>
                  <a:lnTo>
                    <a:pt x="1318577" y="212153"/>
                  </a:lnTo>
                  <a:lnTo>
                    <a:pt x="1319263" y="212356"/>
                  </a:lnTo>
                  <a:lnTo>
                    <a:pt x="1319860" y="212547"/>
                  </a:lnTo>
                  <a:lnTo>
                    <a:pt x="1320558" y="212750"/>
                  </a:lnTo>
                  <a:lnTo>
                    <a:pt x="1321155" y="212953"/>
                  </a:lnTo>
                  <a:lnTo>
                    <a:pt x="1321650" y="213144"/>
                  </a:lnTo>
                  <a:lnTo>
                    <a:pt x="1322247" y="213347"/>
                  </a:lnTo>
                  <a:lnTo>
                    <a:pt x="1322743" y="213448"/>
                  </a:lnTo>
                  <a:lnTo>
                    <a:pt x="1323428" y="213448"/>
                  </a:lnTo>
                  <a:lnTo>
                    <a:pt x="1323682" y="213347"/>
                  </a:lnTo>
                  <a:lnTo>
                    <a:pt x="1324025" y="213004"/>
                  </a:lnTo>
                  <a:lnTo>
                    <a:pt x="1324152" y="212801"/>
                  </a:lnTo>
                  <a:lnTo>
                    <a:pt x="1324381" y="212153"/>
                  </a:lnTo>
                  <a:lnTo>
                    <a:pt x="1324495" y="211912"/>
                  </a:lnTo>
                  <a:lnTo>
                    <a:pt x="1324559" y="211658"/>
                  </a:lnTo>
                  <a:lnTo>
                    <a:pt x="1324622" y="211315"/>
                  </a:lnTo>
                  <a:lnTo>
                    <a:pt x="1324724" y="204520"/>
                  </a:lnTo>
                  <a:close/>
                </a:path>
                <a:path w="1388745" h="292100">
                  <a:moveTo>
                    <a:pt x="1388732" y="205206"/>
                  </a:moveTo>
                  <a:lnTo>
                    <a:pt x="1388567" y="204266"/>
                  </a:lnTo>
                  <a:lnTo>
                    <a:pt x="1388173" y="203479"/>
                  </a:lnTo>
                  <a:lnTo>
                    <a:pt x="1387881" y="202679"/>
                  </a:lnTo>
                  <a:lnTo>
                    <a:pt x="1387335" y="202285"/>
                  </a:lnTo>
                  <a:lnTo>
                    <a:pt x="1371206" y="202285"/>
                  </a:lnTo>
                  <a:lnTo>
                    <a:pt x="1371206" y="224904"/>
                  </a:lnTo>
                  <a:lnTo>
                    <a:pt x="1370965" y="226644"/>
                  </a:lnTo>
                  <a:lnTo>
                    <a:pt x="1363916" y="235470"/>
                  </a:lnTo>
                  <a:lnTo>
                    <a:pt x="1362329" y="236169"/>
                  </a:lnTo>
                  <a:lnTo>
                    <a:pt x="1360449" y="236512"/>
                  </a:lnTo>
                  <a:lnTo>
                    <a:pt x="1354099" y="236512"/>
                  </a:lnTo>
                  <a:lnTo>
                    <a:pt x="1350873" y="235369"/>
                  </a:lnTo>
                  <a:lnTo>
                    <a:pt x="1348587" y="233095"/>
                  </a:lnTo>
                  <a:lnTo>
                    <a:pt x="1346301" y="230708"/>
                  </a:lnTo>
                  <a:lnTo>
                    <a:pt x="1345158" y="227482"/>
                  </a:lnTo>
                  <a:lnTo>
                    <a:pt x="1345272" y="220891"/>
                  </a:lnTo>
                  <a:lnTo>
                    <a:pt x="1352308" y="210908"/>
                  </a:lnTo>
                  <a:lnTo>
                    <a:pt x="1353896" y="210121"/>
                  </a:lnTo>
                  <a:lnTo>
                    <a:pt x="1355775" y="209727"/>
                  </a:lnTo>
                  <a:lnTo>
                    <a:pt x="1362227" y="209727"/>
                  </a:lnTo>
                  <a:lnTo>
                    <a:pt x="1365504" y="210908"/>
                  </a:lnTo>
                  <a:lnTo>
                    <a:pt x="1370063" y="215671"/>
                  </a:lnTo>
                  <a:lnTo>
                    <a:pt x="1371180" y="218846"/>
                  </a:lnTo>
                  <a:lnTo>
                    <a:pt x="1371206" y="224904"/>
                  </a:lnTo>
                  <a:lnTo>
                    <a:pt x="1371206" y="202285"/>
                  </a:lnTo>
                  <a:lnTo>
                    <a:pt x="1367929" y="202285"/>
                  </a:lnTo>
                  <a:lnTo>
                    <a:pt x="1366545" y="201980"/>
                  </a:lnTo>
                  <a:lnTo>
                    <a:pt x="1365059" y="201739"/>
                  </a:lnTo>
                  <a:lnTo>
                    <a:pt x="1361884" y="201345"/>
                  </a:lnTo>
                  <a:lnTo>
                    <a:pt x="1360144" y="201244"/>
                  </a:lnTo>
                  <a:lnTo>
                    <a:pt x="1354785" y="201244"/>
                  </a:lnTo>
                  <a:lnTo>
                    <a:pt x="1341145" y="207187"/>
                  </a:lnTo>
                  <a:lnTo>
                    <a:pt x="1339062" y="209080"/>
                  </a:lnTo>
                  <a:lnTo>
                    <a:pt x="1337462" y="211366"/>
                  </a:lnTo>
                  <a:lnTo>
                    <a:pt x="1335049" y="216966"/>
                  </a:lnTo>
                  <a:lnTo>
                    <a:pt x="1334477" y="219938"/>
                  </a:lnTo>
                  <a:lnTo>
                    <a:pt x="1334592" y="227482"/>
                  </a:lnTo>
                  <a:lnTo>
                    <a:pt x="1339062" y="236956"/>
                  </a:lnTo>
                  <a:lnTo>
                    <a:pt x="1337373" y="238645"/>
                  </a:lnTo>
                  <a:lnTo>
                    <a:pt x="1333106" y="247421"/>
                  </a:lnTo>
                  <a:lnTo>
                    <a:pt x="1333106" y="252183"/>
                  </a:lnTo>
                  <a:lnTo>
                    <a:pt x="1339659" y="260032"/>
                  </a:lnTo>
                  <a:lnTo>
                    <a:pt x="1338173" y="261213"/>
                  </a:lnTo>
                  <a:lnTo>
                    <a:pt x="1336878" y="262407"/>
                  </a:lnTo>
                  <a:lnTo>
                    <a:pt x="1336065" y="263296"/>
                  </a:lnTo>
                  <a:lnTo>
                    <a:pt x="1334693" y="264693"/>
                  </a:lnTo>
                  <a:lnTo>
                    <a:pt x="1330833" y="273227"/>
                  </a:lnTo>
                  <a:lnTo>
                    <a:pt x="1330921" y="278726"/>
                  </a:lnTo>
                  <a:lnTo>
                    <a:pt x="1331226" y="280073"/>
                  </a:lnTo>
                  <a:lnTo>
                    <a:pt x="1333207" y="284137"/>
                  </a:lnTo>
                  <a:lnTo>
                    <a:pt x="1334795" y="285877"/>
                  </a:lnTo>
                  <a:lnTo>
                    <a:pt x="1336979" y="287261"/>
                  </a:lnTo>
                  <a:lnTo>
                    <a:pt x="1339265" y="288747"/>
                  </a:lnTo>
                  <a:lnTo>
                    <a:pt x="1342136" y="289890"/>
                  </a:lnTo>
                  <a:lnTo>
                    <a:pt x="1345615" y="290690"/>
                  </a:lnTo>
                  <a:lnTo>
                    <a:pt x="1349082" y="291579"/>
                  </a:lnTo>
                  <a:lnTo>
                    <a:pt x="1353299" y="292023"/>
                  </a:lnTo>
                  <a:lnTo>
                    <a:pt x="1363421" y="292023"/>
                  </a:lnTo>
                  <a:lnTo>
                    <a:pt x="1367891" y="291477"/>
                  </a:lnTo>
                  <a:lnTo>
                    <a:pt x="1375422" y="289293"/>
                  </a:lnTo>
                  <a:lnTo>
                    <a:pt x="1378496" y="287756"/>
                  </a:lnTo>
                  <a:lnTo>
                    <a:pt x="1380769" y="285877"/>
                  </a:lnTo>
                  <a:lnTo>
                    <a:pt x="1383360" y="283895"/>
                  </a:lnTo>
                  <a:lnTo>
                    <a:pt x="1383766" y="283387"/>
                  </a:lnTo>
                  <a:lnTo>
                    <a:pt x="1385201" y="281660"/>
                  </a:lnTo>
                  <a:lnTo>
                    <a:pt x="1386395" y="279082"/>
                  </a:lnTo>
                  <a:lnTo>
                    <a:pt x="1387576" y="276593"/>
                  </a:lnTo>
                  <a:lnTo>
                    <a:pt x="1388148" y="274015"/>
                  </a:lnTo>
                  <a:lnTo>
                    <a:pt x="1388071" y="267919"/>
                  </a:lnTo>
                  <a:lnTo>
                    <a:pt x="1387627" y="266026"/>
                  </a:lnTo>
                  <a:lnTo>
                    <a:pt x="1386624" y="264198"/>
                  </a:lnTo>
                  <a:lnTo>
                    <a:pt x="1385900" y="262712"/>
                  </a:lnTo>
                  <a:lnTo>
                    <a:pt x="1376870" y="256082"/>
                  </a:lnTo>
                  <a:lnTo>
                    <a:pt x="1376870" y="269062"/>
                  </a:lnTo>
                  <a:lnTo>
                    <a:pt x="1376819" y="273469"/>
                  </a:lnTo>
                  <a:lnTo>
                    <a:pt x="1367345" y="282346"/>
                  </a:lnTo>
                  <a:lnTo>
                    <a:pt x="1365059" y="283044"/>
                  </a:lnTo>
                  <a:lnTo>
                    <a:pt x="1362227" y="283387"/>
                  </a:lnTo>
                  <a:lnTo>
                    <a:pt x="1353502" y="283387"/>
                  </a:lnTo>
                  <a:lnTo>
                    <a:pt x="1349286" y="282651"/>
                  </a:lnTo>
                  <a:lnTo>
                    <a:pt x="1346200" y="281165"/>
                  </a:lnTo>
                  <a:lnTo>
                    <a:pt x="1343228" y="279679"/>
                  </a:lnTo>
                  <a:lnTo>
                    <a:pt x="1341780" y="277495"/>
                  </a:lnTo>
                  <a:lnTo>
                    <a:pt x="1341843" y="272529"/>
                  </a:lnTo>
                  <a:lnTo>
                    <a:pt x="1349032" y="262712"/>
                  </a:lnTo>
                  <a:lnTo>
                    <a:pt x="1364957" y="263296"/>
                  </a:lnTo>
                  <a:lnTo>
                    <a:pt x="1368628" y="263398"/>
                  </a:lnTo>
                  <a:lnTo>
                    <a:pt x="1371511" y="264198"/>
                  </a:lnTo>
                  <a:lnTo>
                    <a:pt x="1373593" y="265684"/>
                  </a:lnTo>
                  <a:lnTo>
                    <a:pt x="1375778" y="267068"/>
                  </a:lnTo>
                  <a:lnTo>
                    <a:pt x="1376870" y="269062"/>
                  </a:lnTo>
                  <a:lnTo>
                    <a:pt x="1376870" y="256082"/>
                  </a:lnTo>
                  <a:lnTo>
                    <a:pt x="1375524" y="255714"/>
                  </a:lnTo>
                  <a:lnTo>
                    <a:pt x="1373047" y="254914"/>
                  </a:lnTo>
                  <a:lnTo>
                    <a:pt x="1370266" y="254469"/>
                  </a:lnTo>
                  <a:lnTo>
                    <a:pt x="1348790" y="253682"/>
                  </a:lnTo>
                  <a:lnTo>
                    <a:pt x="1346796" y="253136"/>
                  </a:lnTo>
                  <a:lnTo>
                    <a:pt x="1345387" y="252183"/>
                  </a:lnTo>
                  <a:lnTo>
                    <a:pt x="1343825" y="251053"/>
                  </a:lnTo>
                  <a:lnTo>
                    <a:pt x="1343075" y="249707"/>
                  </a:lnTo>
                  <a:lnTo>
                    <a:pt x="1343075" y="246735"/>
                  </a:lnTo>
                  <a:lnTo>
                    <a:pt x="1343329" y="245541"/>
                  </a:lnTo>
                  <a:lnTo>
                    <a:pt x="1344422" y="243459"/>
                  </a:lnTo>
                  <a:lnTo>
                    <a:pt x="1345120" y="242519"/>
                  </a:lnTo>
                  <a:lnTo>
                    <a:pt x="1345907" y="241719"/>
                  </a:lnTo>
                  <a:lnTo>
                    <a:pt x="1347101" y="242709"/>
                  </a:lnTo>
                  <a:lnTo>
                    <a:pt x="1348841" y="243560"/>
                  </a:lnTo>
                  <a:lnTo>
                    <a:pt x="1351114" y="244246"/>
                  </a:lnTo>
                  <a:lnTo>
                    <a:pt x="1353400" y="244843"/>
                  </a:lnTo>
                  <a:lnTo>
                    <a:pt x="1355775" y="245148"/>
                  </a:lnTo>
                  <a:lnTo>
                    <a:pt x="1361833" y="245148"/>
                  </a:lnTo>
                  <a:lnTo>
                    <a:pt x="1375371" y="239344"/>
                  </a:lnTo>
                  <a:lnTo>
                    <a:pt x="1377556" y="237451"/>
                  </a:lnTo>
                  <a:lnTo>
                    <a:pt x="1378229" y="236512"/>
                  </a:lnTo>
                  <a:lnTo>
                    <a:pt x="1379194" y="235178"/>
                  </a:lnTo>
                  <a:lnTo>
                    <a:pt x="1379918" y="233387"/>
                  </a:lnTo>
                  <a:lnTo>
                    <a:pt x="1381480" y="229717"/>
                  </a:lnTo>
                  <a:lnTo>
                    <a:pt x="1382052" y="226644"/>
                  </a:lnTo>
                  <a:lnTo>
                    <a:pt x="1382077" y="220891"/>
                  </a:lnTo>
                  <a:lnTo>
                    <a:pt x="1381721" y="218846"/>
                  </a:lnTo>
                  <a:lnTo>
                    <a:pt x="1381061" y="216966"/>
                  </a:lnTo>
                  <a:lnTo>
                    <a:pt x="1380439" y="214884"/>
                  </a:lnTo>
                  <a:lnTo>
                    <a:pt x="1379347" y="213042"/>
                  </a:lnTo>
                  <a:lnTo>
                    <a:pt x="1377759" y="211366"/>
                  </a:lnTo>
                  <a:lnTo>
                    <a:pt x="1387233" y="211366"/>
                  </a:lnTo>
                  <a:lnTo>
                    <a:pt x="1387779" y="211010"/>
                  </a:lnTo>
                  <a:lnTo>
                    <a:pt x="1388516" y="209727"/>
                  </a:lnTo>
                  <a:lnTo>
                    <a:pt x="1388668" y="209080"/>
                  </a:lnTo>
                  <a:lnTo>
                    <a:pt x="1388732" y="2052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842" y="1160234"/>
              <a:ext cx="977676" cy="962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9830" y="1158448"/>
              <a:ext cx="575697" cy="1215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54445" y="1264267"/>
              <a:ext cx="1174750" cy="12700"/>
            </a:xfrm>
            <a:custGeom>
              <a:avLst/>
              <a:gdLst/>
              <a:ahLst/>
              <a:cxnLst/>
              <a:rect l="l" t="t" r="r" b="b"/>
              <a:pathLst>
                <a:path w="1174750" h="12700">
                  <a:moveTo>
                    <a:pt x="1174745" y="12572"/>
                  </a:moveTo>
                  <a:lnTo>
                    <a:pt x="0" y="12572"/>
                  </a:lnTo>
                  <a:lnTo>
                    <a:pt x="0" y="0"/>
                  </a:lnTo>
                  <a:lnTo>
                    <a:pt x="1174745" y="0"/>
                  </a:lnTo>
                  <a:lnTo>
                    <a:pt x="1174745" y="1257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34842" y="1326475"/>
            <a:ext cx="3950335" cy="125095"/>
            <a:chOff x="734842" y="1326475"/>
            <a:chExt cx="3950335" cy="1250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842" y="1331684"/>
              <a:ext cx="1542691" cy="119806"/>
            </a:xfrm>
            <a:prstGeom prst="rect">
              <a:avLst/>
            </a:prstGeom>
          </p:spPr>
        </p:pic>
        <p:sp>
          <p:nvSpPr>
            <p:cNvPr id="14" name="object 14">
              <a:hlinkClick r:id="rId7"/>
            </p:cNvPr>
            <p:cNvSpPr/>
            <p:nvPr/>
          </p:nvSpPr>
          <p:spPr>
            <a:xfrm>
              <a:off x="2329928" y="1326475"/>
              <a:ext cx="1734820" cy="125095"/>
            </a:xfrm>
            <a:custGeom>
              <a:avLst/>
              <a:gdLst/>
              <a:ahLst/>
              <a:cxnLst/>
              <a:rect l="l" t="t" r="r" b="b"/>
              <a:pathLst>
                <a:path w="1734820" h="125094">
                  <a:moveTo>
                    <a:pt x="6697" y="100607"/>
                  </a:moveTo>
                  <a:lnTo>
                    <a:pt x="4514" y="100607"/>
                  </a:lnTo>
                  <a:lnTo>
                    <a:pt x="3571" y="100558"/>
                  </a:lnTo>
                  <a:lnTo>
                    <a:pt x="0" y="6697"/>
                  </a:lnTo>
                  <a:lnTo>
                    <a:pt x="99" y="6399"/>
                  </a:lnTo>
                  <a:lnTo>
                    <a:pt x="297" y="6101"/>
                  </a:lnTo>
                  <a:lnTo>
                    <a:pt x="595" y="5903"/>
                  </a:lnTo>
                  <a:lnTo>
                    <a:pt x="992" y="5804"/>
                  </a:lnTo>
                  <a:lnTo>
                    <a:pt x="1488" y="5605"/>
                  </a:lnTo>
                  <a:lnTo>
                    <a:pt x="2083" y="5457"/>
                  </a:lnTo>
                  <a:lnTo>
                    <a:pt x="3571" y="5258"/>
                  </a:lnTo>
                  <a:lnTo>
                    <a:pt x="4514" y="5208"/>
                  </a:lnTo>
                  <a:lnTo>
                    <a:pt x="6697" y="5208"/>
                  </a:lnTo>
                  <a:lnTo>
                    <a:pt x="7590" y="5258"/>
                  </a:lnTo>
                  <a:lnTo>
                    <a:pt x="9078" y="5457"/>
                  </a:lnTo>
                  <a:lnTo>
                    <a:pt x="9673" y="5605"/>
                  </a:lnTo>
                  <a:lnTo>
                    <a:pt x="10070" y="5804"/>
                  </a:lnTo>
                  <a:lnTo>
                    <a:pt x="10467" y="5903"/>
                  </a:lnTo>
                  <a:lnTo>
                    <a:pt x="10765" y="6101"/>
                  </a:lnTo>
                  <a:lnTo>
                    <a:pt x="11162" y="6697"/>
                  </a:lnTo>
                  <a:lnTo>
                    <a:pt x="11261" y="44201"/>
                  </a:lnTo>
                  <a:lnTo>
                    <a:pt x="24535" y="44201"/>
                  </a:lnTo>
                  <a:lnTo>
                    <a:pt x="11162" y="99119"/>
                  </a:lnTo>
                  <a:lnTo>
                    <a:pt x="10963" y="99417"/>
                  </a:lnTo>
                  <a:lnTo>
                    <a:pt x="7590" y="100558"/>
                  </a:lnTo>
                  <a:lnTo>
                    <a:pt x="6697" y="100607"/>
                  </a:lnTo>
                  <a:close/>
                </a:path>
                <a:path w="1734820" h="125094">
                  <a:moveTo>
                    <a:pt x="24535" y="44201"/>
                  </a:moveTo>
                  <a:lnTo>
                    <a:pt x="11261" y="44201"/>
                  </a:lnTo>
                  <a:lnTo>
                    <a:pt x="14436" y="40729"/>
                  </a:lnTo>
                  <a:lnTo>
                    <a:pt x="17660" y="38199"/>
                  </a:lnTo>
                  <a:lnTo>
                    <a:pt x="20935" y="36611"/>
                  </a:lnTo>
                  <a:lnTo>
                    <a:pt x="24209" y="34925"/>
                  </a:lnTo>
                  <a:lnTo>
                    <a:pt x="27533" y="34081"/>
                  </a:lnTo>
                  <a:lnTo>
                    <a:pt x="34974" y="34081"/>
                  </a:lnTo>
                  <a:lnTo>
                    <a:pt x="38397" y="34776"/>
                  </a:lnTo>
                  <a:lnTo>
                    <a:pt x="43953" y="37554"/>
                  </a:lnTo>
                  <a:lnTo>
                    <a:pt x="46186" y="39389"/>
                  </a:lnTo>
                  <a:lnTo>
                    <a:pt x="47873" y="41671"/>
                  </a:lnTo>
                  <a:lnTo>
                    <a:pt x="49503" y="43755"/>
                  </a:lnTo>
                  <a:lnTo>
                    <a:pt x="25747" y="43755"/>
                  </a:lnTo>
                  <a:lnTo>
                    <a:pt x="24535" y="44201"/>
                  </a:lnTo>
                  <a:close/>
                </a:path>
                <a:path w="1734820" h="125094">
                  <a:moveTo>
                    <a:pt x="48220" y="100607"/>
                  </a:moveTo>
                  <a:lnTo>
                    <a:pt x="46037" y="100607"/>
                  </a:lnTo>
                  <a:lnTo>
                    <a:pt x="45095" y="100558"/>
                  </a:lnTo>
                  <a:lnTo>
                    <a:pt x="41473" y="59035"/>
                  </a:lnTo>
                  <a:lnTo>
                    <a:pt x="41175" y="56257"/>
                  </a:lnTo>
                  <a:lnTo>
                    <a:pt x="40580" y="54173"/>
                  </a:lnTo>
                  <a:lnTo>
                    <a:pt x="40084" y="51990"/>
                  </a:lnTo>
                  <a:lnTo>
                    <a:pt x="39290" y="50155"/>
                  </a:lnTo>
                  <a:lnTo>
                    <a:pt x="38199" y="48666"/>
                  </a:lnTo>
                  <a:lnTo>
                    <a:pt x="37207" y="47079"/>
                  </a:lnTo>
                  <a:lnTo>
                    <a:pt x="35867" y="45888"/>
                  </a:lnTo>
                  <a:lnTo>
                    <a:pt x="34180" y="45094"/>
                  </a:lnTo>
                  <a:lnTo>
                    <a:pt x="32593" y="44201"/>
                  </a:lnTo>
                  <a:lnTo>
                    <a:pt x="30708" y="43755"/>
                  </a:lnTo>
                  <a:lnTo>
                    <a:pt x="49503" y="43755"/>
                  </a:lnTo>
                  <a:lnTo>
                    <a:pt x="49658" y="43953"/>
                  </a:lnTo>
                  <a:lnTo>
                    <a:pt x="50899" y="46682"/>
                  </a:lnTo>
                  <a:lnTo>
                    <a:pt x="51670" y="50155"/>
                  </a:lnTo>
                  <a:lnTo>
                    <a:pt x="52387" y="52933"/>
                  </a:lnTo>
                  <a:lnTo>
                    <a:pt x="52659" y="55512"/>
                  </a:lnTo>
                  <a:lnTo>
                    <a:pt x="52685" y="99119"/>
                  </a:lnTo>
                  <a:lnTo>
                    <a:pt x="52486" y="99417"/>
                  </a:lnTo>
                  <a:lnTo>
                    <a:pt x="49113" y="100558"/>
                  </a:lnTo>
                  <a:lnTo>
                    <a:pt x="48220" y="100607"/>
                  </a:lnTo>
                  <a:close/>
                </a:path>
                <a:path w="1734820" h="125094">
                  <a:moveTo>
                    <a:pt x="87285" y="35272"/>
                  </a:moveTo>
                  <a:lnTo>
                    <a:pt x="75974" y="35272"/>
                  </a:lnTo>
                  <a:lnTo>
                    <a:pt x="76023" y="20141"/>
                  </a:lnTo>
                  <a:lnTo>
                    <a:pt x="80488" y="18603"/>
                  </a:lnTo>
                  <a:lnTo>
                    <a:pt x="82671" y="18603"/>
                  </a:lnTo>
                  <a:lnTo>
                    <a:pt x="86987" y="19942"/>
                  </a:lnTo>
                  <a:lnTo>
                    <a:pt x="87185" y="20141"/>
                  </a:lnTo>
                  <a:lnTo>
                    <a:pt x="87285" y="35272"/>
                  </a:lnTo>
                  <a:close/>
                </a:path>
                <a:path w="1734820" h="125094">
                  <a:moveTo>
                    <a:pt x="103606" y="44648"/>
                  </a:moveTo>
                  <a:lnTo>
                    <a:pt x="66647" y="44648"/>
                  </a:lnTo>
                  <a:lnTo>
                    <a:pt x="66101" y="44301"/>
                  </a:lnTo>
                  <a:lnTo>
                    <a:pt x="65308" y="42912"/>
                  </a:lnTo>
                  <a:lnTo>
                    <a:pt x="65109" y="41721"/>
                  </a:lnTo>
                  <a:lnTo>
                    <a:pt x="65159" y="38397"/>
                  </a:lnTo>
                  <a:lnTo>
                    <a:pt x="65357" y="37207"/>
                  </a:lnTo>
                  <a:lnTo>
                    <a:pt x="65506" y="36760"/>
                  </a:lnTo>
                  <a:lnTo>
                    <a:pt x="65705" y="36462"/>
                  </a:lnTo>
                  <a:lnTo>
                    <a:pt x="65903" y="36066"/>
                  </a:lnTo>
                  <a:lnTo>
                    <a:pt x="66151" y="35768"/>
                  </a:lnTo>
                  <a:lnTo>
                    <a:pt x="66746" y="35371"/>
                  </a:lnTo>
                  <a:lnTo>
                    <a:pt x="67094" y="35272"/>
                  </a:lnTo>
                  <a:lnTo>
                    <a:pt x="103309" y="35272"/>
                  </a:lnTo>
                  <a:lnTo>
                    <a:pt x="103606" y="35371"/>
                  </a:lnTo>
                  <a:lnTo>
                    <a:pt x="103805" y="35569"/>
                  </a:lnTo>
                  <a:lnTo>
                    <a:pt x="104102" y="35768"/>
                  </a:lnTo>
                  <a:lnTo>
                    <a:pt x="104350" y="36066"/>
                  </a:lnTo>
                  <a:lnTo>
                    <a:pt x="104549" y="36462"/>
                  </a:lnTo>
                  <a:lnTo>
                    <a:pt x="104846" y="36760"/>
                  </a:lnTo>
                  <a:lnTo>
                    <a:pt x="104995" y="37207"/>
                  </a:lnTo>
                  <a:lnTo>
                    <a:pt x="105095" y="38397"/>
                  </a:lnTo>
                  <a:lnTo>
                    <a:pt x="105144" y="41721"/>
                  </a:lnTo>
                  <a:lnTo>
                    <a:pt x="104946" y="42912"/>
                  </a:lnTo>
                  <a:lnTo>
                    <a:pt x="104152" y="44301"/>
                  </a:lnTo>
                  <a:lnTo>
                    <a:pt x="103606" y="44648"/>
                  </a:lnTo>
                  <a:close/>
                </a:path>
                <a:path w="1734820" h="125094">
                  <a:moveTo>
                    <a:pt x="94925" y="101351"/>
                  </a:moveTo>
                  <a:lnTo>
                    <a:pt x="90658" y="101351"/>
                  </a:lnTo>
                  <a:lnTo>
                    <a:pt x="87930" y="100955"/>
                  </a:lnTo>
                  <a:lnTo>
                    <a:pt x="75974" y="84087"/>
                  </a:lnTo>
                  <a:lnTo>
                    <a:pt x="75974" y="44648"/>
                  </a:lnTo>
                  <a:lnTo>
                    <a:pt x="87285" y="44648"/>
                  </a:lnTo>
                  <a:lnTo>
                    <a:pt x="87285" y="83145"/>
                  </a:lnTo>
                  <a:lnTo>
                    <a:pt x="87880" y="86369"/>
                  </a:lnTo>
                  <a:lnTo>
                    <a:pt x="89071" y="88552"/>
                  </a:lnTo>
                  <a:lnTo>
                    <a:pt x="90361" y="90636"/>
                  </a:lnTo>
                  <a:lnTo>
                    <a:pt x="92593" y="91678"/>
                  </a:lnTo>
                  <a:lnTo>
                    <a:pt x="104995" y="91678"/>
                  </a:lnTo>
                  <a:lnTo>
                    <a:pt x="105095" y="92471"/>
                  </a:lnTo>
                  <a:lnTo>
                    <a:pt x="105045" y="96390"/>
                  </a:lnTo>
                  <a:lnTo>
                    <a:pt x="104846" y="97184"/>
                  </a:lnTo>
                  <a:lnTo>
                    <a:pt x="104747" y="97879"/>
                  </a:lnTo>
                  <a:lnTo>
                    <a:pt x="96958" y="101054"/>
                  </a:lnTo>
                  <a:lnTo>
                    <a:pt x="95966" y="101252"/>
                  </a:lnTo>
                  <a:lnTo>
                    <a:pt x="94925" y="101351"/>
                  </a:lnTo>
                  <a:close/>
                </a:path>
                <a:path w="1734820" h="125094">
                  <a:moveTo>
                    <a:pt x="104995" y="91678"/>
                  </a:moveTo>
                  <a:lnTo>
                    <a:pt x="96859" y="91678"/>
                  </a:lnTo>
                  <a:lnTo>
                    <a:pt x="97802" y="91578"/>
                  </a:lnTo>
                  <a:lnTo>
                    <a:pt x="99389" y="91182"/>
                  </a:lnTo>
                  <a:lnTo>
                    <a:pt x="100084" y="90983"/>
                  </a:lnTo>
                  <a:lnTo>
                    <a:pt x="100679" y="90785"/>
                  </a:lnTo>
                  <a:lnTo>
                    <a:pt x="101374" y="90586"/>
                  </a:lnTo>
                  <a:lnTo>
                    <a:pt x="102019" y="90338"/>
                  </a:lnTo>
                  <a:lnTo>
                    <a:pt x="102399" y="90140"/>
                  </a:lnTo>
                  <a:lnTo>
                    <a:pt x="102812" y="89892"/>
                  </a:lnTo>
                  <a:lnTo>
                    <a:pt x="103259" y="89743"/>
                  </a:lnTo>
                  <a:lnTo>
                    <a:pt x="103854" y="89743"/>
                  </a:lnTo>
                  <a:lnTo>
                    <a:pt x="104053" y="89842"/>
                  </a:lnTo>
                  <a:lnTo>
                    <a:pt x="104251" y="90040"/>
                  </a:lnTo>
                  <a:lnTo>
                    <a:pt x="104450" y="90140"/>
                  </a:lnTo>
                  <a:lnTo>
                    <a:pt x="104598" y="90338"/>
                  </a:lnTo>
                  <a:lnTo>
                    <a:pt x="104698" y="90636"/>
                  </a:lnTo>
                  <a:lnTo>
                    <a:pt x="104907" y="90983"/>
                  </a:lnTo>
                  <a:lnTo>
                    <a:pt x="104995" y="91678"/>
                  </a:lnTo>
                  <a:close/>
                </a:path>
                <a:path w="1734820" h="125094">
                  <a:moveTo>
                    <a:pt x="134045" y="35272"/>
                  </a:moveTo>
                  <a:lnTo>
                    <a:pt x="122735" y="35272"/>
                  </a:lnTo>
                  <a:lnTo>
                    <a:pt x="122784" y="20141"/>
                  </a:lnTo>
                  <a:lnTo>
                    <a:pt x="127249" y="18603"/>
                  </a:lnTo>
                  <a:lnTo>
                    <a:pt x="129432" y="18603"/>
                  </a:lnTo>
                  <a:lnTo>
                    <a:pt x="133748" y="19942"/>
                  </a:lnTo>
                  <a:lnTo>
                    <a:pt x="133946" y="20141"/>
                  </a:lnTo>
                  <a:lnTo>
                    <a:pt x="134045" y="35272"/>
                  </a:lnTo>
                  <a:close/>
                </a:path>
                <a:path w="1734820" h="125094">
                  <a:moveTo>
                    <a:pt x="150367" y="44648"/>
                  </a:moveTo>
                  <a:lnTo>
                    <a:pt x="113408" y="44648"/>
                  </a:lnTo>
                  <a:lnTo>
                    <a:pt x="112862" y="44301"/>
                  </a:lnTo>
                  <a:lnTo>
                    <a:pt x="112068" y="42912"/>
                  </a:lnTo>
                  <a:lnTo>
                    <a:pt x="111870" y="41721"/>
                  </a:lnTo>
                  <a:lnTo>
                    <a:pt x="111920" y="38397"/>
                  </a:lnTo>
                  <a:lnTo>
                    <a:pt x="112118" y="37207"/>
                  </a:lnTo>
                  <a:lnTo>
                    <a:pt x="112267" y="36760"/>
                  </a:lnTo>
                  <a:lnTo>
                    <a:pt x="112465" y="36462"/>
                  </a:lnTo>
                  <a:lnTo>
                    <a:pt x="112664" y="36066"/>
                  </a:lnTo>
                  <a:lnTo>
                    <a:pt x="112912" y="35768"/>
                  </a:lnTo>
                  <a:lnTo>
                    <a:pt x="113507" y="35371"/>
                  </a:lnTo>
                  <a:lnTo>
                    <a:pt x="113854" y="35272"/>
                  </a:lnTo>
                  <a:lnTo>
                    <a:pt x="150069" y="35272"/>
                  </a:lnTo>
                  <a:lnTo>
                    <a:pt x="150367" y="35371"/>
                  </a:lnTo>
                  <a:lnTo>
                    <a:pt x="150565" y="35569"/>
                  </a:lnTo>
                  <a:lnTo>
                    <a:pt x="150863" y="35768"/>
                  </a:lnTo>
                  <a:lnTo>
                    <a:pt x="151111" y="36066"/>
                  </a:lnTo>
                  <a:lnTo>
                    <a:pt x="151310" y="36462"/>
                  </a:lnTo>
                  <a:lnTo>
                    <a:pt x="151607" y="36760"/>
                  </a:lnTo>
                  <a:lnTo>
                    <a:pt x="151756" y="37207"/>
                  </a:lnTo>
                  <a:lnTo>
                    <a:pt x="151855" y="38397"/>
                  </a:lnTo>
                  <a:lnTo>
                    <a:pt x="151905" y="41721"/>
                  </a:lnTo>
                  <a:lnTo>
                    <a:pt x="151706" y="42912"/>
                  </a:lnTo>
                  <a:lnTo>
                    <a:pt x="150913" y="44301"/>
                  </a:lnTo>
                  <a:lnTo>
                    <a:pt x="150367" y="44648"/>
                  </a:lnTo>
                  <a:close/>
                </a:path>
                <a:path w="1734820" h="125094">
                  <a:moveTo>
                    <a:pt x="141685" y="101351"/>
                  </a:moveTo>
                  <a:lnTo>
                    <a:pt x="137419" y="101351"/>
                  </a:lnTo>
                  <a:lnTo>
                    <a:pt x="134691" y="100955"/>
                  </a:lnTo>
                  <a:lnTo>
                    <a:pt x="122735" y="84087"/>
                  </a:lnTo>
                  <a:lnTo>
                    <a:pt x="122735" y="44648"/>
                  </a:lnTo>
                  <a:lnTo>
                    <a:pt x="134045" y="44648"/>
                  </a:lnTo>
                  <a:lnTo>
                    <a:pt x="134045" y="83145"/>
                  </a:lnTo>
                  <a:lnTo>
                    <a:pt x="134641" y="86369"/>
                  </a:lnTo>
                  <a:lnTo>
                    <a:pt x="135831" y="88552"/>
                  </a:lnTo>
                  <a:lnTo>
                    <a:pt x="137121" y="90636"/>
                  </a:lnTo>
                  <a:lnTo>
                    <a:pt x="139354" y="91678"/>
                  </a:lnTo>
                  <a:lnTo>
                    <a:pt x="151756" y="91678"/>
                  </a:lnTo>
                  <a:lnTo>
                    <a:pt x="151855" y="92471"/>
                  </a:lnTo>
                  <a:lnTo>
                    <a:pt x="151806" y="96390"/>
                  </a:lnTo>
                  <a:lnTo>
                    <a:pt x="151607" y="97184"/>
                  </a:lnTo>
                  <a:lnTo>
                    <a:pt x="151508" y="97879"/>
                  </a:lnTo>
                  <a:lnTo>
                    <a:pt x="143719" y="101054"/>
                  </a:lnTo>
                  <a:lnTo>
                    <a:pt x="142727" y="101252"/>
                  </a:lnTo>
                  <a:lnTo>
                    <a:pt x="141685" y="101351"/>
                  </a:lnTo>
                  <a:close/>
                </a:path>
                <a:path w="1734820" h="125094">
                  <a:moveTo>
                    <a:pt x="151756" y="91678"/>
                  </a:moveTo>
                  <a:lnTo>
                    <a:pt x="143620" y="91678"/>
                  </a:lnTo>
                  <a:lnTo>
                    <a:pt x="144563" y="91578"/>
                  </a:lnTo>
                  <a:lnTo>
                    <a:pt x="146150" y="91182"/>
                  </a:lnTo>
                  <a:lnTo>
                    <a:pt x="146845" y="90983"/>
                  </a:lnTo>
                  <a:lnTo>
                    <a:pt x="147440" y="90785"/>
                  </a:lnTo>
                  <a:lnTo>
                    <a:pt x="148135" y="90586"/>
                  </a:lnTo>
                  <a:lnTo>
                    <a:pt x="148780" y="90338"/>
                  </a:lnTo>
                  <a:lnTo>
                    <a:pt x="149160" y="90140"/>
                  </a:lnTo>
                  <a:lnTo>
                    <a:pt x="149573" y="89892"/>
                  </a:lnTo>
                  <a:lnTo>
                    <a:pt x="150020" y="89743"/>
                  </a:lnTo>
                  <a:lnTo>
                    <a:pt x="150615" y="89743"/>
                  </a:lnTo>
                  <a:lnTo>
                    <a:pt x="150813" y="89842"/>
                  </a:lnTo>
                  <a:lnTo>
                    <a:pt x="151012" y="90040"/>
                  </a:lnTo>
                  <a:lnTo>
                    <a:pt x="151210" y="90140"/>
                  </a:lnTo>
                  <a:lnTo>
                    <a:pt x="151359" y="90338"/>
                  </a:lnTo>
                  <a:lnTo>
                    <a:pt x="151458" y="90636"/>
                  </a:lnTo>
                  <a:lnTo>
                    <a:pt x="151668" y="90983"/>
                  </a:lnTo>
                  <a:lnTo>
                    <a:pt x="151756" y="91678"/>
                  </a:lnTo>
                  <a:close/>
                </a:path>
                <a:path w="1734820" h="125094">
                  <a:moveTo>
                    <a:pt x="189244" y="45392"/>
                  </a:moveTo>
                  <a:lnTo>
                    <a:pt x="176639" y="45392"/>
                  </a:lnTo>
                  <a:lnTo>
                    <a:pt x="178524" y="43507"/>
                  </a:lnTo>
                  <a:lnTo>
                    <a:pt x="180310" y="41870"/>
                  </a:lnTo>
                  <a:lnTo>
                    <a:pt x="183783" y="38992"/>
                  </a:lnTo>
                  <a:lnTo>
                    <a:pt x="185519" y="37802"/>
                  </a:lnTo>
                  <a:lnTo>
                    <a:pt x="187206" y="36909"/>
                  </a:lnTo>
                  <a:lnTo>
                    <a:pt x="188992" y="35917"/>
                  </a:lnTo>
                  <a:lnTo>
                    <a:pt x="190778" y="35222"/>
                  </a:lnTo>
                  <a:lnTo>
                    <a:pt x="192564" y="34825"/>
                  </a:lnTo>
                  <a:lnTo>
                    <a:pt x="194449" y="34329"/>
                  </a:lnTo>
                  <a:lnTo>
                    <a:pt x="196433" y="34081"/>
                  </a:lnTo>
                  <a:lnTo>
                    <a:pt x="202982" y="34081"/>
                  </a:lnTo>
                  <a:lnTo>
                    <a:pt x="206752" y="34974"/>
                  </a:lnTo>
                  <a:lnTo>
                    <a:pt x="209828" y="36760"/>
                  </a:lnTo>
                  <a:lnTo>
                    <a:pt x="213003" y="38447"/>
                  </a:lnTo>
                  <a:lnTo>
                    <a:pt x="215582" y="40778"/>
                  </a:lnTo>
                  <a:lnTo>
                    <a:pt x="217567" y="43755"/>
                  </a:lnTo>
                  <a:lnTo>
                    <a:pt x="194796" y="43755"/>
                  </a:lnTo>
                  <a:lnTo>
                    <a:pt x="193357" y="43953"/>
                  </a:lnTo>
                  <a:lnTo>
                    <a:pt x="190579" y="44747"/>
                  </a:lnTo>
                  <a:lnTo>
                    <a:pt x="189244" y="45392"/>
                  </a:lnTo>
                  <a:close/>
                </a:path>
                <a:path w="1734820" h="125094">
                  <a:moveTo>
                    <a:pt x="173563" y="125015"/>
                  </a:moveTo>
                  <a:lnTo>
                    <a:pt x="171381" y="125015"/>
                  </a:lnTo>
                  <a:lnTo>
                    <a:pt x="170438" y="124965"/>
                  </a:lnTo>
                  <a:lnTo>
                    <a:pt x="166866" y="36363"/>
                  </a:lnTo>
                  <a:lnTo>
                    <a:pt x="166965" y="36165"/>
                  </a:lnTo>
                  <a:lnTo>
                    <a:pt x="167164" y="35867"/>
                  </a:lnTo>
                  <a:lnTo>
                    <a:pt x="167461" y="35669"/>
                  </a:lnTo>
                  <a:lnTo>
                    <a:pt x="167858" y="35569"/>
                  </a:lnTo>
                  <a:lnTo>
                    <a:pt x="168255" y="35371"/>
                  </a:lnTo>
                  <a:lnTo>
                    <a:pt x="168752" y="35222"/>
                  </a:lnTo>
                  <a:lnTo>
                    <a:pt x="170041" y="35024"/>
                  </a:lnTo>
                  <a:lnTo>
                    <a:pt x="170835" y="34974"/>
                  </a:lnTo>
                  <a:lnTo>
                    <a:pt x="172720" y="34974"/>
                  </a:lnTo>
                  <a:lnTo>
                    <a:pt x="173514" y="35024"/>
                  </a:lnTo>
                  <a:lnTo>
                    <a:pt x="174704" y="35222"/>
                  </a:lnTo>
                  <a:lnTo>
                    <a:pt x="175200" y="35371"/>
                  </a:lnTo>
                  <a:lnTo>
                    <a:pt x="175597" y="35569"/>
                  </a:lnTo>
                  <a:lnTo>
                    <a:pt x="175994" y="35669"/>
                  </a:lnTo>
                  <a:lnTo>
                    <a:pt x="176242" y="35867"/>
                  </a:lnTo>
                  <a:lnTo>
                    <a:pt x="176341" y="36165"/>
                  </a:lnTo>
                  <a:lnTo>
                    <a:pt x="176540" y="36363"/>
                  </a:lnTo>
                  <a:lnTo>
                    <a:pt x="176639" y="45392"/>
                  </a:lnTo>
                  <a:lnTo>
                    <a:pt x="189244" y="45392"/>
                  </a:lnTo>
                  <a:lnTo>
                    <a:pt x="187652" y="46434"/>
                  </a:lnTo>
                  <a:lnTo>
                    <a:pt x="186263" y="47327"/>
                  </a:lnTo>
                  <a:lnTo>
                    <a:pt x="184775" y="48567"/>
                  </a:lnTo>
                  <a:lnTo>
                    <a:pt x="183135" y="50204"/>
                  </a:lnTo>
                  <a:lnTo>
                    <a:pt x="181600" y="51643"/>
                  </a:lnTo>
                  <a:lnTo>
                    <a:pt x="179913" y="53478"/>
                  </a:lnTo>
                  <a:lnTo>
                    <a:pt x="178127" y="55661"/>
                  </a:lnTo>
                  <a:lnTo>
                    <a:pt x="178127" y="80069"/>
                  </a:lnTo>
                  <a:lnTo>
                    <a:pt x="192564" y="91826"/>
                  </a:lnTo>
                  <a:lnTo>
                    <a:pt x="216604" y="91826"/>
                  </a:lnTo>
                  <a:lnTo>
                    <a:pt x="216376" y="92124"/>
                  </a:lnTo>
                  <a:lnTo>
                    <a:pt x="178127" y="92124"/>
                  </a:lnTo>
                  <a:lnTo>
                    <a:pt x="178028" y="123477"/>
                  </a:lnTo>
                  <a:lnTo>
                    <a:pt x="177830" y="123676"/>
                  </a:lnTo>
                  <a:lnTo>
                    <a:pt x="174456" y="124965"/>
                  </a:lnTo>
                  <a:lnTo>
                    <a:pt x="173563" y="125015"/>
                  </a:lnTo>
                  <a:close/>
                </a:path>
                <a:path w="1734820" h="125094">
                  <a:moveTo>
                    <a:pt x="216604" y="91826"/>
                  </a:moveTo>
                  <a:lnTo>
                    <a:pt x="198418" y="91826"/>
                  </a:lnTo>
                  <a:lnTo>
                    <a:pt x="200848" y="91132"/>
                  </a:lnTo>
                  <a:lnTo>
                    <a:pt x="202833" y="89743"/>
                  </a:lnTo>
                  <a:lnTo>
                    <a:pt x="204916" y="88354"/>
                  </a:lnTo>
                  <a:lnTo>
                    <a:pt x="206554" y="86518"/>
                  </a:lnTo>
                  <a:lnTo>
                    <a:pt x="207744" y="84236"/>
                  </a:lnTo>
                  <a:lnTo>
                    <a:pt x="209034" y="81954"/>
                  </a:lnTo>
                  <a:lnTo>
                    <a:pt x="209977" y="79424"/>
                  </a:lnTo>
                  <a:lnTo>
                    <a:pt x="211167" y="73868"/>
                  </a:lnTo>
                  <a:lnTo>
                    <a:pt x="211345" y="72181"/>
                  </a:lnTo>
                  <a:lnTo>
                    <a:pt x="211465" y="64988"/>
                  </a:lnTo>
                  <a:lnTo>
                    <a:pt x="211217" y="61962"/>
                  </a:lnTo>
                  <a:lnTo>
                    <a:pt x="210225" y="56108"/>
                  </a:lnTo>
                  <a:lnTo>
                    <a:pt x="209381" y="53478"/>
                  </a:lnTo>
                  <a:lnTo>
                    <a:pt x="208191" y="51196"/>
                  </a:lnTo>
                  <a:lnTo>
                    <a:pt x="207099" y="48914"/>
                  </a:lnTo>
                  <a:lnTo>
                    <a:pt x="205561" y="47128"/>
                  </a:lnTo>
                  <a:lnTo>
                    <a:pt x="203577" y="45839"/>
                  </a:lnTo>
                  <a:lnTo>
                    <a:pt x="201593" y="44450"/>
                  </a:lnTo>
                  <a:lnTo>
                    <a:pt x="199162" y="43755"/>
                  </a:lnTo>
                  <a:lnTo>
                    <a:pt x="217567" y="43755"/>
                  </a:lnTo>
                  <a:lnTo>
                    <a:pt x="223222" y="72181"/>
                  </a:lnTo>
                  <a:lnTo>
                    <a:pt x="222627" y="76993"/>
                  </a:lnTo>
                  <a:lnTo>
                    <a:pt x="221436" y="81260"/>
                  </a:lnTo>
                  <a:lnTo>
                    <a:pt x="220345" y="85526"/>
                  </a:lnTo>
                  <a:lnTo>
                    <a:pt x="218658" y="89148"/>
                  </a:lnTo>
                  <a:lnTo>
                    <a:pt x="216604" y="91826"/>
                  </a:lnTo>
                  <a:close/>
                </a:path>
                <a:path w="1734820" h="125094">
                  <a:moveTo>
                    <a:pt x="200997" y="101500"/>
                  </a:moveTo>
                  <a:lnTo>
                    <a:pt x="194846" y="101500"/>
                  </a:lnTo>
                  <a:lnTo>
                    <a:pt x="193109" y="101302"/>
                  </a:lnTo>
                  <a:lnTo>
                    <a:pt x="178127" y="92124"/>
                  </a:lnTo>
                  <a:lnTo>
                    <a:pt x="216376" y="92124"/>
                  </a:lnTo>
                  <a:lnTo>
                    <a:pt x="200997" y="101500"/>
                  </a:lnTo>
                  <a:close/>
                </a:path>
                <a:path w="1734820" h="125094">
                  <a:moveTo>
                    <a:pt x="275806" y="92422"/>
                  </a:moveTo>
                  <a:lnTo>
                    <a:pt x="256781" y="92422"/>
                  </a:lnTo>
                  <a:lnTo>
                    <a:pt x="258467" y="92223"/>
                  </a:lnTo>
                  <a:lnTo>
                    <a:pt x="261543" y="91430"/>
                  </a:lnTo>
                  <a:lnTo>
                    <a:pt x="262883" y="90834"/>
                  </a:lnTo>
                  <a:lnTo>
                    <a:pt x="263974" y="90040"/>
                  </a:lnTo>
                  <a:lnTo>
                    <a:pt x="265165" y="89247"/>
                  </a:lnTo>
                  <a:lnTo>
                    <a:pt x="267546" y="80912"/>
                  </a:lnTo>
                  <a:lnTo>
                    <a:pt x="267099" y="79474"/>
                  </a:lnTo>
                  <a:lnTo>
                    <a:pt x="265313" y="77092"/>
                  </a:lnTo>
                  <a:lnTo>
                    <a:pt x="264123" y="76051"/>
                  </a:lnTo>
                  <a:lnTo>
                    <a:pt x="262634" y="75158"/>
                  </a:lnTo>
                  <a:lnTo>
                    <a:pt x="261245" y="74265"/>
                  </a:lnTo>
                  <a:lnTo>
                    <a:pt x="259608" y="73471"/>
                  </a:lnTo>
                  <a:lnTo>
                    <a:pt x="257723" y="72776"/>
                  </a:lnTo>
                  <a:lnTo>
                    <a:pt x="252068" y="70544"/>
                  </a:lnTo>
                  <a:lnTo>
                    <a:pt x="236738" y="55016"/>
                  </a:lnTo>
                  <a:lnTo>
                    <a:pt x="236738" y="49857"/>
                  </a:lnTo>
                  <a:lnTo>
                    <a:pt x="237185" y="47575"/>
                  </a:lnTo>
                  <a:lnTo>
                    <a:pt x="239070" y="43110"/>
                  </a:lnTo>
                  <a:lnTo>
                    <a:pt x="240509" y="41175"/>
                  </a:lnTo>
                  <a:lnTo>
                    <a:pt x="242394" y="39588"/>
                  </a:lnTo>
                  <a:lnTo>
                    <a:pt x="244279" y="37901"/>
                  </a:lnTo>
                  <a:lnTo>
                    <a:pt x="246611" y="36562"/>
                  </a:lnTo>
                  <a:lnTo>
                    <a:pt x="252167" y="34577"/>
                  </a:lnTo>
                  <a:lnTo>
                    <a:pt x="255392" y="34081"/>
                  </a:lnTo>
                  <a:lnTo>
                    <a:pt x="260749" y="34081"/>
                  </a:lnTo>
                  <a:lnTo>
                    <a:pt x="262386" y="34230"/>
                  </a:lnTo>
                  <a:lnTo>
                    <a:pt x="263974" y="34528"/>
                  </a:lnTo>
                  <a:lnTo>
                    <a:pt x="265661" y="34726"/>
                  </a:lnTo>
                  <a:lnTo>
                    <a:pt x="267149" y="35024"/>
                  </a:lnTo>
                  <a:lnTo>
                    <a:pt x="269729" y="35817"/>
                  </a:lnTo>
                  <a:lnTo>
                    <a:pt x="270820" y="36264"/>
                  </a:lnTo>
                  <a:lnTo>
                    <a:pt x="271713" y="36760"/>
                  </a:lnTo>
                  <a:lnTo>
                    <a:pt x="272705" y="37256"/>
                  </a:lnTo>
                  <a:lnTo>
                    <a:pt x="273449" y="37703"/>
                  </a:lnTo>
                  <a:lnTo>
                    <a:pt x="273945" y="38100"/>
                  </a:lnTo>
                  <a:lnTo>
                    <a:pt x="274441" y="38397"/>
                  </a:lnTo>
                  <a:lnTo>
                    <a:pt x="274739" y="38695"/>
                  </a:lnTo>
                  <a:lnTo>
                    <a:pt x="274838" y="38992"/>
                  </a:lnTo>
                  <a:lnTo>
                    <a:pt x="275037" y="39290"/>
                  </a:lnTo>
                  <a:lnTo>
                    <a:pt x="275136" y="40034"/>
                  </a:lnTo>
                  <a:lnTo>
                    <a:pt x="275235" y="40332"/>
                  </a:lnTo>
                  <a:lnTo>
                    <a:pt x="275533" y="41721"/>
                  </a:lnTo>
                  <a:lnTo>
                    <a:pt x="275583" y="42713"/>
                  </a:lnTo>
                  <a:lnTo>
                    <a:pt x="257029" y="42713"/>
                  </a:lnTo>
                  <a:lnTo>
                    <a:pt x="255342" y="42961"/>
                  </a:lnTo>
                  <a:lnTo>
                    <a:pt x="253854" y="43457"/>
                  </a:lnTo>
                  <a:lnTo>
                    <a:pt x="252465" y="43854"/>
                  </a:lnTo>
                  <a:lnTo>
                    <a:pt x="251274" y="44450"/>
                  </a:lnTo>
                  <a:lnTo>
                    <a:pt x="247603" y="53429"/>
                  </a:lnTo>
                  <a:lnTo>
                    <a:pt x="248049" y="54917"/>
                  </a:lnTo>
                  <a:lnTo>
                    <a:pt x="259311" y="62458"/>
                  </a:lnTo>
                  <a:lnTo>
                    <a:pt x="261196" y="63202"/>
                  </a:lnTo>
                  <a:lnTo>
                    <a:pt x="263081" y="63996"/>
                  </a:lnTo>
                  <a:lnTo>
                    <a:pt x="265065" y="64789"/>
                  </a:lnTo>
                  <a:lnTo>
                    <a:pt x="267000" y="65682"/>
                  </a:lnTo>
                  <a:lnTo>
                    <a:pt x="268885" y="66675"/>
                  </a:lnTo>
                  <a:lnTo>
                    <a:pt x="270770" y="67567"/>
                  </a:lnTo>
                  <a:lnTo>
                    <a:pt x="272408" y="68708"/>
                  </a:lnTo>
                  <a:lnTo>
                    <a:pt x="273797" y="70098"/>
                  </a:lnTo>
                  <a:lnTo>
                    <a:pt x="275285" y="71387"/>
                  </a:lnTo>
                  <a:lnTo>
                    <a:pt x="276475" y="73025"/>
                  </a:lnTo>
                  <a:lnTo>
                    <a:pt x="277439" y="75158"/>
                  </a:lnTo>
                  <a:lnTo>
                    <a:pt x="278261" y="76894"/>
                  </a:lnTo>
                  <a:lnTo>
                    <a:pt x="278708" y="79126"/>
                  </a:lnTo>
                  <a:lnTo>
                    <a:pt x="278708" y="84881"/>
                  </a:lnTo>
                  <a:lnTo>
                    <a:pt x="278113" y="87709"/>
                  </a:lnTo>
                  <a:lnTo>
                    <a:pt x="275806" y="92422"/>
                  </a:lnTo>
                  <a:close/>
                </a:path>
                <a:path w="1734820" h="125094">
                  <a:moveTo>
                    <a:pt x="274094" y="47476"/>
                  </a:moveTo>
                  <a:lnTo>
                    <a:pt x="273400" y="47476"/>
                  </a:lnTo>
                  <a:lnTo>
                    <a:pt x="272804" y="47228"/>
                  </a:lnTo>
                  <a:lnTo>
                    <a:pt x="271217" y="46235"/>
                  </a:lnTo>
                  <a:lnTo>
                    <a:pt x="270175" y="45690"/>
                  </a:lnTo>
                  <a:lnTo>
                    <a:pt x="268885" y="45094"/>
                  </a:lnTo>
                  <a:lnTo>
                    <a:pt x="267695" y="44499"/>
                  </a:lnTo>
                  <a:lnTo>
                    <a:pt x="266256" y="43953"/>
                  </a:lnTo>
                  <a:lnTo>
                    <a:pt x="264569" y="43457"/>
                  </a:lnTo>
                  <a:lnTo>
                    <a:pt x="262982" y="42961"/>
                  </a:lnTo>
                  <a:lnTo>
                    <a:pt x="261097" y="42713"/>
                  </a:lnTo>
                  <a:lnTo>
                    <a:pt x="275583" y="42713"/>
                  </a:lnTo>
                  <a:lnTo>
                    <a:pt x="275533" y="44499"/>
                  </a:lnTo>
                  <a:lnTo>
                    <a:pt x="275301" y="45690"/>
                  </a:lnTo>
                  <a:lnTo>
                    <a:pt x="275186" y="46037"/>
                  </a:lnTo>
                  <a:lnTo>
                    <a:pt x="274987" y="46434"/>
                  </a:lnTo>
                  <a:lnTo>
                    <a:pt x="274888" y="46831"/>
                  </a:lnTo>
                  <a:lnTo>
                    <a:pt x="274739" y="47128"/>
                  </a:lnTo>
                  <a:lnTo>
                    <a:pt x="274541" y="47327"/>
                  </a:lnTo>
                  <a:lnTo>
                    <a:pt x="274342" y="47426"/>
                  </a:lnTo>
                  <a:lnTo>
                    <a:pt x="274094" y="47476"/>
                  </a:lnTo>
                  <a:close/>
                </a:path>
                <a:path w="1734820" h="125094">
                  <a:moveTo>
                    <a:pt x="258170" y="101500"/>
                  </a:moveTo>
                  <a:lnTo>
                    <a:pt x="252415" y="101500"/>
                  </a:lnTo>
                  <a:lnTo>
                    <a:pt x="250331" y="101302"/>
                  </a:lnTo>
                  <a:lnTo>
                    <a:pt x="248347" y="100905"/>
                  </a:lnTo>
                  <a:lnTo>
                    <a:pt x="246363" y="100607"/>
                  </a:lnTo>
                  <a:lnTo>
                    <a:pt x="235349" y="93761"/>
                  </a:lnTo>
                  <a:lnTo>
                    <a:pt x="235358" y="89247"/>
                  </a:lnTo>
                  <a:lnTo>
                    <a:pt x="236292" y="86915"/>
                  </a:lnTo>
                  <a:lnTo>
                    <a:pt x="236590" y="86717"/>
                  </a:lnTo>
                  <a:lnTo>
                    <a:pt x="236887" y="86617"/>
                  </a:lnTo>
                  <a:lnTo>
                    <a:pt x="237681" y="86617"/>
                  </a:lnTo>
                  <a:lnTo>
                    <a:pt x="238425" y="86915"/>
                  </a:lnTo>
                  <a:lnTo>
                    <a:pt x="241600" y="88800"/>
                  </a:lnTo>
                  <a:lnTo>
                    <a:pt x="242989" y="89594"/>
                  </a:lnTo>
                  <a:lnTo>
                    <a:pt x="252316" y="92422"/>
                  </a:lnTo>
                  <a:lnTo>
                    <a:pt x="275806" y="92422"/>
                  </a:lnTo>
                  <a:lnTo>
                    <a:pt x="275690" y="92620"/>
                  </a:lnTo>
                  <a:lnTo>
                    <a:pt x="274045" y="94605"/>
                  </a:lnTo>
                  <a:lnTo>
                    <a:pt x="271862" y="96291"/>
                  </a:lnTo>
                  <a:lnTo>
                    <a:pt x="269778" y="97978"/>
                  </a:lnTo>
                  <a:lnTo>
                    <a:pt x="267248" y="99268"/>
                  </a:lnTo>
                  <a:lnTo>
                    <a:pt x="264272" y="100161"/>
                  </a:lnTo>
                  <a:lnTo>
                    <a:pt x="261394" y="101054"/>
                  </a:lnTo>
                  <a:lnTo>
                    <a:pt x="258170" y="101500"/>
                  </a:lnTo>
                  <a:close/>
                </a:path>
                <a:path w="1734820" h="125094">
                  <a:moveTo>
                    <a:pt x="305675" y="53429"/>
                  </a:moveTo>
                  <a:lnTo>
                    <a:pt x="302798" y="53429"/>
                  </a:lnTo>
                  <a:lnTo>
                    <a:pt x="301607" y="53330"/>
                  </a:lnTo>
                  <a:lnTo>
                    <a:pt x="297242" y="48269"/>
                  </a:lnTo>
                  <a:lnTo>
                    <a:pt x="297242" y="42812"/>
                  </a:lnTo>
                  <a:lnTo>
                    <a:pt x="300714" y="38100"/>
                  </a:lnTo>
                  <a:lnTo>
                    <a:pt x="301607" y="37802"/>
                  </a:lnTo>
                  <a:lnTo>
                    <a:pt x="302798" y="37653"/>
                  </a:lnTo>
                  <a:lnTo>
                    <a:pt x="305675" y="37653"/>
                  </a:lnTo>
                  <a:lnTo>
                    <a:pt x="306816" y="37802"/>
                  </a:lnTo>
                  <a:lnTo>
                    <a:pt x="307709" y="38100"/>
                  </a:lnTo>
                  <a:lnTo>
                    <a:pt x="308602" y="38298"/>
                  </a:lnTo>
                  <a:lnTo>
                    <a:pt x="311331" y="48269"/>
                  </a:lnTo>
                  <a:lnTo>
                    <a:pt x="310934" y="50254"/>
                  </a:lnTo>
                  <a:lnTo>
                    <a:pt x="306816" y="53330"/>
                  </a:lnTo>
                  <a:lnTo>
                    <a:pt x="305675" y="53429"/>
                  </a:lnTo>
                  <a:close/>
                </a:path>
                <a:path w="1734820" h="125094">
                  <a:moveTo>
                    <a:pt x="305675" y="100756"/>
                  </a:moveTo>
                  <a:lnTo>
                    <a:pt x="302798" y="100756"/>
                  </a:lnTo>
                  <a:lnTo>
                    <a:pt x="301607" y="100607"/>
                  </a:lnTo>
                  <a:lnTo>
                    <a:pt x="300714" y="100310"/>
                  </a:lnTo>
                  <a:lnTo>
                    <a:pt x="299821" y="100111"/>
                  </a:lnTo>
                  <a:lnTo>
                    <a:pt x="297242" y="90140"/>
                  </a:lnTo>
                  <a:lnTo>
                    <a:pt x="297638" y="88155"/>
                  </a:lnTo>
                  <a:lnTo>
                    <a:pt x="302798" y="84980"/>
                  </a:lnTo>
                  <a:lnTo>
                    <a:pt x="305675" y="84980"/>
                  </a:lnTo>
                  <a:lnTo>
                    <a:pt x="311331" y="90140"/>
                  </a:lnTo>
                  <a:lnTo>
                    <a:pt x="311331" y="95746"/>
                  </a:lnTo>
                  <a:lnTo>
                    <a:pt x="307709" y="100310"/>
                  </a:lnTo>
                  <a:lnTo>
                    <a:pt x="306816" y="100607"/>
                  </a:lnTo>
                  <a:lnTo>
                    <a:pt x="305675" y="100756"/>
                  </a:lnTo>
                  <a:close/>
                </a:path>
                <a:path w="1734820" h="125094">
                  <a:moveTo>
                    <a:pt x="328196" y="119360"/>
                  </a:moveTo>
                  <a:lnTo>
                    <a:pt x="326113" y="119360"/>
                  </a:lnTo>
                  <a:lnTo>
                    <a:pt x="325170" y="119260"/>
                  </a:lnTo>
                  <a:lnTo>
                    <a:pt x="324376" y="119062"/>
                  </a:lnTo>
                  <a:lnTo>
                    <a:pt x="323682" y="118864"/>
                  </a:lnTo>
                  <a:lnTo>
                    <a:pt x="323004" y="118566"/>
                  </a:lnTo>
                  <a:lnTo>
                    <a:pt x="322491" y="118268"/>
                  </a:lnTo>
                  <a:lnTo>
                    <a:pt x="322193" y="118119"/>
                  </a:lnTo>
                  <a:lnTo>
                    <a:pt x="321945" y="117772"/>
                  </a:lnTo>
                  <a:lnTo>
                    <a:pt x="321846" y="116383"/>
                  </a:lnTo>
                  <a:lnTo>
                    <a:pt x="322144" y="115788"/>
                  </a:lnTo>
                  <a:lnTo>
                    <a:pt x="363568" y="2083"/>
                  </a:lnTo>
                  <a:lnTo>
                    <a:pt x="363816" y="1637"/>
                  </a:lnTo>
                  <a:lnTo>
                    <a:pt x="364113" y="1339"/>
                  </a:lnTo>
                  <a:lnTo>
                    <a:pt x="364411" y="942"/>
                  </a:lnTo>
                  <a:lnTo>
                    <a:pt x="364758" y="644"/>
                  </a:lnTo>
                  <a:lnTo>
                    <a:pt x="365651" y="248"/>
                  </a:lnTo>
                  <a:lnTo>
                    <a:pt x="366247" y="148"/>
                  </a:lnTo>
                  <a:lnTo>
                    <a:pt x="366941" y="148"/>
                  </a:lnTo>
                  <a:lnTo>
                    <a:pt x="367636" y="49"/>
                  </a:lnTo>
                  <a:lnTo>
                    <a:pt x="368429" y="0"/>
                  </a:lnTo>
                  <a:lnTo>
                    <a:pt x="370513" y="0"/>
                  </a:lnTo>
                  <a:lnTo>
                    <a:pt x="371456" y="99"/>
                  </a:lnTo>
                  <a:lnTo>
                    <a:pt x="372150" y="297"/>
                  </a:lnTo>
                  <a:lnTo>
                    <a:pt x="372844" y="396"/>
                  </a:lnTo>
                  <a:lnTo>
                    <a:pt x="373390" y="595"/>
                  </a:lnTo>
                  <a:lnTo>
                    <a:pt x="373787" y="892"/>
                  </a:lnTo>
                  <a:lnTo>
                    <a:pt x="374184" y="1091"/>
                  </a:lnTo>
                  <a:lnTo>
                    <a:pt x="374361" y="1339"/>
                  </a:lnTo>
                  <a:lnTo>
                    <a:pt x="374472" y="1637"/>
                  </a:lnTo>
                  <a:lnTo>
                    <a:pt x="374561" y="2083"/>
                  </a:lnTo>
                  <a:lnTo>
                    <a:pt x="374581" y="2976"/>
                  </a:lnTo>
                  <a:lnTo>
                    <a:pt x="374382" y="3571"/>
                  </a:lnTo>
                  <a:lnTo>
                    <a:pt x="332959" y="117127"/>
                  </a:lnTo>
                  <a:lnTo>
                    <a:pt x="332711" y="117574"/>
                  </a:lnTo>
                  <a:lnTo>
                    <a:pt x="332413" y="117871"/>
                  </a:lnTo>
                  <a:lnTo>
                    <a:pt x="332115" y="118268"/>
                  </a:lnTo>
                  <a:lnTo>
                    <a:pt x="331718" y="118566"/>
                  </a:lnTo>
                  <a:lnTo>
                    <a:pt x="331222" y="118764"/>
                  </a:lnTo>
                  <a:lnTo>
                    <a:pt x="330826" y="118963"/>
                  </a:lnTo>
                  <a:lnTo>
                    <a:pt x="330280" y="119112"/>
                  </a:lnTo>
                  <a:lnTo>
                    <a:pt x="328990" y="119310"/>
                  </a:lnTo>
                  <a:lnTo>
                    <a:pt x="328196" y="119360"/>
                  </a:lnTo>
                  <a:close/>
                </a:path>
                <a:path w="1734820" h="125094">
                  <a:moveTo>
                    <a:pt x="382114" y="119360"/>
                  </a:moveTo>
                  <a:lnTo>
                    <a:pt x="380031" y="119360"/>
                  </a:lnTo>
                  <a:lnTo>
                    <a:pt x="379088" y="119260"/>
                  </a:lnTo>
                  <a:lnTo>
                    <a:pt x="378294" y="119062"/>
                  </a:lnTo>
                  <a:lnTo>
                    <a:pt x="377600" y="118864"/>
                  </a:lnTo>
                  <a:lnTo>
                    <a:pt x="376922" y="118566"/>
                  </a:lnTo>
                  <a:lnTo>
                    <a:pt x="376409" y="118268"/>
                  </a:lnTo>
                  <a:lnTo>
                    <a:pt x="376112" y="118119"/>
                  </a:lnTo>
                  <a:lnTo>
                    <a:pt x="375864" y="117772"/>
                  </a:lnTo>
                  <a:lnTo>
                    <a:pt x="375764" y="116383"/>
                  </a:lnTo>
                  <a:lnTo>
                    <a:pt x="376062" y="115788"/>
                  </a:lnTo>
                  <a:lnTo>
                    <a:pt x="417486" y="2083"/>
                  </a:lnTo>
                  <a:lnTo>
                    <a:pt x="417734" y="1637"/>
                  </a:lnTo>
                  <a:lnTo>
                    <a:pt x="418031" y="1339"/>
                  </a:lnTo>
                  <a:lnTo>
                    <a:pt x="418329" y="942"/>
                  </a:lnTo>
                  <a:lnTo>
                    <a:pt x="418677" y="644"/>
                  </a:lnTo>
                  <a:lnTo>
                    <a:pt x="419569" y="248"/>
                  </a:lnTo>
                  <a:lnTo>
                    <a:pt x="420165" y="148"/>
                  </a:lnTo>
                  <a:lnTo>
                    <a:pt x="420859" y="148"/>
                  </a:lnTo>
                  <a:lnTo>
                    <a:pt x="421554" y="49"/>
                  </a:lnTo>
                  <a:lnTo>
                    <a:pt x="422348" y="0"/>
                  </a:lnTo>
                  <a:lnTo>
                    <a:pt x="424431" y="0"/>
                  </a:lnTo>
                  <a:lnTo>
                    <a:pt x="425374" y="99"/>
                  </a:lnTo>
                  <a:lnTo>
                    <a:pt x="426068" y="297"/>
                  </a:lnTo>
                  <a:lnTo>
                    <a:pt x="426763" y="396"/>
                  </a:lnTo>
                  <a:lnTo>
                    <a:pt x="427308" y="595"/>
                  </a:lnTo>
                  <a:lnTo>
                    <a:pt x="427705" y="892"/>
                  </a:lnTo>
                  <a:lnTo>
                    <a:pt x="428102" y="1091"/>
                  </a:lnTo>
                  <a:lnTo>
                    <a:pt x="428279" y="1339"/>
                  </a:lnTo>
                  <a:lnTo>
                    <a:pt x="428390" y="1637"/>
                  </a:lnTo>
                  <a:lnTo>
                    <a:pt x="428479" y="2083"/>
                  </a:lnTo>
                  <a:lnTo>
                    <a:pt x="428499" y="2976"/>
                  </a:lnTo>
                  <a:lnTo>
                    <a:pt x="428301" y="3571"/>
                  </a:lnTo>
                  <a:lnTo>
                    <a:pt x="386877" y="117127"/>
                  </a:lnTo>
                  <a:lnTo>
                    <a:pt x="386629" y="117574"/>
                  </a:lnTo>
                  <a:lnTo>
                    <a:pt x="386331" y="117871"/>
                  </a:lnTo>
                  <a:lnTo>
                    <a:pt x="386033" y="118268"/>
                  </a:lnTo>
                  <a:lnTo>
                    <a:pt x="385637" y="118566"/>
                  </a:lnTo>
                  <a:lnTo>
                    <a:pt x="385141" y="118764"/>
                  </a:lnTo>
                  <a:lnTo>
                    <a:pt x="384744" y="118963"/>
                  </a:lnTo>
                  <a:lnTo>
                    <a:pt x="384198" y="119112"/>
                  </a:lnTo>
                  <a:lnTo>
                    <a:pt x="382908" y="119310"/>
                  </a:lnTo>
                  <a:lnTo>
                    <a:pt x="382114" y="119360"/>
                  </a:lnTo>
                  <a:close/>
                </a:path>
                <a:path w="1734820" h="125094">
                  <a:moveTo>
                    <a:pt x="460539" y="100607"/>
                  </a:moveTo>
                  <a:lnTo>
                    <a:pt x="457761" y="100607"/>
                  </a:lnTo>
                  <a:lnTo>
                    <a:pt x="456620" y="100558"/>
                  </a:lnTo>
                  <a:lnTo>
                    <a:pt x="451709" y="98077"/>
                  </a:lnTo>
                  <a:lnTo>
                    <a:pt x="433701" y="39885"/>
                  </a:lnTo>
                  <a:lnTo>
                    <a:pt x="433254" y="38248"/>
                  </a:lnTo>
                  <a:lnTo>
                    <a:pt x="433155" y="36363"/>
                  </a:lnTo>
                  <a:lnTo>
                    <a:pt x="433254" y="36165"/>
                  </a:lnTo>
                  <a:lnTo>
                    <a:pt x="433403" y="36016"/>
                  </a:lnTo>
                  <a:lnTo>
                    <a:pt x="433602" y="35718"/>
                  </a:lnTo>
                  <a:lnTo>
                    <a:pt x="433899" y="35520"/>
                  </a:lnTo>
                  <a:lnTo>
                    <a:pt x="434296" y="35421"/>
                  </a:lnTo>
                  <a:lnTo>
                    <a:pt x="434792" y="35222"/>
                  </a:lnTo>
                  <a:lnTo>
                    <a:pt x="435387" y="35123"/>
                  </a:lnTo>
                  <a:lnTo>
                    <a:pt x="436082" y="35123"/>
                  </a:lnTo>
                  <a:lnTo>
                    <a:pt x="436776" y="35024"/>
                  </a:lnTo>
                  <a:lnTo>
                    <a:pt x="437669" y="34974"/>
                  </a:lnTo>
                  <a:lnTo>
                    <a:pt x="440051" y="34974"/>
                  </a:lnTo>
                  <a:lnTo>
                    <a:pt x="441043" y="35024"/>
                  </a:lnTo>
                  <a:lnTo>
                    <a:pt x="442531" y="35222"/>
                  </a:lnTo>
                  <a:lnTo>
                    <a:pt x="443127" y="35371"/>
                  </a:lnTo>
                  <a:lnTo>
                    <a:pt x="443523" y="35569"/>
                  </a:lnTo>
                  <a:lnTo>
                    <a:pt x="443920" y="35669"/>
                  </a:lnTo>
                  <a:lnTo>
                    <a:pt x="459746" y="87808"/>
                  </a:lnTo>
                  <a:lnTo>
                    <a:pt x="459894" y="88403"/>
                  </a:lnTo>
                  <a:lnTo>
                    <a:pt x="469475" y="88403"/>
                  </a:lnTo>
                  <a:lnTo>
                    <a:pt x="466889" y="98077"/>
                  </a:lnTo>
                  <a:lnTo>
                    <a:pt x="466790" y="98573"/>
                  </a:lnTo>
                  <a:lnTo>
                    <a:pt x="466592" y="99020"/>
                  </a:lnTo>
                  <a:lnTo>
                    <a:pt x="461680" y="100558"/>
                  </a:lnTo>
                  <a:lnTo>
                    <a:pt x="460539" y="100607"/>
                  </a:lnTo>
                  <a:close/>
                </a:path>
                <a:path w="1734820" h="125094">
                  <a:moveTo>
                    <a:pt x="469475" y="88403"/>
                  </a:moveTo>
                  <a:lnTo>
                    <a:pt x="459894" y="88403"/>
                  </a:lnTo>
                  <a:lnTo>
                    <a:pt x="473659" y="36909"/>
                  </a:lnTo>
                  <a:lnTo>
                    <a:pt x="473813" y="36512"/>
                  </a:lnTo>
                  <a:lnTo>
                    <a:pt x="474232" y="35867"/>
                  </a:lnTo>
                  <a:lnTo>
                    <a:pt x="474529" y="35669"/>
                  </a:lnTo>
                  <a:lnTo>
                    <a:pt x="474926" y="35569"/>
                  </a:lnTo>
                  <a:lnTo>
                    <a:pt x="475323" y="35371"/>
                  </a:lnTo>
                  <a:lnTo>
                    <a:pt x="475868" y="35222"/>
                  </a:lnTo>
                  <a:lnTo>
                    <a:pt x="477258" y="35024"/>
                  </a:lnTo>
                  <a:lnTo>
                    <a:pt x="478200" y="34974"/>
                  </a:lnTo>
                  <a:lnTo>
                    <a:pt x="480482" y="34974"/>
                  </a:lnTo>
                  <a:lnTo>
                    <a:pt x="481375" y="35024"/>
                  </a:lnTo>
                  <a:lnTo>
                    <a:pt x="482764" y="35222"/>
                  </a:lnTo>
                  <a:lnTo>
                    <a:pt x="483310" y="35371"/>
                  </a:lnTo>
                  <a:lnTo>
                    <a:pt x="483707" y="35569"/>
                  </a:lnTo>
                  <a:lnTo>
                    <a:pt x="484104" y="35669"/>
                  </a:lnTo>
                  <a:lnTo>
                    <a:pt x="484401" y="35867"/>
                  </a:lnTo>
                  <a:lnTo>
                    <a:pt x="484649" y="36214"/>
                  </a:lnTo>
                  <a:lnTo>
                    <a:pt x="484798" y="36363"/>
                  </a:lnTo>
                  <a:lnTo>
                    <a:pt x="484984" y="36810"/>
                  </a:lnTo>
                  <a:lnTo>
                    <a:pt x="489623" y="52982"/>
                  </a:lnTo>
                  <a:lnTo>
                    <a:pt x="478944" y="52982"/>
                  </a:lnTo>
                  <a:lnTo>
                    <a:pt x="469475" y="88403"/>
                  </a:lnTo>
                  <a:close/>
                </a:path>
                <a:path w="1734820" h="125094">
                  <a:moveTo>
                    <a:pt x="510091" y="88403"/>
                  </a:moveTo>
                  <a:lnTo>
                    <a:pt x="499780" y="88403"/>
                  </a:lnTo>
                  <a:lnTo>
                    <a:pt x="499929" y="87808"/>
                  </a:lnTo>
                  <a:lnTo>
                    <a:pt x="514677" y="36661"/>
                  </a:lnTo>
                  <a:lnTo>
                    <a:pt x="515854" y="35569"/>
                  </a:lnTo>
                  <a:lnTo>
                    <a:pt x="516251" y="35371"/>
                  </a:lnTo>
                  <a:lnTo>
                    <a:pt x="516846" y="35222"/>
                  </a:lnTo>
                  <a:lnTo>
                    <a:pt x="518433" y="35024"/>
                  </a:lnTo>
                  <a:lnTo>
                    <a:pt x="519376" y="34974"/>
                  </a:lnTo>
                  <a:lnTo>
                    <a:pt x="521559" y="34974"/>
                  </a:lnTo>
                  <a:lnTo>
                    <a:pt x="522452" y="35024"/>
                  </a:lnTo>
                  <a:lnTo>
                    <a:pt x="523146" y="35123"/>
                  </a:lnTo>
                  <a:lnTo>
                    <a:pt x="523841" y="35123"/>
                  </a:lnTo>
                  <a:lnTo>
                    <a:pt x="524386" y="35222"/>
                  </a:lnTo>
                  <a:lnTo>
                    <a:pt x="525180" y="35619"/>
                  </a:lnTo>
                  <a:lnTo>
                    <a:pt x="525428" y="35817"/>
                  </a:lnTo>
                  <a:lnTo>
                    <a:pt x="525528" y="36016"/>
                  </a:lnTo>
                  <a:lnTo>
                    <a:pt x="525676" y="36165"/>
                  </a:lnTo>
                  <a:lnTo>
                    <a:pt x="525776" y="36363"/>
                  </a:lnTo>
                  <a:lnTo>
                    <a:pt x="525665" y="38248"/>
                  </a:lnTo>
                  <a:lnTo>
                    <a:pt x="525577" y="38645"/>
                  </a:lnTo>
                  <a:lnTo>
                    <a:pt x="525230" y="39885"/>
                  </a:lnTo>
                  <a:lnTo>
                    <a:pt x="510091" y="88403"/>
                  </a:lnTo>
                  <a:close/>
                </a:path>
                <a:path w="1734820" h="125094">
                  <a:moveTo>
                    <a:pt x="501021" y="100607"/>
                  </a:moveTo>
                  <a:lnTo>
                    <a:pt x="498242" y="100607"/>
                  </a:lnTo>
                  <a:lnTo>
                    <a:pt x="497052" y="100558"/>
                  </a:lnTo>
                  <a:lnTo>
                    <a:pt x="492041" y="98077"/>
                  </a:lnTo>
                  <a:lnTo>
                    <a:pt x="479093" y="53578"/>
                  </a:lnTo>
                  <a:lnTo>
                    <a:pt x="478944" y="52982"/>
                  </a:lnTo>
                  <a:lnTo>
                    <a:pt x="489623" y="52982"/>
                  </a:lnTo>
                  <a:lnTo>
                    <a:pt x="499631" y="87808"/>
                  </a:lnTo>
                  <a:lnTo>
                    <a:pt x="499780" y="88403"/>
                  </a:lnTo>
                  <a:lnTo>
                    <a:pt x="510091" y="88403"/>
                  </a:lnTo>
                  <a:lnTo>
                    <a:pt x="507073" y="98077"/>
                  </a:lnTo>
                  <a:lnTo>
                    <a:pt x="506974" y="98573"/>
                  </a:lnTo>
                  <a:lnTo>
                    <a:pt x="506775" y="99020"/>
                  </a:lnTo>
                  <a:lnTo>
                    <a:pt x="502162" y="100558"/>
                  </a:lnTo>
                  <a:lnTo>
                    <a:pt x="501021" y="100607"/>
                  </a:lnTo>
                  <a:close/>
                </a:path>
                <a:path w="1734820" h="125094">
                  <a:moveTo>
                    <a:pt x="560332" y="100607"/>
                  </a:moveTo>
                  <a:lnTo>
                    <a:pt x="557554" y="100607"/>
                  </a:lnTo>
                  <a:lnTo>
                    <a:pt x="556413" y="100558"/>
                  </a:lnTo>
                  <a:lnTo>
                    <a:pt x="551502" y="98077"/>
                  </a:lnTo>
                  <a:lnTo>
                    <a:pt x="533493" y="39885"/>
                  </a:lnTo>
                  <a:lnTo>
                    <a:pt x="533047" y="38248"/>
                  </a:lnTo>
                  <a:lnTo>
                    <a:pt x="532948" y="36363"/>
                  </a:lnTo>
                  <a:lnTo>
                    <a:pt x="533047" y="36165"/>
                  </a:lnTo>
                  <a:lnTo>
                    <a:pt x="533196" y="36016"/>
                  </a:lnTo>
                  <a:lnTo>
                    <a:pt x="533394" y="35718"/>
                  </a:lnTo>
                  <a:lnTo>
                    <a:pt x="533692" y="35520"/>
                  </a:lnTo>
                  <a:lnTo>
                    <a:pt x="534089" y="35421"/>
                  </a:lnTo>
                  <a:lnTo>
                    <a:pt x="534585" y="35222"/>
                  </a:lnTo>
                  <a:lnTo>
                    <a:pt x="535180" y="35123"/>
                  </a:lnTo>
                  <a:lnTo>
                    <a:pt x="535875" y="35123"/>
                  </a:lnTo>
                  <a:lnTo>
                    <a:pt x="536569" y="35024"/>
                  </a:lnTo>
                  <a:lnTo>
                    <a:pt x="537462" y="34974"/>
                  </a:lnTo>
                  <a:lnTo>
                    <a:pt x="539843" y="34974"/>
                  </a:lnTo>
                  <a:lnTo>
                    <a:pt x="540835" y="35024"/>
                  </a:lnTo>
                  <a:lnTo>
                    <a:pt x="542324" y="35222"/>
                  </a:lnTo>
                  <a:lnTo>
                    <a:pt x="542919" y="35371"/>
                  </a:lnTo>
                  <a:lnTo>
                    <a:pt x="543316" y="35569"/>
                  </a:lnTo>
                  <a:lnTo>
                    <a:pt x="543713" y="35669"/>
                  </a:lnTo>
                  <a:lnTo>
                    <a:pt x="559538" y="87808"/>
                  </a:lnTo>
                  <a:lnTo>
                    <a:pt x="559687" y="88403"/>
                  </a:lnTo>
                  <a:lnTo>
                    <a:pt x="569268" y="88403"/>
                  </a:lnTo>
                  <a:lnTo>
                    <a:pt x="566682" y="98077"/>
                  </a:lnTo>
                  <a:lnTo>
                    <a:pt x="566583" y="98573"/>
                  </a:lnTo>
                  <a:lnTo>
                    <a:pt x="566384" y="99020"/>
                  </a:lnTo>
                  <a:lnTo>
                    <a:pt x="561473" y="100558"/>
                  </a:lnTo>
                  <a:lnTo>
                    <a:pt x="560332" y="100607"/>
                  </a:lnTo>
                  <a:close/>
                </a:path>
                <a:path w="1734820" h="125094">
                  <a:moveTo>
                    <a:pt x="569268" y="88403"/>
                  </a:moveTo>
                  <a:lnTo>
                    <a:pt x="559687" y="88403"/>
                  </a:lnTo>
                  <a:lnTo>
                    <a:pt x="573452" y="36909"/>
                  </a:lnTo>
                  <a:lnTo>
                    <a:pt x="573606" y="36512"/>
                  </a:lnTo>
                  <a:lnTo>
                    <a:pt x="574024" y="35867"/>
                  </a:lnTo>
                  <a:lnTo>
                    <a:pt x="574322" y="35669"/>
                  </a:lnTo>
                  <a:lnTo>
                    <a:pt x="574719" y="35569"/>
                  </a:lnTo>
                  <a:lnTo>
                    <a:pt x="575116" y="35371"/>
                  </a:lnTo>
                  <a:lnTo>
                    <a:pt x="575661" y="35222"/>
                  </a:lnTo>
                  <a:lnTo>
                    <a:pt x="577050" y="35024"/>
                  </a:lnTo>
                  <a:lnTo>
                    <a:pt x="577993" y="34974"/>
                  </a:lnTo>
                  <a:lnTo>
                    <a:pt x="580275" y="34974"/>
                  </a:lnTo>
                  <a:lnTo>
                    <a:pt x="581168" y="35024"/>
                  </a:lnTo>
                  <a:lnTo>
                    <a:pt x="582557" y="35222"/>
                  </a:lnTo>
                  <a:lnTo>
                    <a:pt x="583102" y="35371"/>
                  </a:lnTo>
                  <a:lnTo>
                    <a:pt x="583500" y="35569"/>
                  </a:lnTo>
                  <a:lnTo>
                    <a:pt x="583896" y="35669"/>
                  </a:lnTo>
                  <a:lnTo>
                    <a:pt x="584194" y="35867"/>
                  </a:lnTo>
                  <a:lnTo>
                    <a:pt x="584442" y="36214"/>
                  </a:lnTo>
                  <a:lnTo>
                    <a:pt x="584591" y="36363"/>
                  </a:lnTo>
                  <a:lnTo>
                    <a:pt x="584777" y="36810"/>
                  </a:lnTo>
                  <a:lnTo>
                    <a:pt x="589416" y="52982"/>
                  </a:lnTo>
                  <a:lnTo>
                    <a:pt x="578737" y="52982"/>
                  </a:lnTo>
                  <a:lnTo>
                    <a:pt x="569268" y="88403"/>
                  </a:lnTo>
                  <a:close/>
                </a:path>
                <a:path w="1734820" h="125094">
                  <a:moveTo>
                    <a:pt x="609884" y="88403"/>
                  </a:moveTo>
                  <a:lnTo>
                    <a:pt x="599573" y="88403"/>
                  </a:lnTo>
                  <a:lnTo>
                    <a:pt x="599722" y="87808"/>
                  </a:lnTo>
                  <a:lnTo>
                    <a:pt x="614470" y="36661"/>
                  </a:lnTo>
                  <a:lnTo>
                    <a:pt x="615647" y="35569"/>
                  </a:lnTo>
                  <a:lnTo>
                    <a:pt x="616043" y="35371"/>
                  </a:lnTo>
                  <a:lnTo>
                    <a:pt x="616639" y="35222"/>
                  </a:lnTo>
                  <a:lnTo>
                    <a:pt x="618226" y="35024"/>
                  </a:lnTo>
                  <a:lnTo>
                    <a:pt x="619169" y="34974"/>
                  </a:lnTo>
                  <a:lnTo>
                    <a:pt x="621352" y="34974"/>
                  </a:lnTo>
                  <a:lnTo>
                    <a:pt x="622245" y="35024"/>
                  </a:lnTo>
                  <a:lnTo>
                    <a:pt x="622939" y="35123"/>
                  </a:lnTo>
                  <a:lnTo>
                    <a:pt x="623634" y="35123"/>
                  </a:lnTo>
                  <a:lnTo>
                    <a:pt x="624179" y="35222"/>
                  </a:lnTo>
                  <a:lnTo>
                    <a:pt x="624973" y="35619"/>
                  </a:lnTo>
                  <a:lnTo>
                    <a:pt x="625221" y="35817"/>
                  </a:lnTo>
                  <a:lnTo>
                    <a:pt x="625320" y="36016"/>
                  </a:lnTo>
                  <a:lnTo>
                    <a:pt x="625469" y="36165"/>
                  </a:lnTo>
                  <a:lnTo>
                    <a:pt x="625568" y="36363"/>
                  </a:lnTo>
                  <a:lnTo>
                    <a:pt x="625458" y="38248"/>
                  </a:lnTo>
                  <a:lnTo>
                    <a:pt x="625370" y="38645"/>
                  </a:lnTo>
                  <a:lnTo>
                    <a:pt x="625023" y="39885"/>
                  </a:lnTo>
                  <a:lnTo>
                    <a:pt x="609884" y="88403"/>
                  </a:lnTo>
                  <a:close/>
                </a:path>
                <a:path w="1734820" h="125094">
                  <a:moveTo>
                    <a:pt x="600813" y="100607"/>
                  </a:moveTo>
                  <a:lnTo>
                    <a:pt x="598035" y="100607"/>
                  </a:lnTo>
                  <a:lnTo>
                    <a:pt x="596844" y="100558"/>
                  </a:lnTo>
                  <a:lnTo>
                    <a:pt x="591834" y="98077"/>
                  </a:lnTo>
                  <a:lnTo>
                    <a:pt x="578886" y="53578"/>
                  </a:lnTo>
                  <a:lnTo>
                    <a:pt x="578737" y="52982"/>
                  </a:lnTo>
                  <a:lnTo>
                    <a:pt x="589416" y="52982"/>
                  </a:lnTo>
                  <a:lnTo>
                    <a:pt x="599424" y="87808"/>
                  </a:lnTo>
                  <a:lnTo>
                    <a:pt x="599573" y="88403"/>
                  </a:lnTo>
                  <a:lnTo>
                    <a:pt x="609884" y="88403"/>
                  </a:lnTo>
                  <a:lnTo>
                    <a:pt x="606866" y="98077"/>
                  </a:lnTo>
                  <a:lnTo>
                    <a:pt x="606766" y="98573"/>
                  </a:lnTo>
                  <a:lnTo>
                    <a:pt x="606568" y="99020"/>
                  </a:lnTo>
                  <a:lnTo>
                    <a:pt x="601954" y="100558"/>
                  </a:lnTo>
                  <a:lnTo>
                    <a:pt x="600813" y="100607"/>
                  </a:lnTo>
                  <a:close/>
                </a:path>
                <a:path w="1734820" h="125094">
                  <a:moveTo>
                    <a:pt x="660125" y="100607"/>
                  </a:moveTo>
                  <a:lnTo>
                    <a:pt x="657347" y="100607"/>
                  </a:lnTo>
                  <a:lnTo>
                    <a:pt x="656206" y="100558"/>
                  </a:lnTo>
                  <a:lnTo>
                    <a:pt x="651294" y="98077"/>
                  </a:lnTo>
                  <a:lnTo>
                    <a:pt x="633286" y="39885"/>
                  </a:lnTo>
                  <a:lnTo>
                    <a:pt x="632840" y="38248"/>
                  </a:lnTo>
                  <a:lnTo>
                    <a:pt x="632740" y="36363"/>
                  </a:lnTo>
                  <a:lnTo>
                    <a:pt x="632840" y="36165"/>
                  </a:lnTo>
                  <a:lnTo>
                    <a:pt x="632988" y="36016"/>
                  </a:lnTo>
                  <a:lnTo>
                    <a:pt x="633187" y="35718"/>
                  </a:lnTo>
                  <a:lnTo>
                    <a:pt x="633485" y="35520"/>
                  </a:lnTo>
                  <a:lnTo>
                    <a:pt x="633881" y="35421"/>
                  </a:lnTo>
                  <a:lnTo>
                    <a:pt x="634378" y="35222"/>
                  </a:lnTo>
                  <a:lnTo>
                    <a:pt x="634973" y="35123"/>
                  </a:lnTo>
                  <a:lnTo>
                    <a:pt x="635667" y="35123"/>
                  </a:lnTo>
                  <a:lnTo>
                    <a:pt x="636362" y="35024"/>
                  </a:lnTo>
                  <a:lnTo>
                    <a:pt x="637255" y="34974"/>
                  </a:lnTo>
                  <a:lnTo>
                    <a:pt x="639636" y="34974"/>
                  </a:lnTo>
                  <a:lnTo>
                    <a:pt x="640628" y="35024"/>
                  </a:lnTo>
                  <a:lnTo>
                    <a:pt x="642117" y="35222"/>
                  </a:lnTo>
                  <a:lnTo>
                    <a:pt x="642712" y="35371"/>
                  </a:lnTo>
                  <a:lnTo>
                    <a:pt x="643109" y="35569"/>
                  </a:lnTo>
                  <a:lnTo>
                    <a:pt x="643506" y="35669"/>
                  </a:lnTo>
                  <a:lnTo>
                    <a:pt x="659331" y="87808"/>
                  </a:lnTo>
                  <a:lnTo>
                    <a:pt x="659480" y="88403"/>
                  </a:lnTo>
                  <a:lnTo>
                    <a:pt x="669061" y="88403"/>
                  </a:lnTo>
                  <a:lnTo>
                    <a:pt x="666475" y="98077"/>
                  </a:lnTo>
                  <a:lnTo>
                    <a:pt x="666376" y="98573"/>
                  </a:lnTo>
                  <a:lnTo>
                    <a:pt x="666177" y="99020"/>
                  </a:lnTo>
                  <a:lnTo>
                    <a:pt x="661266" y="100558"/>
                  </a:lnTo>
                  <a:lnTo>
                    <a:pt x="660125" y="100607"/>
                  </a:lnTo>
                  <a:close/>
                </a:path>
                <a:path w="1734820" h="125094">
                  <a:moveTo>
                    <a:pt x="669061" y="88403"/>
                  </a:moveTo>
                  <a:lnTo>
                    <a:pt x="659480" y="88403"/>
                  </a:lnTo>
                  <a:lnTo>
                    <a:pt x="673245" y="36909"/>
                  </a:lnTo>
                  <a:lnTo>
                    <a:pt x="673399" y="36512"/>
                  </a:lnTo>
                  <a:lnTo>
                    <a:pt x="673817" y="35867"/>
                  </a:lnTo>
                  <a:lnTo>
                    <a:pt x="674115" y="35669"/>
                  </a:lnTo>
                  <a:lnTo>
                    <a:pt x="674512" y="35569"/>
                  </a:lnTo>
                  <a:lnTo>
                    <a:pt x="674908" y="35371"/>
                  </a:lnTo>
                  <a:lnTo>
                    <a:pt x="675454" y="35222"/>
                  </a:lnTo>
                  <a:lnTo>
                    <a:pt x="676843" y="35024"/>
                  </a:lnTo>
                  <a:lnTo>
                    <a:pt x="677786" y="34974"/>
                  </a:lnTo>
                  <a:lnTo>
                    <a:pt x="680068" y="34974"/>
                  </a:lnTo>
                  <a:lnTo>
                    <a:pt x="680961" y="35024"/>
                  </a:lnTo>
                  <a:lnTo>
                    <a:pt x="682350" y="35222"/>
                  </a:lnTo>
                  <a:lnTo>
                    <a:pt x="682895" y="35371"/>
                  </a:lnTo>
                  <a:lnTo>
                    <a:pt x="683292" y="35569"/>
                  </a:lnTo>
                  <a:lnTo>
                    <a:pt x="683689" y="35669"/>
                  </a:lnTo>
                  <a:lnTo>
                    <a:pt x="683987" y="35867"/>
                  </a:lnTo>
                  <a:lnTo>
                    <a:pt x="684235" y="36214"/>
                  </a:lnTo>
                  <a:lnTo>
                    <a:pt x="684384" y="36363"/>
                  </a:lnTo>
                  <a:lnTo>
                    <a:pt x="684570" y="36810"/>
                  </a:lnTo>
                  <a:lnTo>
                    <a:pt x="689208" y="52982"/>
                  </a:lnTo>
                  <a:lnTo>
                    <a:pt x="678530" y="52982"/>
                  </a:lnTo>
                  <a:lnTo>
                    <a:pt x="669061" y="88403"/>
                  </a:lnTo>
                  <a:close/>
                </a:path>
                <a:path w="1734820" h="125094">
                  <a:moveTo>
                    <a:pt x="709677" y="88403"/>
                  </a:moveTo>
                  <a:lnTo>
                    <a:pt x="699366" y="88403"/>
                  </a:lnTo>
                  <a:lnTo>
                    <a:pt x="699515" y="87808"/>
                  </a:lnTo>
                  <a:lnTo>
                    <a:pt x="714263" y="36661"/>
                  </a:lnTo>
                  <a:lnTo>
                    <a:pt x="715439" y="35569"/>
                  </a:lnTo>
                  <a:lnTo>
                    <a:pt x="715836" y="35371"/>
                  </a:lnTo>
                  <a:lnTo>
                    <a:pt x="716431" y="35222"/>
                  </a:lnTo>
                  <a:lnTo>
                    <a:pt x="718019" y="35024"/>
                  </a:lnTo>
                  <a:lnTo>
                    <a:pt x="718962" y="34974"/>
                  </a:lnTo>
                  <a:lnTo>
                    <a:pt x="721145" y="34974"/>
                  </a:lnTo>
                  <a:lnTo>
                    <a:pt x="722037" y="35024"/>
                  </a:lnTo>
                  <a:lnTo>
                    <a:pt x="722732" y="35123"/>
                  </a:lnTo>
                  <a:lnTo>
                    <a:pt x="723426" y="35123"/>
                  </a:lnTo>
                  <a:lnTo>
                    <a:pt x="723972" y="35222"/>
                  </a:lnTo>
                  <a:lnTo>
                    <a:pt x="724766" y="35619"/>
                  </a:lnTo>
                  <a:lnTo>
                    <a:pt x="725014" y="35817"/>
                  </a:lnTo>
                  <a:lnTo>
                    <a:pt x="725113" y="36016"/>
                  </a:lnTo>
                  <a:lnTo>
                    <a:pt x="725262" y="36165"/>
                  </a:lnTo>
                  <a:lnTo>
                    <a:pt x="725361" y="36363"/>
                  </a:lnTo>
                  <a:lnTo>
                    <a:pt x="725251" y="38248"/>
                  </a:lnTo>
                  <a:lnTo>
                    <a:pt x="725163" y="38645"/>
                  </a:lnTo>
                  <a:lnTo>
                    <a:pt x="724815" y="39885"/>
                  </a:lnTo>
                  <a:lnTo>
                    <a:pt x="709677" y="88403"/>
                  </a:lnTo>
                  <a:close/>
                </a:path>
                <a:path w="1734820" h="125094">
                  <a:moveTo>
                    <a:pt x="700606" y="100607"/>
                  </a:moveTo>
                  <a:lnTo>
                    <a:pt x="697828" y="100607"/>
                  </a:lnTo>
                  <a:lnTo>
                    <a:pt x="696637" y="100558"/>
                  </a:lnTo>
                  <a:lnTo>
                    <a:pt x="691627" y="98077"/>
                  </a:lnTo>
                  <a:lnTo>
                    <a:pt x="678679" y="53578"/>
                  </a:lnTo>
                  <a:lnTo>
                    <a:pt x="678530" y="52982"/>
                  </a:lnTo>
                  <a:lnTo>
                    <a:pt x="689208" y="52982"/>
                  </a:lnTo>
                  <a:lnTo>
                    <a:pt x="699217" y="87808"/>
                  </a:lnTo>
                  <a:lnTo>
                    <a:pt x="699366" y="88403"/>
                  </a:lnTo>
                  <a:lnTo>
                    <a:pt x="709677" y="88403"/>
                  </a:lnTo>
                  <a:lnTo>
                    <a:pt x="706658" y="98077"/>
                  </a:lnTo>
                  <a:lnTo>
                    <a:pt x="706559" y="98573"/>
                  </a:lnTo>
                  <a:lnTo>
                    <a:pt x="706361" y="99020"/>
                  </a:lnTo>
                  <a:lnTo>
                    <a:pt x="701747" y="100558"/>
                  </a:lnTo>
                  <a:lnTo>
                    <a:pt x="700606" y="100607"/>
                  </a:lnTo>
                  <a:close/>
                </a:path>
                <a:path w="1734820" h="125094">
                  <a:moveTo>
                    <a:pt x="749251" y="100756"/>
                  </a:moveTo>
                  <a:lnTo>
                    <a:pt x="743695" y="100756"/>
                  </a:lnTo>
                  <a:lnTo>
                    <a:pt x="741761" y="100260"/>
                  </a:lnTo>
                  <a:lnTo>
                    <a:pt x="740669" y="99268"/>
                  </a:lnTo>
                  <a:lnTo>
                    <a:pt x="739677" y="98176"/>
                  </a:lnTo>
                  <a:lnTo>
                    <a:pt x="739181" y="96043"/>
                  </a:lnTo>
                  <a:lnTo>
                    <a:pt x="739219" y="89544"/>
                  </a:lnTo>
                  <a:lnTo>
                    <a:pt x="739726" y="87560"/>
                  </a:lnTo>
                  <a:lnTo>
                    <a:pt x="741909" y="85377"/>
                  </a:lnTo>
                  <a:lnTo>
                    <a:pt x="743844" y="84832"/>
                  </a:lnTo>
                  <a:lnTo>
                    <a:pt x="749400" y="84832"/>
                  </a:lnTo>
                  <a:lnTo>
                    <a:pt x="751285" y="85377"/>
                  </a:lnTo>
                  <a:lnTo>
                    <a:pt x="752278" y="86469"/>
                  </a:lnTo>
                  <a:lnTo>
                    <a:pt x="753369" y="87461"/>
                  </a:lnTo>
                  <a:lnTo>
                    <a:pt x="753915" y="89544"/>
                  </a:lnTo>
                  <a:lnTo>
                    <a:pt x="753902" y="96043"/>
                  </a:lnTo>
                  <a:lnTo>
                    <a:pt x="753369" y="98176"/>
                  </a:lnTo>
                  <a:lnTo>
                    <a:pt x="752278" y="99268"/>
                  </a:lnTo>
                  <a:lnTo>
                    <a:pt x="751186" y="100260"/>
                  </a:lnTo>
                  <a:lnTo>
                    <a:pt x="749251" y="100756"/>
                  </a:lnTo>
                  <a:close/>
                </a:path>
                <a:path w="1734820" h="125094">
                  <a:moveTo>
                    <a:pt x="805477" y="101500"/>
                  </a:moveTo>
                  <a:lnTo>
                    <a:pt x="795258" y="101500"/>
                  </a:lnTo>
                  <a:lnTo>
                    <a:pt x="790843" y="100756"/>
                  </a:lnTo>
                  <a:lnTo>
                    <a:pt x="770255" y="63351"/>
                  </a:lnTo>
                  <a:lnTo>
                    <a:pt x="770900" y="58787"/>
                  </a:lnTo>
                  <a:lnTo>
                    <a:pt x="796349" y="34081"/>
                  </a:lnTo>
                  <a:lnTo>
                    <a:pt x="806569" y="34081"/>
                  </a:lnTo>
                  <a:lnTo>
                    <a:pt x="810984" y="34825"/>
                  </a:lnTo>
                  <a:lnTo>
                    <a:pt x="818525" y="37802"/>
                  </a:lnTo>
                  <a:lnTo>
                    <a:pt x="821650" y="39985"/>
                  </a:lnTo>
                  <a:lnTo>
                    <a:pt x="824644" y="43457"/>
                  </a:lnTo>
                  <a:lnTo>
                    <a:pt x="797788" y="43457"/>
                  </a:lnTo>
                  <a:lnTo>
                    <a:pt x="794960" y="44053"/>
                  </a:lnTo>
                  <a:lnTo>
                    <a:pt x="782104" y="63351"/>
                  </a:lnTo>
                  <a:lnTo>
                    <a:pt x="782119" y="72082"/>
                  </a:lnTo>
                  <a:lnTo>
                    <a:pt x="797193" y="91975"/>
                  </a:lnTo>
                  <a:lnTo>
                    <a:pt x="823561" y="91975"/>
                  </a:lnTo>
                  <a:lnTo>
                    <a:pt x="821104" y="94803"/>
                  </a:lnTo>
                  <a:lnTo>
                    <a:pt x="817830" y="97184"/>
                  </a:lnTo>
                  <a:lnTo>
                    <a:pt x="813861" y="98970"/>
                  </a:lnTo>
                  <a:lnTo>
                    <a:pt x="809992" y="100657"/>
                  </a:lnTo>
                  <a:lnTo>
                    <a:pt x="805477" y="101500"/>
                  </a:lnTo>
                  <a:close/>
                </a:path>
                <a:path w="1734820" h="125094">
                  <a:moveTo>
                    <a:pt x="823561" y="91975"/>
                  </a:moveTo>
                  <a:lnTo>
                    <a:pt x="804039" y="91975"/>
                  </a:lnTo>
                  <a:lnTo>
                    <a:pt x="806867" y="91380"/>
                  </a:lnTo>
                  <a:lnTo>
                    <a:pt x="809248" y="90189"/>
                  </a:lnTo>
                  <a:lnTo>
                    <a:pt x="818889" y="76696"/>
                  </a:lnTo>
                  <a:lnTo>
                    <a:pt x="819418" y="74711"/>
                  </a:lnTo>
                  <a:lnTo>
                    <a:pt x="819568" y="73471"/>
                  </a:lnTo>
                  <a:lnTo>
                    <a:pt x="819688" y="63351"/>
                  </a:lnTo>
                  <a:lnTo>
                    <a:pt x="819467" y="61366"/>
                  </a:lnTo>
                  <a:lnTo>
                    <a:pt x="818773" y="58489"/>
                  </a:lnTo>
                  <a:lnTo>
                    <a:pt x="818178" y="55512"/>
                  </a:lnTo>
                  <a:lnTo>
                    <a:pt x="817185" y="52933"/>
                  </a:lnTo>
                  <a:lnTo>
                    <a:pt x="815796" y="50750"/>
                  </a:lnTo>
                  <a:lnTo>
                    <a:pt x="814407" y="48468"/>
                  </a:lnTo>
                  <a:lnTo>
                    <a:pt x="812472" y="46682"/>
                  </a:lnTo>
                  <a:lnTo>
                    <a:pt x="809992" y="45392"/>
                  </a:lnTo>
                  <a:lnTo>
                    <a:pt x="807611" y="44102"/>
                  </a:lnTo>
                  <a:lnTo>
                    <a:pt x="804634" y="43457"/>
                  </a:lnTo>
                  <a:lnTo>
                    <a:pt x="824644" y="43457"/>
                  </a:lnTo>
                  <a:lnTo>
                    <a:pt x="826611" y="45739"/>
                  </a:lnTo>
                  <a:lnTo>
                    <a:pt x="828446" y="49212"/>
                  </a:lnTo>
                  <a:lnTo>
                    <a:pt x="829637" y="53280"/>
                  </a:lnTo>
                  <a:lnTo>
                    <a:pt x="830927" y="57348"/>
                  </a:lnTo>
                  <a:lnTo>
                    <a:pt x="831489" y="61366"/>
                  </a:lnTo>
                  <a:lnTo>
                    <a:pt x="831572" y="72082"/>
                  </a:lnTo>
                  <a:lnTo>
                    <a:pt x="830927" y="76696"/>
                  </a:lnTo>
                  <a:lnTo>
                    <a:pt x="828347" y="85129"/>
                  </a:lnTo>
                  <a:lnTo>
                    <a:pt x="826363" y="88751"/>
                  </a:lnTo>
                  <a:lnTo>
                    <a:pt x="823561" y="91975"/>
                  </a:lnTo>
                  <a:close/>
                </a:path>
                <a:path w="1734820" h="125094">
                  <a:moveTo>
                    <a:pt x="870616" y="45392"/>
                  </a:moveTo>
                  <a:lnTo>
                    <a:pt x="858011" y="45392"/>
                  </a:lnTo>
                  <a:lnTo>
                    <a:pt x="859896" y="43507"/>
                  </a:lnTo>
                  <a:lnTo>
                    <a:pt x="861682" y="41870"/>
                  </a:lnTo>
                  <a:lnTo>
                    <a:pt x="865155" y="38992"/>
                  </a:lnTo>
                  <a:lnTo>
                    <a:pt x="866891" y="37802"/>
                  </a:lnTo>
                  <a:lnTo>
                    <a:pt x="868578" y="36909"/>
                  </a:lnTo>
                  <a:lnTo>
                    <a:pt x="870364" y="35917"/>
                  </a:lnTo>
                  <a:lnTo>
                    <a:pt x="872150" y="35222"/>
                  </a:lnTo>
                  <a:lnTo>
                    <a:pt x="873936" y="34825"/>
                  </a:lnTo>
                  <a:lnTo>
                    <a:pt x="875821" y="34329"/>
                  </a:lnTo>
                  <a:lnTo>
                    <a:pt x="877805" y="34081"/>
                  </a:lnTo>
                  <a:lnTo>
                    <a:pt x="884354" y="34081"/>
                  </a:lnTo>
                  <a:lnTo>
                    <a:pt x="888124" y="34974"/>
                  </a:lnTo>
                  <a:lnTo>
                    <a:pt x="891200" y="36760"/>
                  </a:lnTo>
                  <a:lnTo>
                    <a:pt x="894375" y="38447"/>
                  </a:lnTo>
                  <a:lnTo>
                    <a:pt x="896955" y="40778"/>
                  </a:lnTo>
                  <a:lnTo>
                    <a:pt x="898939" y="43755"/>
                  </a:lnTo>
                  <a:lnTo>
                    <a:pt x="876168" y="43755"/>
                  </a:lnTo>
                  <a:lnTo>
                    <a:pt x="874729" y="43953"/>
                  </a:lnTo>
                  <a:lnTo>
                    <a:pt x="871951" y="44747"/>
                  </a:lnTo>
                  <a:lnTo>
                    <a:pt x="870616" y="45392"/>
                  </a:lnTo>
                  <a:close/>
                </a:path>
                <a:path w="1734820" h="125094">
                  <a:moveTo>
                    <a:pt x="854936" y="125015"/>
                  </a:moveTo>
                  <a:lnTo>
                    <a:pt x="852752" y="125015"/>
                  </a:lnTo>
                  <a:lnTo>
                    <a:pt x="851810" y="124965"/>
                  </a:lnTo>
                  <a:lnTo>
                    <a:pt x="848238" y="36363"/>
                  </a:lnTo>
                  <a:lnTo>
                    <a:pt x="848337" y="36165"/>
                  </a:lnTo>
                  <a:lnTo>
                    <a:pt x="848536" y="35867"/>
                  </a:lnTo>
                  <a:lnTo>
                    <a:pt x="848833" y="35669"/>
                  </a:lnTo>
                  <a:lnTo>
                    <a:pt x="849230" y="35569"/>
                  </a:lnTo>
                  <a:lnTo>
                    <a:pt x="849627" y="35371"/>
                  </a:lnTo>
                  <a:lnTo>
                    <a:pt x="850124" y="35222"/>
                  </a:lnTo>
                  <a:lnTo>
                    <a:pt x="851413" y="35024"/>
                  </a:lnTo>
                  <a:lnTo>
                    <a:pt x="852207" y="34974"/>
                  </a:lnTo>
                  <a:lnTo>
                    <a:pt x="854092" y="34974"/>
                  </a:lnTo>
                  <a:lnTo>
                    <a:pt x="854886" y="35024"/>
                  </a:lnTo>
                  <a:lnTo>
                    <a:pt x="856076" y="35222"/>
                  </a:lnTo>
                  <a:lnTo>
                    <a:pt x="856572" y="35371"/>
                  </a:lnTo>
                  <a:lnTo>
                    <a:pt x="856969" y="35569"/>
                  </a:lnTo>
                  <a:lnTo>
                    <a:pt x="857366" y="35669"/>
                  </a:lnTo>
                  <a:lnTo>
                    <a:pt x="857614" y="35867"/>
                  </a:lnTo>
                  <a:lnTo>
                    <a:pt x="857713" y="36165"/>
                  </a:lnTo>
                  <a:lnTo>
                    <a:pt x="857912" y="36363"/>
                  </a:lnTo>
                  <a:lnTo>
                    <a:pt x="858011" y="45392"/>
                  </a:lnTo>
                  <a:lnTo>
                    <a:pt x="870616" y="45392"/>
                  </a:lnTo>
                  <a:lnTo>
                    <a:pt x="869024" y="46434"/>
                  </a:lnTo>
                  <a:lnTo>
                    <a:pt x="867635" y="47327"/>
                  </a:lnTo>
                  <a:lnTo>
                    <a:pt x="866147" y="48567"/>
                  </a:lnTo>
                  <a:lnTo>
                    <a:pt x="864507" y="50204"/>
                  </a:lnTo>
                  <a:lnTo>
                    <a:pt x="862972" y="51643"/>
                  </a:lnTo>
                  <a:lnTo>
                    <a:pt x="861285" y="53478"/>
                  </a:lnTo>
                  <a:lnTo>
                    <a:pt x="859499" y="55661"/>
                  </a:lnTo>
                  <a:lnTo>
                    <a:pt x="859499" y="80069"/>
                  </a:lnTo>
                  <a:lnTo>
                    <a:pt x="873936" y="91826"/>
                  </a:lnTo>
                  <a:lnTo>
                    <a:pt x="897976" y="91826"/>
                  </a:lnTo>
                  <a:lnTo>
                    <a:pt x="897748" y="92124"/>
                  </a:lnTo>
                  <a:lnTo>
                    <a:pt x="859499" y="92124"/>
                  </a:lnTo>
                  <a:lnTo>
                    <a:pt x="859400" y="123477"/>
                  </a:lnTo>
                  <a:lnTo>
                    <a:pt x="859202" y="123676"/>
                  </a:lnTo>
                  <a:lnTo>
                    <a:pt x="855828" y="124965"/>
                  </a:lnTo>
                  <a:lnTo>
                    <a:pt x="854936" y="125015"/>
                  </a:lnTo>
                  <a:close/>
                </a:path>
                <a:path w="1734820" h="125094">
                  <a:moveTo>
                    <a:pt x="897976" y="91826"/>
                  </a:moveTo>
                  <a:lnTo>
                    <a:pt x="879790" y="91826"/>
                  </a:lnTo>
                  <a:lnTo>
                    <a:pt x="882221" y="91132"/>
                  </a:lnTo>
                  <a:lnTo>
                    <a:pt x="884205" y="89743"/>
                  </a:lnTo>
                  <a:lnTo>
                    <a:pt x="886288" y="88354"/>
                  </a:lnTo>
                  <a:lnTo>
                    <a:pt x="887926" y="86518"/>
                  </a:lnTo>
                  <a:lnTo>
                    <a:pt x="889116" y="84236"/>
                  </a:lnTo>
                  <a:lnTo>
                    <a:pt x="890406" y="81954"/>
                  </a:lnTo>
                  <a:lnTo>
                    <a:pt x="891349" y="79424"/>
                  </a:lnTo>
                  <a:lnTo>
                    <a:pt x="892539" y="73868"/>
                  </a:lnTo>
                  <a:lnTo>
                    <a:pt x="892717" y="72181"/>
                  </a:lnTo>
                  <a:lnTo>
                    <a:pt x="892837" y="64988"/>
                  </a:lnTo>
                  <a:lnTo>
                    <a:pt x="892589" y="61962"/>
                  </a:lnTo>
                  <a:lnTo>
                    <a:pt x="891596" y="56108"/>
                  </a:lnTo>
                  <a:lnTo>
                    <a:pt x="890753" y="53478"/>
                  </a:lnTo>
                  <a:lnTo>
                    <a:pt x="889563" y="51196"/>
                  </a:lnTo>
                  <a:lnTo>
                    <a:pt x="888471" y="48914"/>
                  </a:lnTo>
                  <a:lnTo>
                    <a:pt x="886933" y="47128"/>
                  </a:lnTo>
                  <a:lnTo>
                    <a:pt x="884949" y="45839"/>
                  </a:lnTo>
                  <a:lnTo>
                    <a:pt x="882964" y="44450"/>
                  </a:lnTo>
                  <a:lnTo>
                    <a:pt x="880534" y="43755"/>
                  </a:lnTo>
                  <a:lnTo>
                    <a:pt x="898939" y="43755"/>
                  </a:lnTo>
                  <a:lnTo>
                    <a:pt x="904594" y="72181"/>
                  </a:lnTo>
                  <a:lnTo>
                    <a:pt x="903999" y="76993"/>
                  </a:lnTo>
                  <a:lnTo>
                    <a:pt x="902808" y="81260"/>
                  </a:lnTo>
                  <a:lnTo>
                    <a:pt x="901717" y="85526"/>
                  </a:lnTo>
                  <a:lnTo>
                    <a:pt x="900030" y="89148"/>
                  </a:lnTo>
                  <a:lnTo>
                    <a:pt x="897976" y="91826"/>
                  </a:lnTo>
                  <a:close/>
                </a:path>
                <a:path w="1734820" h="125094">
                  <a:moveTo>
                    <a:pt x="882369" y="101500"/>
                  </a:moveTo>
                  <a:lnTo>
                    <a:pt x="876218" y="101500"/>
                  </a:lnTo>
                  <a:lnTo>
                    <a:pt x="874482" y="101302"/>
                  </a:lnTo>
                  <a:lnTo>
                    <a:pt x="859499" y="92124"/>
                  </a:lnTo>
                  <a:lnTo>
                    <a:pt x="897748" y="92124"/>
                  </a:lnTo>
                  <a:lnTo>
                    <a:pt x="882369" y="101500"/>
                  </a:lnTo>
                  <a:close/>
                </a:path>
                <a:path w="1734820" h="125094">
                  <a:moveTo>
                    <a:pt x="951051" y="101500"/>
                  </a:moveTo>
                  <a:lnTo>
                    <a:pt x="943113" y="101500"/>
                  </a:lnTo>
                  <a:lnTo>
                    <a:pt x="938649" y="100806"/>
                  </a:lnTo>
                  <a:lnTo>
                    <a:pt x="917515" y="73570"/>
                  </a:lnTo>
                  <a:lnTo>
                    <a:pt x="917515" y="62755"/>
                  </a:lnTo>
                  <a:lnTo>
                    <a:pt x="925403" y="43160"/>
                  </a:lnTo>
                  <a:lnTo>
                    <a:pt x="927983" y="40183"/>
                  </a:lnTo>
                  <a:lnTo>
                    <a:pt x="931058" y="37951"/>
                  </a:lnTo>
                  <a:lnTo>
                    <a:pt x="934630" y="36462"/>
                  </a:lnTo>
                  <a:lnTo>
                    <a:pt x="938301" y="34875"/>
                  </a:lnTo>
                  <a:lnTo>
                    <a:pt x="942369" y="34081"/>
                  </a:lnTo>
                  <a:lnTo>
                    <a:pt x="951696" y="34081"/>
                  </a:lnTo>
                  <a:lnTo>
                    <a:pt x="955813" y="34875"/>
                  </a:lnTo>
                  <a:lnTo>
                    <a:pt x="959187" y="36462"/>
                  </a:lnTo>
                  <a:lnTo>
                    <a:pt x="962560" y="37951"/>
                  </a:lnTo>
                  <a:lnTo>
                    <a:pt x="965338" y="40034"/>
                  </a:lnTo>
                  <a:lnTo>
                    <a:pt x="967647" y="42862"/>
                  </a:lnTo>
                  <a:lnTo>
                    <a:pt x="943610" y="42862"/>
                  </a:lnTo>
                  <a:lnTo>
                    <a:pt x="941179" y="43408"/>
                  </a:lnTo>
                  <a:lnTo>
                    <a:pt x="938991" y="44549"/>
                  </a:lnTo>
                  <a:lnTo>
                    <a:pt x="937011" y="45491"/>
                  </a:lnTo>
                  <a:lnTo>
                    <a:pt x="935275" y="46880"/>
                  </a:lnTo>
                  <a:lnTo>
                    <a:pt x="933886" y="48666"/>
                  </a:lnTo>
                  <a:lnTo>
                    <a:pt x="932497" y="50353"/>
                  </a:lnTo>
                  <a:lnTo>
                    <a:pt x="931405" y="52337"/>
                  </a:lnTo>
                  <a:lnTo>
                    <a:pt x="929818" y="56901"/>
                  </a:lnTo>
                  <a:lnTo>
                    <a:pt x="929399" y="59134"/>
                  </a:lnTo>
                  <a:lnTo>
                    <a:pt x="929272" y="61763"/>
                  </a:lnTo>
                  <a:lnTo>
                    <a:pt x="973921" y="61763"/>
                  </a:lnTo>
                  <a:lnTo>
                    <a:pt x="973921" y="66873"/>
                  </a:lnTo>
                  <a:lnTo>
                    <a:pt x="973474" y="68113"/>
                  </a:lnTo>
                  <a:lnTo>
                    <a:pt x="971688" y="69701"/>
                  </a:lnTo>
                  <a:lnTo>
                    <a:pt x="970696" y="70098"/>
                  </a:lnTo>
                  <a:lnTo>
                    <a:pt x="929272" y="70098"/>
                  </a:lnTo>
                  <a:lnTo>
                    <a:pt x="929284" y="73570"/>
                  </a:lnTo>
                  <a:lnTo>
                    <a:pt x="945544" y="92273"/>
                  </a:lnTo>
                  <a:lnTo>
                    <a:pt x="971242" y="92273"/>
                  </a:lnTo>
                  <a:lnTo>
                    <a:pt x="971192" y="94406"/>
                  </a:lnTo>
                  <a:lnTo>
                    <a:pt x="971093" y="94803"/>
                  </a:lnTo>
                  <a:lnTo>
                    <a:pt x="970994" y="95101"/>
                  </a:lnTo>
                  <a:lnTo>
                    <a:pt x="970845" y="95398"/>
                  </a:lnTo>
                  <a:lnTo>
                    <a:pt x="970647" y="95696"/>
                  </a:lnTo>
                  <a:lnTo>
                    <a:pt x="970547" y="95994"/>
                  </a:lnTo>
                  <a:lnTo>
                    <a:pt x="956359" y="100756"/>
                  </a:lnTo>
                  <a:lnTo>
                    <a:pt x="953779" y="101252"/>
                  </a:lnTo>
                  <a:lnTo>
                    <a:pt x="951051" y="101500"/>
                  </a:lnTo>
                  <a:close/>
                </a:path>
                <a:path w="1734820" h="125094">
                  <a:moveTo>
                    <a:pt x="973921" y="61763"/>
                  </a:moveTo>
                  <a:lnTo>
                    <a:pt x="962610" y="61763"/>
                  </a:lnTo>
                  <a:lnTo>
                    <a:pt x="962709" y="55909"/>
                  </a:lnTo>
                  <a:lnTo>
                    <a:pt x="961370" y="51296"/>
                  </a:lnTo>
                  <a:lnTo>
                    <a:pt x="958592" y="47922"/>
                  </a:lnTo>
                  <a:lnTo>
                    <a:pt x="955913" y="44549"/>
                  </a:lnTo>
                  <a:lnTo>
                    <a:pt x="951845" y="42862"/>
                  </a:lnTo>
                  <a:lnTo>
                    <a:pt x="967647" y="42862"/>
                  </a:lnTo>
                  <a:lnTo>
                    <a:pt x="969704" y="45293"/>
                  </a:lnTo>
                  <a:lnTo>
                    <a:pt x="971291" y="48369"/>
                  </a:lnTo>
                  <a:lnTo>
                    <a:pt x="972408" y="52337"/>
                  </a:lnTo>
                  <a:lnTo>
                    <a:pt x="973375" y="55413"/>
                  </a:lnTo>
                  <a:lnTo>
                    <a:pt x="973921" y="59134"/>
                  </a:lnTo>
                  <a:lnTo>
                    <a:pt x="973921" y="61763"/>
                  </a:lnTo>
                  <a:close/>
                </a:path>
                <a:path w="1734820" h="125094">
                  <a:moveTo>
                    <a:pt x="971242" y="92273"/>
                  </a:moveTo>
                  <a:lnTo>
                    <a:pt x="952192" y="92273"/>
                  </a:lnTo>
                  <a:lnTo>
                    <a:pt x="954821" y="92075"/>
                  </a:lnTo>
                  <a:lnTo>
                    <a:pt x="957103" y="91678"/>
                  </a:lnTo>
                  <a:lnTo>
                    <a:pt x="959386" y="91181"/>
                  </a:lnTo>
                  <a:lnTo>
                    <a:pt x="961320" y="90636"/>
                  </a:lnTo>
                  <a:lnTo>
                    <a:pt x="962908" y="90040"/>
                  </a:lnTo>
                  <a:lnTo>
                    <a:pt x="964594" y="89445"/>
                  </a:lnTo>
                  <a:lnTo>
                    <a:pt x="965984" y="88899"/>
                  </a:lnTo>
                  <a:lnTo>
                    <a:pt x="968166" y="87907"/>
                  </a:lnTo>
                  <a:lnTo>
                    <a:pt x="968960" y="87659"/>
                  </a:lnTo>
                  <a:lnTo>
                    <a:pt x="969754" y="87659"/>
                  </a:lnTo>
                  <a:lnTo>
                    <a:pt x="970002" y="87758"/>
                  </a:lnTo>
                  <a:lnTo>
                    <a:pt x="970200" y="87957"/>
                  </a:lnTo>
                  <a:lnTo>
                    <a:pt x="970498" y="88056"/>
                  </a:lnTo>
                  <a:lnTo>
                    <a:pt x="970696" y="88304"/>
                  </a:lnTo>
                  <a:lnTo>
                    <a:pt x="970795" y="88701"/>
                  </a:lnTo>
                  <a:lnTo>
                    <a:pt x="970994" y="88999"/>
                  </a:lnTo>
                  <a:lnTo>
                    <a:pt x="971093" y="90040"/>
                  </a:lnTo>
                  <a:lnTo>
                    <a:pt x="971211" y="90785"/>
                  </a:lnTo>
                  <a:lnTo>
                    <a:pt x="971242" y="92273"/>
                  </a:lnTo>
                  <a:close/>
                </a:path>
                <a:path w="1734820" h="125094">
                  <a:moveTo>
                    <a:pt x="1013341" y="45243"/>
                  </a:moveTo>
                  <a:lnTo>
                    <a:pt x="1001113" y="45243"/>
                  </a:lnTo>
                  <a:lnTo>
                    <a:pt x="1004586" y="41374"/>
                  </a:lnTo>
                  <a:lnTo>
                    <a:pt x="1008009" y="38546"/>
                  </a:lnTo>
                  <a:lnTo>
                    <a:pt x="1011382" y="36760"/>
                  </a:lnTo>
                  <a:lnTo>
                    <a:pt x="1014855" y="34974"/>
                  </a:lnTo>
                  <a:lnTo>
                    <a:pt x="1018377" y="34081"/>
                  </a:lnTo>
                  <a:lnTo>
                    <a:pt x="1026017" y="34081"/>
                  </a:lnTo>
                  <a:lnTo>
                    <a:pt x="1029440" y="34776"/>
                  </a:lnTo>
                  <a:lnTo>
                    <a:pt x="1034996" y="37554"/>
                  </a:lnTo>
                  <a:lnTo>
                    <a:pt x="1037229" y="39389"/>
                  </a:lnTo>
                  <a:lnTo>
                    <a:pt x="1038915" y="41671"/>
                  </a:lnTo>
                  <a:lnTo>
                    <a:pt x="1040546" y="43755"/>
                  </a:lnTo>
                  <a:lnTo>
                    <a:pt x="1016790" y="43755"/>
                  </a:lnTo>
                  <a:lnTo>
                    <a:pt x="1013962" y="44797"/>
                  </a:lnTo>
                  <a:lnTo>
                    <a:pt x="1013341" y="45243"/>
                  </a:lnTo>
                  <a:close/>
                </a:path>
                <a:path w="1734820" h="125094">
                  <a:moveTo>
                    <a:pt x="997740" y="100607"/>
                  </a:moveTo>
                  <a:lnTo>
                    <a:pt x="995557" y="100607"/>
                  </a:lnTo>
                  <a:lnTo>
                    <a:pt x="994614" y="100558"/>
                  </a:lnTo>
                  <a:lnTo>
                    <a:pt x="991043" y="36512"/>
                  </a:lnTo>
                  <a:lnTo>
                    <a:pt x="991142" y="36314"/>
                  </a:lnTo>
                  <a:lnTo>
                    <a:pt x="995061" y="34974"/>
                  </a:lnTo>
                  <a:lnTo>
                    <a:pt x="997144" y="34974"/>
                  </a:lnTo>
                  <a:lnTo>
                    <a:pt x="997988" y="35024"/>
                  </a:lnTo>
                  <a:lnTo>
                    <a:pt x="999277" y="35222"/>
                  </a:lnTo>
                  <a:lnTo>
                    <a:pt x="999774" y="35371"/>
                  </a:lnTo>
                  <a:lnTo>
                    <a:pt x="1000071" y="35569"/>
                  </a:lnTo>
                  <a:lnTo>
                    <a:pt x="1000468" y="35768"/>
                  </a:lnTo>
                  <a:lnTo>
                    <a:pt x="1000716" y="36016"/>
                  </a:lnTo>
                  <a:lnTo>
                    <a:pt x="1000815" y="36314"/>
                  </a:lnTo>
                  <a:lnTo>
                    <a:pt x="1001014" y="36512"/>
                  </a:lnTo>
                  <a:lnTo>
                    <a:pt x="1001113" y="45243"/>
                  </a:lnTo>
                  <a:lnTo>
                    <a:pt x="1013341" y="45243"/>
                  </a:lnTo>
                  <a:lnTo>
                    <a:pt x="1008307" y="48865"/>
                  </a:lnTo>
                  <a:lnTo>
                    <a:pt x="1005380" y="51742"/>
                  </a:lnTo>
                  <a:lnTo>
                    <a:pt x="1002304" y="55512"/>
                  </a:lnTo>
                  <a:lnTo>
                    <a:pt x="1002205" y="99119"/>
                  </a:lnTo>
                  <a:lnTo>
                    <a:pt x="1002006" y="99417"/>
                  </a:lnTo>
                  <a:lnTo>
                    <a:pt x="998633" y="100558"/>
                  </a:lnTo>
                  <a:lnTo>
                    <a:pt x="997740" y="100607"/>
                  </a:lnTo>
                  <a:close/>
                </a:path>
                <a:path w="1734820" h="125094">
                  <a:moveTo>
                    <a:pt x="1039263" y="100607"/>
                  </a:moveTo>
                  <a:lnTo>
                    <a:pt x="1037080" y="100607"/>
                  </a:lnTo>
                  <a:lnTo>
                    <a:pt x="1036137" y="100558"/>
                  </a:lnTo>
                  <a:lnTo>
                    <a:pt x="1032516" y="59035"/>
                  </a:lnTo>
                  <a:lnTo>
                    <a:pt x="1032218" y="56257"/>
                  </a:lnTo>
                  <a:lnTo>
                    <a:pt x="1031623" y="54173"/>
                  </a:lnTo>
                  <a:lnTo>
                    <a:pt x="1031127" y="51990"/>
                  </a:lnTo>
                  <a:lnTo>
                    <a:pt x="1030333" y="50155"/>
                  </a:lnTo>
                  <a:lnTo>
                    <a:pt x="1029242" y="48666"/>
                  </a:lnTo>
                  <a:lnTo>
                    <a:pt x="1028250" y="47079"/>
                  </a:lnTo>
                  <a:lnTo>
                    <a:pt x="1026910" y="45888"/>
                  </a:lnTo>
                  <a:lnTo>
                    <a:pt x="1025223" y="45094"/>
                  </a:lnTo>
                  <a:lnTo>
                    <a:pt x="1023636" y="44201"/>
                  </a:lnTo>
                  <a:lnTo>
                    <a:pt x="1021751" y="43755"/>
                  </a:lnTo>
                  <a:lnTo>
                    <a:pt x="1040546" y="43755"/>
                  </a:lnTo>
                  <a:lnTo>
                    <a:pt x="1040701" y="43953"/>
                  </a:lnTo>
                  <a:lnTo>
                    <a:pt x="1041942" y="46682"/>
                  </a:lnTo>
                  <a:lnTo>
                    <a:pt x="1042713" y="50155"/>
                  </a:lnTo>
                  <a:lnTo>
                    <a:pt x="1043430" y="52933"/>
                  </a:lnTo>
                  <a:lnTo>
                    <a:pt x="1043705" y="55512"/>
                  </a:lnTo>
                  <a:lnTo>
                    <a:pt x="1043728" y="99119"/>
                  </a:lnTo>
                  <a:lnTo>
                    <a:pt x="1043529" y="99417"/>
                  </a:lnTo>
                  <a:lnTo>
                    <a:pt x="1040156" y="100558"/>
                  </a:lnTo>
                  <a:lnTo>
                    <a:pt x="1039263" y="100607"/>
                  </a:lnTo>
                  <a:close/>
                </a:path>
                <a:path w="1734820" h="125094">
                  <a:moveTo>
                    <a:pt x="1085848" y="45987"/>
                  </a:moveTo>
                  <a:lnTo>
                    <a:pt x="1074458" y="45987"/>
                  </a:lnTo>
                  <a:lnTo>
                    <a:pt x="1076145" y="43606"/>
                  </a:lnTo>
                  <a:lnTo>
                    <a:pt x="1087406" y="34676"/>
                  </a:lnTo>
                  <a:lnTo>
                    <a:pt x="1088696" y="34280"/>
                  </a:lnTo>
                  <a:lnTo>
                    <a:pt x="1089986" y="34081"/>
                  </a:lnTo>
                  <a:lnTo>
                    <a:pt x="1091871" y="34081"/>
                  </a:lnTo>
                  <a:lnTo>
                    <a:pt x="1092516" y="34131"/>
                  </a:lnTo>
                  <a:lnTo>
                    <a:pt x="1093210" y="34230"/>
                  </a:lnTo>
                  <a:lnTo>
                    <a:pt x="1094004" y="34230"/>
                  </a:lnTo>
                  <a:lnTo>
                    <a:pt x="1094798" y="34329"/>
                  </a:lnTo>
                  <a:lnTo>
                    <a:pt x="1096485" y="34726"/>
                  </a:lnTo>
                  <a:lnTo>
                    <a:pt x="1097229" y="34924"/>
                  </a:lnTo>
                  <a:lnTo>
                    <a:pt x="1097824" y="35123"/>
                  </a:lnTo>
                  <a:lnTo>
                    <a:pt x="1098518" y="35321"/>
                  </a:lnTo>
                  <a:lnTo>
                    <a:pt x="1098965" y="35569"/>
                  </a:lnTo>
                  <a:lnTo>
                    <a:pt x="1099163" y="35867"/>
                  </a:lnTo>
                  <a:lnTo>
                    <a:pt x="1099461" y="36066"/>
                  </a:lnTo>
                  <a:lnTo>
                    <a:pt x="1099660" y="36264"/>
                  </a:lnTo>
                  <a:lnTo>
                    <a:pt x="1099893" y="36760"/>
                  </a:lnTo>
                  <a:lnTo>
                    <a:pt x="1100156" y="37504"/>
                  </a:lnTo>
                  <a:lnTo>
                    <a:pt x="1100056" y="44301"/>
                  </a:lnTo>
                  <a:lnTo>
                    <a:pt x="1099993" y="44648"/>
                  </a:lnTo>
                  <a:lnTo>
                    <a:pt x="1089440" y="44648"/>
                  </a:lnTo>
                  <a:lnTo>
                    <a:pt x="1088349" y="44896"/>
                  </a:lnTo>
                  <a:lnTo>
                    <a:pt x="1087257" y="45392"/>
                  </a:lnTo>
                  <a:lnTo>
                    <a:pt x="1086166" y="45789"/>
                  </a:lnTo>
                  <a:lnTo>
                    <a:pt x="1085848" y="45987"/>
                  </a:lnTo>
                  <a:close/>
                </a:path>
                <a:path w="1734820" h="125094">
                  <a:moveTo>
                    <a:pt x="1071085" y="100607"/>
                  </a:moveTo>
                  <a:lnTo>
                    <a:pt x="1068902" y="100607"/>
                  </a:lnTo>
                  <a:lnTo>
                    <a:pt x="1067959" y="100558"/>
                  </a:lnTo>
                  <a:lnTo>
                    <a:pt x="1064412" y="36462"/>
                  </a:lnTo>
                  <a:lnTo>
                    <a:pt x="1064685" y="36016"/>
                  </a:lnTo>
                  <a:lnTo>
                    <a:pt x="1068406" y="34974"/>
                  </a:lnTo>
                  <a:lnTo>
                    <a:pt x="1070489" y="34974"/>
                  </a:lnTo>
                  <a:lnTo>
                    <a:pt x="1071333" y="35024"/>
                  </a:lnTo>
                  <a:lnTo>
                    <a:pt x="1072622" y="35222"/>
                  </a:lnTo>
                  <a:lnTo>
                    <a:pt x="1073119" y="35371"/>
                  </a:lnTo>
                  <a:lnTo>
                    <a:pt x="1073416" y="35569"/>
                  </a:lnTo>
                  <a:lnTo>
                    <a:pt x="1073813" y="35768"/>
                  </a:lnTo>
                  <a:lnTo>
                    <a:pt x="1074061" y="36016"/>
                  </a:lnTo>
                  <a:lnTo>
                    <a:pt x="1074160" y="36314"/>
                  </a:lnTo>
                  <a:lnTo>
                    <a:pt x="1074309" y="36462"/>
                  </a:lnTo>
                  <a:lnTo>
                    <a:pt x="1074418" y="36661"/>
                  </a:lnTo>
                  <a:lnTo>
                    <a:pt x="1074458" y="45987"/>
                  </a:lnTo>
                  <a:lnTo>
                    <a:pt x="1085848" y="45987"/>
                  </a:lnTo>
                  <a:lnTo>
                    <a:pt x="1084975" y="46533"/>
                  </a:lnTo>
                  <a:lnTo>
                    <a:pt x="1082495" y="48617"/>
                  </a:lnTo>
                  <a:lnTo>
                    <a:pt x="1081254" y="50006"/>
                  </a:lnTo>
                  <a:lnTo>
                    <a:pt x="1079965" y="51792"/>
                  </a:lnTo>
                  <a:lnTo>
                    <a:pt x="1078675" y="53478"/>
                  </a:lnTo>
                  <a:lnTo>
                    <a:pt x="1077236" y="55562"/>
                  </a:lnTo>
                  <a:lnTo>
                    <a:pt x="1075649" y="58042"/>
                  </a:lnTo>
                  <a:lnTo>
                    <a:pt x="1075550" y="99119"/>
                  </a:lnTo>
                  <a:lnTo>
                    <a:pt x="1075351" y="99417"/>
                  </a:lnTo>
                  <a:lnTo>
                    <a:pt x="1071978" y="100558"/>
                  </a:lnTo>
                  <a:lnTo>
                    <a:pt x="1071085" y="100607"/>
                  </a:lnTo>
                  <a:close/>
                </a:path>
                <a:path w="1734820" h="125094">
                  <a:moveTo>
                    <a:pt x="1098866" y="46434"/>
                  </a:moveTo>
                  <a:lnTo>
                    <a:pt x="1098171" y="46434"/>
                  </a:lnTo>
                  <a:lnTo>
                    <a:pt x="1097675" y="46335"/>
                  </a:lnTo>
                  <a:lnTo>
                    <a:pt x="1097080" y="46136"/>
                  </a:lnTo>
                  <a:lnTo>
                    <a:pt x="1096584" y="45938"/>
                  </a:lnTo>
                  <a:lnTo>
                    <a:pt x="1095989" y="45739"/>
                  </a:lnTo>
                  <a:lnTo>
                    <a:pt x="1095294" y="45541"/>
                  </a:lnTo>
                  <a:lnTo>
                    <a:pt x="1094699" y="45342"/>
                  </a:lnTo>
                  <a:lnTo>
                    <a:pt x="1094004" y="45144"/>
                  </a:lnTo>
                  <a:lnTo>
                    <a:pt x="1092417" y="44747"/>
                  </a:lnTo>
                  <a:lnTo>
                    <a:pt x="1091524" y="44648"/>
                  </a:lnTo>
                  <a:lnTo>
                    <a:pt x="1099993" y="44648"/>
                  </a:lnTo>
                  <a:lnTo>
                    <a:pt x="1099933" y="44896"/>
                  </a:lnTo>
                  <a:lnTo>
                    <a:pt x="1099808" y="45144"/>
                  </a:lnTo>
                  <a:lnTo>
                    <a:pt x="1099585" y="45789"/>
                  </a:lnTo>
                  <a:lnTo>
                    <a:pt x="1099461" y="45987"/>
                  </a:lnTo>
                  <a:lnTo>
                    <a:pt x="1099114" y="46335"/>
                  </a:lnTo>
                  <a:lnTo>
                    <a:pt x="1098866" y="46434"/>
                  </a:lnTo>
                  <a:close/>
                </a:path>
                <a:path w="1734820" h="125094">
                  <a:moveTo>
                    <a:pt x="1143914" y="101500"/>
                  </a:moveTo>
                  <a:lnTo>
                    <a:pt x="1133694" y="101500"/>
                  </a:lnTo>
                  <a:lnTo>
                    <a:pt x="1129279" y="100756"/>
                  </a:lnTo>
                  <a:lnTo>
                    <a:pt x="1108691" y="63351"/>
                  </a:lnTo>
                  <a:lnTo>
                    <a:pt x="1109336" y="58787"/>
                  </a:lnTo>
                  <a:lnTo>
                    <a:pt x="1134785" y="34081"/>
                  </a:lnTo>
                  <a:lnTo>
                    <a:pt x="1145005" y="34081"/>
                  </a:lnTo>
                  <a:lnTo>
                    <a:pt x="1149420" y="34825"/>
                  </a:lnTo>
                  <a:lnTo>
                    <a:pt x="1156961" y="37802"/>
                  </a:lnTo>
                  <a:lnTo>
                    <a:pt x="1160087" y="39985"/>
                  </a:lnTo>
                  <a:lnTo>
                    <a:pt x="1163080" y="43457"/>
                  </a:lnTo>
                  <a:lnTo>
                    <a:pt x="1136224" y="43457"/>
                  </a:lnTo>
                  <a:lnTo>
                    <a:pt x="1133397" y="44053"/>
                  </a:lnTo>
                  <a:lnTo>
                    <a:pt x="1120540" y="63351"/>
                  </a:lnTo>
                  <a:lnTo>
                    <a:pt x="1120555" y="72082"/>
                  </a:lnTo>
                  <a:lnTo>
                    <a:pt x="1135629" y="91975"/>
                  </a:lnTo>
                  <a:lnTo>
                    <a:pt x="1161998" y="91975"/>
                  </a:lnTo>
                  <a:lnTo>
                    <a:pt x="1159541" y="94803"/>
                  </a:lnTo>
                  <a:lnTo>
                    <a:pt x="1156267" y="97184"/>
                  </a:lnTo>
                  <a:lnTo>
                    <a:pt x="1152298" y="98970"/>
                  </a:lnTo>
                  <a:lnTo>
                    <a:pt x="1148428" y="100657"/>
                  </a:lnTo>
                  <a:lnTo>
                    <a:pt x="1143914" y="101500"/>
                  </a:lnTo>
                  <a:close/>
                </a:path>
                <a:path w="1734820" h="125094">
                  <a:moveTo>
                    <a:pt x="1161998" y="91975"/>
                  </a:moveTo>
                  <a:lnTo>
                    <a:pt x="1142475" y="91975"/>
                  </a:lnTo>
                  <a:lnTo>
                    <a:pt x="1145303" y="91380"/>
                  </a:lnTo>
                  <a:lnTo>
                    <a:pt x="1147684" y="90189"/>
                  </a:lnTo>
                  <a:lnTo>
                    <a:pt x="1157325" y="76696"/>
                  </a:lnTo>
                  <a:lnTo>
                    <a:pt x="1157854" y="74711"/>
                  </a:lnTo>
                  <a:lnTo>
                    <a:pt x="1158004" y="73471"/>
                  </a:lnTo>
                  <a:lnTo>
                    <a:pt x="1158124" y="63351"/>
                  </a:lnTo>
                  <a:lnTo>
                    <a:pt x="1157903" y="61366"/>
                  </a:lnTo>
                  <a:lnTo>
                    <a:pt x="1157209" y="58489"/>
                  </a:lnTo>
                  <a:lnTo>
                    <a:pt x="1156614" y="55512"/>
                  </a:lnTo>
                  <a:lnTo>
                    <a:pt x="1155622" y="52933"/>
                  </a:lnTo>
                  <a:lnTo>
                    <a:pt x="1154233" y="50750"/>
                  </a:lnTo>
                  <a:lnTo>
                    <a:pt x="1152843" y="48468"/>
                  </a:lnTo>
                  <a:lnTo>
                    <a:pt x="1150909" y="46682"/>
                  </a:lnTo>
                  <a:lnTo>
                    <a:pt x="1148428" y="45392"/>
                  </a:lnTo>
                  <a:lnTo>
                    <a:pt x="1146047" y="44102"/>
                  </a:lnTo>
                  <a:lnTo>
                    <a:pt x="1143070" y="43457"/>
                  </a:lnTo>
                  <a:lnTo>
                    <a:pt x="1163080" y="43457"/>
                  </a:lnTo>
                  <a:lnTo>
                    <a:pt x="1165047" y="45739"/>
                  </a:lnTo>
                  <a:lnTo>
                    <a:pt x="1166883" y="49212"/>
                  </a:lnTo>
                  <a:lnTo>
                    <a:pt x="1168074" y="53280"/>
                  </a:lnTo>
                  <a:lnTo>
                    <a:pt x="1169363" y="57348"/>
                  </a:lnTo>
                  <a:lnTo>
                    <a:pt x="1169925" y="61366"/>
                  </a:lnTo>
                  <a:lnTo>
                    <a:pt x="1170008" y="72082"/>
                  </a:lnTo>
                  <a:lnTo>
                    <a:pt x="1169363" y="76696"/>
                  </a:lnTo>
                  <a:lnTo>
                    <a:pt x="1166784" y="85129"/>
                  </a:lnTo>
                  <a:lnTo>
                    <a:pt x="1164799" y="88751"/>
                  </a:lnTo>
                  <a:lnTo>
                    <a:pt x="1161998" y="91975"/>
                  </a:lnTo>
                  <a:close/>
                </a:path>
                <a:path w="1734820" h="125094">
                  <a:moveTo>
                    <a:pt x="1192528" y="100607"/>
                  </a:moveTo>
                  <a:lnTo>
                    <a:pt x="1190643" y="100607"/>
                  </a:lnTo>
                  <a:lnTo>
                    <a:pt x="1189849" y="100558"/>
                  </a:lnTo>
                  <a:lnTo>
                    <a:pt x="1186674" y="6697"/>
                  </a:lnTo>
                  <a:lnTo>
                    <a:pt x="1186774" y="6399"/>
                  </a:lnTo>
                  <a:lnTo>
                    <a:pt x="1186972" y="6101"/>
                  </a:lnTo>
                  <a:lnTo>
                    <a:pt x="1187270" y="5903"/>
                  </a:lnTo>
                  <a:lnTo>
                    <a:pt x="1187667" y="5804"/>
                  </a:lnTo>
                  <a:lnTo>
                    <a:pt x="1188163" y="5605"/>
                  </a:lnTo>
                  <a:lnTo>
                    <a:pt x="1188758" y="5457"/>
                  </a:lnTo>
                  <a:lnTo>
                    <a:pt x="1190246" y="5258"/>
                  </a:lnTo>
                  <a:lnTo>
                    <a:pt x="1191189" y="5208"/>
                  </a:lnTo>
                  <a:lnTo>
                    <a:pt x="1193372" y="5208"/>
                  </a:lnTo>
                  <a:lnTo>
                    <a:pt x="1194265" y="5258"/>
                  </a:lnTo>
                  <a:lnTo>
                    <a:pt x="1195753" y="5457"/>
                  </a:lnTo>
                  <a:lnTo>
                    <a:pt x="1196348" y="5605"/>
                  </a:lnTo>
                  <a:lnTo>
                    <a:pt x="1196745" y="5804"/>
                  </a:lnTo>
                  <a:lnTo>
                    <a:pt x="1197142" y="5903"/>
                  </a:lnTo>
                  <a:lnTo>
                    <a:pt x="1197439" y="6101"/>
                  </a:lnTo>
                  <a:lnTo>
                    <a:pt x="1197836" y="6697"/>
                  </a:lnTo>
                  <a:lnTo>
                    <a:pt x="1197936" y="44201"/>
                  </a:lnTo>
                  <a:lnTo>
                    <a:pt x="1212186" y="44201"/>
                  </a:lnTo>
                  <a:lnTo>
                    <a:pt x="1210239" y="44747"/>
                  </a:lnTo>
                  <a:lnTo>
                    <a:pt x="1208800" y="45442"/>
                  </a:lnTo>
                  <a:lnTo>
                    <a:pt x="1207312" y="46434"/>
                  </a:lnTo>
                  <a:lnTo>
                    <a:pt x="1205923" y="47327"/>
                  </a:lnTo>
                  <a:lnTo>
                    <a:pt x="1197936" y="55661"/>
                  </a:lnTo>
                  <a:lnTo>
                    <a:pt x="1197936" y="80218"/>
                  </a:lnTo>
                  <a:lnTo>
                    <a:pt x="1209887" y="90933"/>
                  </a:lnTo>
                  <a:lnTo>
                    <a:pt x="1196596" y="90933"/>
                  </a:lnTo>
                  <a:lnTo>
                    <a:pt x="1193322" y="100558"/>
                  </a:lnTo>
                  <a:lnTo>
                    <a:pt x="1192528" y="100607"/>
                  </a:lnTo>
                  <a:close/>
                </a:path>
                <a:path w="1734820" h="125094">
                  <a:moveTo>
                    <a:pt x="1212186" y="44201"/>
                  </a:moveTo>
                  <a:lnTo>
                    <a:pt x="1197936" y="44201"/>
                  </a:lnTo>
                  <a:lnTo>
                    <a:pt x="1199721" y="42316"/>
                  </a:lnTo>
                  <a:lnTo>
                    <a:pt x="1212967" y="34676"/>
                  </a:lnTo>
                  <a:lnTo>
                    <a:pt x="1214654" y="34280"/>
                  </a:lnTo>
                  <a:lnTo>
                    <a:pt x="1216440" y="34081"/>
                  </a:lnTo>
                  <a:lnTo>
                    <a:pt x="1222691" y="34081"/>
                  </a:lnTo>
                  <a:lnTo>
                    <a:pt x="1226461" y="34974"/>
                  </a:lnTo>
                  <a:lnTo>
                    <a:pt x="1229636" y="36760"/>
                  </a:lnTo>
                  <a:lnTo>
                    <a:pt x="1232811" y="38447"/>
                  </a:lnTo>
                  <a:lnTo>
                    <a:pt x="1235391" y="40778"/>
                  </a:lnTo>
                  <a:lnTo>
                    <a:pt x="1237375" y="43755"/>
                  </a:lnTo>
                  <a:lnTo>
                    <a:pt x="1214555" y="43755"/>
                  </a:lnTo>
                  <a:lnTo>
                    <a:pt x="1213116" y="43953"/>
                  </a:lnTo>
                  <a:lnTo>
                    <a:pt x="1212186" y="44201"/>
                  </a:lnTo>
                  <a:close/>
                </a:path>
                <a:path w="1734820" h="125094">
                  <a:moveTo>
                    <a:pt x="1236527" y="91826"/>
                  </a:moveTo>
                  <a:lnTo>
                    <a:pt x="1218375" y="91826"/>
                  </a:lnTo>
                  <a:lnTo>
                    <a:pt x="1220806" y="91132"/>
                  </a:lnTo>
                  <a:lnTo>
                    <a:pt x="1224774" y="88354"/>
                  </a:lnTo>
                  <a:lnTo>
                    <a:pt x="1226362" y="86568"/>
                  </a:lnTo>
                  <a:lnTo>
                    <a:pt x="1227553" y="84385"/>
                  </a:lnTo>
                  <a:lnTo>
                    <a:pt x="1228842" y="82103"/>
                  </a:lnTo>
                  <a:lnTo>
                    <a:pt x="1229785" y="79573"/>
                  </a:lnTo>
                  <a:lnTo>
                    <a:pt x="1230975" y="74017"/>
                  </a:lnTo>
                  <a:lnTo>
                    <a:pt x="1231153" y="72330"/>
                  </a:lnTo>
                  <a:lnTo>
                    <a:pt x="1231273" y="65137"/>
                  </a:lnTo>
                  <a:lnTo>
                    <a:pt x="1231025" y="62110"/>
                  </a:lnTo>
                  <a:lnTo>
                    <a:pt x="1223236" y="45839"/>
                  </a:lnTo>
                  <a:lnTo>
                    <a:pt x="1221351" y="44450"/>
                  </a:lnTo>
                  <a:lnTo>
                    <a:pt x="1218920" y="43755"/>
                  </a:lnTo>
                  <a:lnTo>
                    <a:pt x="1237375" y="43755"/>
                  </a:lnTo>
                  <a:lnTo>
                    <a:pt x="1243031" y="72330"/>
                  </a:lnTo>
                  <a:lnTo>
                    <a:pt x="1242435" y="77142"/>
                  </a:lnTo>
                  <a:lnTo>
                    <a:pt x="1241245" y="81408"/>
                  </a:lnTo>
                  <a:lnTo>
                    <a:pt x="1240153" y="85576"/>
                  </a:lnTo>
                  <a:lnTo>
                    <a:pt x="1238466" y="89197"/>
                  </a:lnTo>
                  <a:lnTo>
                    <a:pt x="1236527" y="91826"/>
                  </a:lnTo>
                  <a:close/>
                </a:path>
                <a:path w="1734820" h="125094">
                  <a:moveTo>
                    <a:pt x="1220954" y="101500"/>
                  </a:moveTo>
                  <a:lnTo>
                    <a:pt x="1214704" y="101500"/>
                  </a:lnTo>
                  <a:lnTo>
                    <a:pt x="1212868" y="101302"/>
                  </a:lnTo>
                  <a:lnTo>
                    <a:pt x="1196596" y="90933"/>
                  </a:lnTo>
                  <a:lnTo>
                    <a:pt x="1209887" y="90933"/>
                  </a:lnTo>
                  <a:lnTo>
                    <a:pt x="1212521" y="91826"/>
                  </a:lnTo>
                  <a:lnTo>
                    <a:pt x="1236527" y="91826"/>
                  </a:lnTo>
                  <a:lnTo>
                    <a:pt x="1234002" y="95250"/>
                  </a:lnTo>
                  <a:lnTo>
                    <a:pt x="1231273" y="97532"/>
                  </a:lnTo>
                  <a:lnTo>
                    <a:pt x="1224725" y="100707"/>
                  </a:lnTo>
                  <a:lnTo>
                    <a:pt x="1220954" y="101500"/>
                  </a:lnTo>
                  <a:close/>
                </a:path>
                <a:path w="1734820" h="125094">
                  <a:moveTo>
                    <a:pt x="1290876" y="101500"/>
                  </a:moveTo>
                  <a:lnTo>
                    <a:pt x="1280657" y="101500"/>
                  </a:lnTo>
                  <a:lnTo>
                    <a:pt x="1276242" y="100756"/>
                  </a:lnTo>
                  <a:lnTo>
                    <a:pt x="1255654" y="63351"/>
                  </a:lnTo>
                  <a:lnTo>
                    <a:pt x="1256299" y="58787"/>
                  </a:lnTo>
                  <a:lnTo>
                    <a:pt x="1281748" y="34081"/>
                  </a:lnTo>
                  <a:lnTo>
                    <a:pt x="1291968" y="34081"/>
                  </a:lnTo>
                  <a:lnTo>
                    <a:pt x="1296383" y="34825"/>
                  </a:lnTo>
                  <a:lnTo>
                    <a:pt x="1303924" y="37802"/>
                  </a:lnTo>
                  <a:lnTo>
                    <a:pt x="1307049" y="39985"/>
                  </a:lnTo>
                  <a:lnTo>
                    <a:pt x="1310043" y="43457"/>
                  </a:lnTo>
                  <a:lnTo>
                    <a:pt x="1283187" y="43457"/>
                  </a:lnTo>
                  <a:lnTo>
                    <a:pt x="1280359" y="44053"/>
                  </a:lnTo>
                  <a:lnTo>
                    <a:pt x="1267503" y="63351"/>
                  </a:lnTo>
                  <a:lnTo>
                    <a:pt x="1267518" y="72082"/>
                  </a:lnTo>
                  <a:lnTo>
                    <a:pt x="1282592" y="91975"/>
                  </a:lnTo>
                  <a:lnTo>
                    <a:pt x="1308960" y="91975"/>
                  </a:lnTo>
                  <a:lnTo>
                    <a:pt x="1306503" y="94803"/>
                  </a:lnTo>
                  <a:lnTo>
                    <a:pt x="1303229" y="97184"/>
                  </a:lnTo>
                  <a:lnTo>
                    <a:pt x="1299260" y="98970"/>
                  </a:lnTo>
                  <a:lnTo>
                    <a:pt x="1295391" y="100657"/>
                  </a:lnTo>
                  <a:lnTo>
                    <a:pt x="1290876" y="101500"/>
                  </a:lnTo>
                  <a:close/>
                </a:path>
                <a:path w="1734820" h="125094">
                  <a:moveTo>
                    <a:pt x="1308960" y="91975"/>
                  </a:moveTo>
                  <a:lnTo>
                    <a:pt x="1289438" y="91975"/>
                  </a:lnTo>
                  <a:lnTo>
                    <a:pt x="1292265" y="91380"/>
                  </a:lnTo>
                  <a:lnTo>
                    <a:pt x="1294647" y="90189"/>
                  </a:lnTo>
                  <a:lnTo>
                    <a:pt x="1304287" y="76696"/>
                  </a:lnTo>
                  <a:lnTo>
                    <a:pt x="1304817" y="74711"/>
                  </a:lnTo>
                  <a:lnTo>
                    <a:pt x="1304967" y="73471"/>
                  </a:lnTo>
                  <a:lnTo>
                    <a:pt x="1305087" y="63351"/>
                  </a:lnTo>
                  <a:lnTo>
                    <a:pt x="1304866" y="61366"/>
                  </a:lnTo>
                  <a:lnTo>
                    <a:pt x="1304172" y="58489"/>
                  </a:lnTo>
                  <a:lnTo>
                    <a:pt x="1303576" y="55512"/>
                  </a:lnTo>
                  <a:lnTo>
                    <a:pt x="1302584" y="52933"/>
                  </a:lnTo>
                  <a:lnTo>
                    <a:pt x="1301195" y="50750"/>
                  </a:lnTo>
                  <a:lnTo>
                    <a:pt x="1299806" y="48468"/>
                  </a:lnTo>
                  <a:lnTo>
                    <a:pt x="1297871" y="46682"/>
                  </a:lnTo>
                  <a:lnTo>
                    <a:pt x="1295391" y="45392"/>
                  </a:lnTo>
                  <a:lnTo>
                    <a:pt x="1293010" y="44102"/>
                  </a:lnTo>
                  <a:lnTo>
                    <a:pt x="1290033" y="43457"/>
                  </a:lnTo>
                  <a:lnTo>
                    <a:pt x="1310043" y="43457"/>
                  </a:lnTo>
                  <a:lnTo>
                    <a:pt x="1312010" y="45739"/>
                  </a:lnTo>
                  <a:lnTo>
                    <a:pt x="1313845" y="49212"/>
                  </a:lnTo>
                  <a:lnTo>
                    <a:pt x="1315036" y="53280"/>
                  </a:lnTo>
                  <a:lnTo>
                    <a:pt x="1316326" y="57348"/>
                  </a:lnTo>
                  <a:lnTo>
                    <a:pt x="1316888" y="61366"/>
                  </a:lnTo>
                  <a:lnTo>
                    <a:pt x="1316971" y="72082"/>
                  </a:lnTo>
                  <a:lnTo>
                    <a:pt x="1316326" y="76696"/>
                  </a:lnTo>
                  <a:lnTo>
                    <a:pt x="1313746" y="85129"/>
                  </a:lnTo>
                  <a:lnTo>
                    <a:pt x="1311762" y="88751"/>
                  </a:lnTo>
                  <a:lnTo>
                    <a:pt x="1308960" y="91975"/>
                  </a:lnTo>
                  <a:close/>
                </a:path>
                <a:path w="1734820" h="125094">
                  <a:moveTo>
                    <a:pt x="1347577" y="35272"/>
                  </a:moveTo>
                  <a:lnTo>
                    <a:pt x="1336266" y="35272"/>
                  </a:lnTo>
                  <a:lnTo>
                    <a:pt x="1336316" y="20141"/>
                  </a:lnTo>
                  <a:lnTo>
                    <a:pt x="1340781" y="18603"/>
                  </a:lnTo>
                  <a:lnTo>
                    <a:pt x="1342963" y="18603"/>
                  </a:lnTo>
                  <a:lnTo>
                    <a:pt x="1347279" y="19942"/>
                  </a:lnTo>
                  <a:lnTo>
                    <a:pt x="1347478" y="20141"/>
                  </a:lnTo>
                  <a:lnTo>
                    <a:pt x="1347577" y="35272"/>
                  </a:lnTo>
                  <a:close/>
                </a:path>
                <a:path w="1734820" h="125094">
                  <a:moveTo>
                    <a:pt x="1363899" y="44648"/>
                  </a:moveTo>
                  <a:lnTo>
                    <a:pt x="1326940" y="44648"/>
                  </a:lnTo>
                  <a:lnTo>
                    <a:pt x="1326394" y="44301"/>
                  </a:lnTo>
                  <a:lnTo>
                    <a:pt x="1325600" y="42912"/>
                  </a:lnTo>
                  <a:lnTo>
                    <a:pt x="1325402" y="41721"/>
                  </a:lnTo>
                  <a:lnTo>
                    <a:pt x="1325451" y="38397"/>
                  </a:lnTo>
                  <a:lnTo>
                    <a:pt x="1325650" y="37207"/>
                  </a:lnTo>
                  <a:lnTo>
                    <a:pt x="1325798" y="36760"/>
                  </a:lnTo>
                  <a:lnTo>
                    <a:pt x="1325997" y="36462"/>
                  </a:lnTo>
                  <a:lnTo>
                    <a:pt x="1326196" y="36066"/>
                  </a:lnTo>
                  <a:lnTo>
                    <a:pt x="1326444" y="35768"/>
                  </a:lnTo>
                  <a:lnTo>
                    <a:pt x="1327039" y="35371"/>
                  </a:lnTo>
                  <a:lnTo>
                    <a:pt x="1327386" y="35272"/>
                  </a:lnTo>
                  <a:lnTo>
                    <a:pt x="1363601" y="35272"/>
                  </a:lnTo>
                  <a:lnTo>
                    <a:pt x="1363898" y="35371"/>
                  </a:lnTo>
                  <a:lnTo>
                    <a:pt x="1364097" y="35569"/>
                  </a:lnTo>
                  <a:lnTo>
                    <a:pt x="1364395" y="35768"/>
                  </a:lnTo>
                  <a:lnTo>
                    <a:pt x="1364643" y="36066"/>
                  </a:lnTo>
                  <a:lnTo>
                    <a:pt x="1364841" y="36462"/>
                  </a:lnTo>
                  <a:lnTo>
                    <a:pt x="1365139" y="36760"/>
                  </a:lnTo>
                  <a:lnTo>
                    <a:pt x="1365288" y="37207"/>
                  </a:lnTo>
                  <a:lnTo>
                    <a:pt x="1365387" y="38397"/>
                  </a:lnTo>
                  <a:lnTo>
                    <a:pt x="1365436" y="41721"/>
                  </a:lnTo>
                  <a:lnTo>
                    <a:pt x="1365238" y="42912"/>
                  </a:lnTo>
                  <a:lnTo>
                    <a:pt x="1364444" y="44301"/>
                  </a:lnTo>
                  <a:lnTo>
                    <a:pt x="1363899" y="44648"/>
                  </a:lnTo>
                  <a:close/>
                </a:path>
                <a:path w="1734820" h="125094">
                  <a:moveTo>
                    <a:pt x="1355217" y="101351"/>
                  </a:moveTo>
                  <a:lnTo>
                    <a:pt x="1350950" y="101351"/>
                  </a:lnTo>
                  <a:lnTo>
                    <a:pt x="1348222" y="100955"/>
                  </a:lnTo>
                  <a:lnTo>
                    <a:pt x="1336266" y="84087"/>
                  </a:lnTo>
                  <a:lnTo>
                    <a:pt x="1336266" y="44648"/>
                  </a:lnTo>
                  <a:lnTo>
                    <a:pt x="1347577" y="44648"/>
                  </a:lnTo>
                  <a:lnTo>
                    <a:pt x="1347577" y="83145"/>
                  </a:lnTo>
                  <a:lnTo>
                    <a:pt x="1348172" y="86369"/>
                  </a:lnTo>
                  <a:lnTo>
                    <a:pt x="1349363" y="88552"/>
                  </a:lnTo>
                  <a:lnTo>
                    <a:pt x="1350653" y="90636"/>
                  </a:lnTo>
                  <a:lnTo>
                    <a:pt x="1352885" y="91678"/>
                  </a:lnTo>
                  <a:lnTo>
                    <a:pt x="1365288" y="91678"/>
                  </a:lnTo>
                  <a:lnTo>
                    <a:pt x="1365387" y="92471"/>
                  </a:lnTo>
                  <a:lnTo>
                    <a:pt x="1365337" y="96390"/>
                  </a:lnTo>
                  <a:lnTo>
                    <a:pt x="1365139" y="97184"/>
                  </a:lnTo>
                  <a:lnTo>
                    <a:pt x="1365040" y="97879"/>
                  </a:lnTo>
                  <a:lnTo>
                    <a:pt x="1357251" y="101054"/>
                  </a:lnTo>
                  <a:lnTo>
                    <a:pt x="1356259" y="101252"/>
                  </a:lnTo>
                  <a:lnTo>
                    <a:pt x="1355217" y="101351"/>
                  </a:lnTo>
                  <a:close/>
                </a:path>
                <a:path w="1734820" h="125094">
                  <a:moveTo>
                    <a:pt x="1365288" y="91678"/>
                  </a:moveTo>
                  <a:lnTo>
                    <a:pt x="1357152" y="91678"/>
                  </a:lnTo>
                  <a:lnTo>
                    <a:pt x="1358095" y="91578"/>
                  </a:lnTo>
                  <a:lnTo>
                    <a:pt x="1359682" y="91182"/>
                  </a:lnTo>
                  <a:lnTo>
                    <a:pt x="1360376" y="90983"/>
                  </a:lnTo>
                  <a:lnTo>
                    <a:pt x="1360972" y="90785"/>
                  </a:lnTo>
                  <a:lnTo>
                    <a:pt x="1361666" y="90586"/>
                  </a:lnTo>
                  <a:lnTo>
                    <a:pt x="1362311" y="90338"/>
                  </a:lnTo>
                  <a:lnTo>
                    <a:pt x="1362691" y="90140"/>
                  </a:lnTo>
                  <a:lnTo>
                    <a:pt x="1363105" y="89892"/>
                  </a:lnTo>
                  <a:lnTo>
                    <a:pt x="1363551" y="89743"/>
                  </a:lnTo>
                  <a:lnTo>
                    <a:pt x="1364147" y="89743"/>
                  </a:lnTo>
                  <a:lnTo>
                    <a:pt x="1364345" y="89842"/>
                  </a:lnTo>
                  <a:lnTo>
                    <a:pt x="1364544" y="90040"/>
                  </a:lnTo>
                  <a:lnTo>
                    <a:pt x="1364742" y="90140"/>
                  </a:lnTo>
                  <a:lnTo>
                    <a:pt x="1364891" y="90338"/>
                  </a:lnTo>
                  <a:lnTo>
                    <a:pt x="1364990" y="90636"/>
                  </a:lnTo>
                  <a:lnTo>
                    <a:pt x="1365200" y="90983"/>
                  </a:lnTo>
                  <a:lnTo>
                    <a:pt x="1365288" y="91678"/>
                  </a:lnTo>
                  <a:close/>
                </a:path>
                <a:path w="1734820" h="125094">
                  <a:moveTo>
                    <a:pt x="1387095" y="100607"/>
                  </a:moveTo>
                  <a:lnTo>
                    <a:pt x="1384912" y="100607"/>
                  </a:lnTo>
                  <a:lnTo>
                    <a:pt x="1383969" y="100558"/>
                  </a:lnTo>
                  <a:lnTo>
                    <a:pt x="1380398" y="36512"/>
                  </a:lnTo>
                  <a:lnTo>
                    <a:pt x="1380497" y="36314"/>
                  </a:lnTo>
                  <a:lnTo>
                    <a:pt x="1384912" y="34974"/>
                  </a:lnTo>
                  <a:lnTo>
                    <a:pt x="1387095" y="34974"/>
                  </a:lnTo>
                  <a:lnTo>
                    <a:pt x="1391361" y="36314"/>
                  </a:lnTo>
                  <a:lnTo>
                    <a:pt x="1391560" y="36512"/>
                  </a:lnTo>
                  <a:lnTo>
                    <a:pt x="1391560" y="99119"/>
                  </a:lnTo>
                  <a:lnTo>
                    <a:pt x="1391361" y="99417"/>
                  </a:lnTo>
                  <a:lnTo>
                    <a:pt x="1387988" y="100558"/>
                  </a:lnTo>
                  <a:lnTo>
                    <a:pt x="1387095" y="100607"/>
                  </a:lnTo>
                  <a:close/>
                </a:path>
                <a:path w="1734820" h="125094">
                  <a:moveTo>
                    <a:pt x="1388534" y="23217"/>
                  </a:moveTo>
                  <a:lnTo>
                    <a:pt x="1383275" y="23217"/>
                  </a:lnTo>
                  <a:lnTo>
                    <a:pt x="1381489" y="22770"/>
                  </a:lnTo>
                  <a:lnTo>
                    <a:pt x="1380497" y="21877"/>
                  </a:lnTo>
                  <a:lnTo>
                    <a:pt x="1379505" y="20885"/>
                  </a:lnTo>
                  <a:lnTo>
                    <a:pt x="1379009" y="19099"/>
                  </a:lnTo>
                  <a:lnTo>
                    <a:pt x="1379022" y="13791"/>
                  </a:lnTo>
                  <a:lnTo>
                    <a:pt x="1379505" y="12055"/>
                  </a:lnTo>
                  <a:lnTo>
                    <a:pt x="1380497" y="11162"/>
                  </a:lnTo>
                  <a:lnTo>
                    <a:pt x="1381489" y="10169"/>
                  </a:lnTo>
                  <a:lnTo>
                    <a:pt x="1383325" y="9673"/>
                  </a:lnTo>
                  <a:lnTo>
                    <a:pt x="1388682" y="9673"/>
                  </a:lnTo>
                  <a:lnTo>
                    <a:pt x="1390468" y="10169"/>
                  </a:lnTo>
                  <a:lnTo>
                    <a:pt x="1391361" y="11162"/>
                  </a:lnTo>
                  <a:lnTo>
                    <a:pt x="1392353" y="12055"/>
                  </a:lnTo>
                  <a:lnTo>
                    <a:pt x="1392850" y="13791"/>
                  </a:lnTo>
                  <a:lnTo>
                    <a:pt x="1392836" y="19099"/>
                  </a:lnTo>
                  <a:lnTo>
                    <a:pt x="1392353" y="20885"/>
                  </a:lnTo>
                  <a:lnTo>
                    <a:pt x="1391361" y="21877"/>
                  </a:lnTo>
                  <a:lnTo>
                    <a:pt x="1390369" y="22770"/>
                  </a:lnTo>
                  <a:lnTo>
                    <a:pt x="1388534" y="23217"/>
                  </a:lnTo>
                  <a:close/>
                </a:path>
                <a:path w="1734820" h="125094">
                  <a:moveTo>
                    <a:pt x="1437537" y="101500"/>
                  </a:moveTo>
                  <a:lnTo>
                    <a:pt x="1430989" y="101500"/>
                  </a:lnTo>
                  <a:lnTo>
                    <a:pt x="1427070" y="100756"/>
                  </a:lnTo>
                  <a:lnTo>
                    <a:pt x="1408069" y="73818"/>
                  </a:lnTo>
                  <a:lnTo>
                    <a:pt x="1408069" y="62507"/>
                  </a:lnTo>
                  <a:lnTo>
                    <a:pt x="1425482" y="36165"/>
                  </a:lnTo>
                  <a:lnTo>
                    <a:pt x="1428955" y="34776"/>
                  </a:lnTo>
                  <a:lnTo>
                    <a:pt x="1432725" y="34081"/>
                  </a:lnTo>
                  <a:lnTo>
                    <a:pt x="1438678" y="34081"/>
                  </a:lnTo>
                  <a:lnTo>
                    <a:pt x="1440514" y="34280"/>
                  </a:lnTo>
                  <a:lnTo>
                    <a:pt x="1444185" y="35073"/>
                  </a:lnTo>
                  <a:lnTo>
                    <a:pt x="1445921" y="35569"/>
                  </a:lnTo>
                  <a:lnTo>
                    <a:pt x="1447509" y="36165"/>
                  </a:lnTo>
                  <a:lnTo>
                    <a:pt x="1449096" y="36661"/>
                  </a:lnTo>
                  <a:lnTo>
                    <a:pt x="1450485" y="37306"/>
                  </a:lnTo>
                  <a:lnTo>
                    <a:pt x="1452867" y="38893"/>
                  </a:lnTo>
                  <a:lnTo>
                    <a:pt x="1453710" y="39588"/>
                  </a:lnTo>
                  <a:lnTo>
                    <a:pt x="1454206" y="40183"/>
                  </a:lnTo>
                  <a:lnTo>
                    <a:pt x="1454801" y="40679"/>
                  </a:lnTo>
                  <a:lnTo>
                    <a:pt x="1455198" y="41076"/>
                  </a:lnTo>
                  <a:lnTo>
                    <a:pt x="1455595" y="41671"/>
                  </a:lnTo>
                  <a:lnTo>
                    <a:pt x="1455744" y="42068"/>
                  </a:lnTo>
                  <a:lnTo>
                    <a:pt x="1455843" y="42564"/>
                  </a:lnTo>
                  <a:lnTo>
                    <a:pt x="1456042" y="42961"/>
                  </a:lnTo>
                  <a:lnTo>
                    <a:pt x="1456141" y="43606"/>
                  </a:lnTo>
                  <a:lnTo>
                    <a:pt x="1431188" y="43606"/>
                  </a:lnTo>
                  <a:lnTo>
                    <a:pt x="1427020" y="45690"/>
                  </a:lnTo>
                  <a:lnTo>
                    <a:pt x="1421265" y="54024"/>
                  </a:lnTo>
                  <a:lnTo>
                    <a:pt x="1419827" y="60027"/>
                  </a:lnTo>
                  <a:lnTo>
                    <a:pt x="1419827" y="71834"/>
                  </a:lnTo>
                  <a:lnTo>
                    <a:pt x="1434164" y="91678"/>
                  </a:lnTo>
                  <a:lnTo>
                    <a:pt x="1456290" y="91678"/>
                  </a:lnTo>
                  <a:lnTo>
                    <a:pt x="1456240" y="92174"/>
                  </a:lnTo>
                  <a:lnTo>
                    <a:pt x="1456042" y="92967"/>
                  </a:lnTo>
                  <a:lnTo>
                    <a:pt x="1455893" y="93315"/>
                  </a:lnTo>
                  <a:lnTo>
                    <a:pt x="1455694" y="93612"/>
                  </a:lnTo>
                  <a:lnTo>
                    <a:pt x="1455595" y="93910"/>
                  </a:lnTo>
                  <a:lnTo>
                    <a:pt x="1441556" y="100756"/>
                  </a:lnTo>
                  <a:lnTo>
                    <a:pt x="1439571" y="101252"/>
                  </a:lnTo>
                  <a:lnTo>
                    <a:pt x="1437537" y="101500"/>
                  </a:lnTo>
                  <a:close/>
                </a:path>
                <a:path w="1734820" h="125094">
                  <a:moveTo>
                    <a:pt x="1454653" y="50750"/>
                  </a:moveTo>
                  <a:lnTo>
                    <a:pt x="1453462" y="50750"/>
                  </a:lnTo>
                  <a:lnTo>
                    <a:pt x="1452718" y="50403"/>
                  </a:lnTo>
                  <a:lnTo>
                    <a:pt x="1451825" y="49708"/>
                  </a:lnTo>
                  <a:lnTo>
                    <a:pt x="1450932" y="48914"/>
                  </a:lnTo>
                  <a:lnTo>
                    <a:pt x="1449791" y="48071"/>
                  </a:lnTo>
                  <a:lnTo>
                    <a:pt x="1447013" y="46285"/>
                  </a:lnTo>
                  <a:lnTo>
                    <a:pt x="1445326" y="45491"/>
                  </a:lnTo>
                  <a:lnTo>
                    <a:pt x="1443342" y="44797"/>
                  </a:lnTo>
                  <a:lnTo>
                    <a:pt x="1441456" y="44003"/>
                  </a:lnTo>
                  <a:lnTo>
                    <a:pt x="1439224" y="43606"/>
                  </a:lnTo>
                  <a:lnTo>
                    <a:pt x="1456141" y="43606"/>
                  </a:lnTo>
                  <a:lnTo>
                    <a:pt x="1456259" y="44797"/>
                  </a:lnTo>
                  <a:lnTo>
                    <a:pt x="1456230" y="48071"/>
                  </a:lnTo>
                  <a:lnTo>
                    <a:pt x="1456042" y="49014"/>
                  </a:lnTo>
                  <a:lnTo>
                    <a:pt x="1455546" y="49708"/>
                  </a:lnTo>
                  <a:lnTo>
                    <a:pt x="1455149" y="50403"/>
                  </a:lnTo>
                  <a:lnTo>
                    <a:pt x="1454653" y="50750"/>
                  </a:lnTo>
                  <a:close/>
                </a:path>
                <a:path w="1734820" h="125094">
                  <a:moveTo>
                    <a:pt x="1456290" y="91678"/>
                  </a:moveTo>
                  <a:lnTo>
                    <a:pt x="1439522" y="91678"/>
                  </a:lnTo>
                  <a:lnTo>
                    <a:pt x="1441754" y="91281"/>
                  </a:lnTo>
                  <a:lnTo>
                    <a:pt x="1443639" y="90487"/>
                  </a:lnTo>
                  <a:lnTo>
                    <a:pt x="1445624" y="89693"/>
                  </a:lnTo>
                  <a:lnTo>
                    <a:pt x="1447311" y="88800"/>
                  </a:lnTo>
                  <a:lnTo>
                    <a:pt x="1448699" y="87808"/>
                  </a:lnTo>
                  <a:lnTo>
                    <a:pt x="1450257" y="86766"/>
                  </a:lnTo>
                  <a:lnTo>
                    <a:pt x="1451490" y="85873"/>
                  </a:lnTo>
                  <a:lnTo>
                    <a:pt x="1453412" y="84335"/>
                  </a:lnTo>
                  <a:lnTo>
                    <a:pt x="1454156" y="83939"/>
                  </a:lnTo>
                  <a:lnTo>
                    <a:pt x="1454950" y="83939"/>
                  </a:lnTo>
                  <a:lnTo>
                    <a:pt x="1455198" y="84038"/>
                  </a:lnTo>
                  <a:lnTo>
                    <a:pt x="1455397" y="84236"/>
                  </a:lnTo>
                  <a:lnTo>
                    <a:pt x="1455694" y="84435"/>
                  </a:lnTo>
                  <a:lnTo>
                    <a:pt x="1455893" y="84732"/>
                  </a:lnTo>
                  <a:lnTo>
                    <a:pt x="1455992" y="85129"/>
                  </a:lnTo>
                  <a:lnTo>
                    <a:pt x="1456191" y="85526"/>
                  </a:lnTo>
                  <a:lnTo>
                    <a:pt x="1456297" y="86816"/>
                  </a:lnTo>
                  <a:lnTo>
                    <a:pt x="1456414" y="87858"/>
                  </a:lnTo>
                  <a:lnTo>
                    <a:pt x="1456290" y="91678"/>
                  </a:lnTo>
                  <a:close/>
                </a:path>
                <a:path w="1734820" h="125094">
                  <a:moveTo>
                    <a:pt x="1507060" y="92422"/>
                  </a:moveTo>
                  <a:lnTo>
                    <a:pt x="1488035" y="92422"/>
                  </a:lnTo>
                  <a:lnTo>
                    <a:pt x="1489722" y="92223"/>
                  </a:lnTo>
                  <a:lnTo>
                    <a:pt x="1492797" y="91430"/>
                  </a:lnTo>
                  <a:lnTo>
                    <a:pt x="1494137" y="90834"/>
                  </a:lnTo>
                  <a:lnTo>
                    <a:pt x="1495228" y="90040"/>
                  </a:lnTo>
                  <a:lnTo>
                    <a:pt x="1496419" y="89247"/>
                  </a:lnTo>
                  <a:lnTo>
                    <a:pt x="1498800" y="80912"/>
                  </a:lnTo>
                  <a:lnTo>
                    <a:pt x="1498354" y="79474"/>
                  </a:lnTo>
                  <a:lnTo>
                    <a:pt x="1496568" y="77092"/>
                  </a:lnTo>
                  <a:lnTo>
                    <a:pt x="1495377" y="76051"/>
                  </a:lnTo>
                  <a:lnTo>
                    <a:pt x="1493889" y="75158"/>
                  </a:lnTo>
                  <a:lnTo>
                    <a:pt x="1492500" y="74265"/>
                  </a:lnTo>
                  <a:lnTo>
                    <a:pt x="1490863" y="73471"/>
                  </a:lnTo>
                  <a:lnTo>
                    <a:pt x="1488978" y="72776"/>
                  </a:lnTo>
                  <a:lnTo>
                    <a:pt x="1483322" y="70544"/>
                  </a:lnTo>
                  <a:lnTo>
                    <a:pt x="1467993" y="55016"/>
                  </a:lnTo>
                  <a:lnTo>
                    <a:pt x="1467993" y="49857"/>
                  </a:lnTo>
                  <a:lnTo>
                    <a:pt x="1468439" y="47575"/>
                  </a:lnTo>
                  <a:lnTo>
                    <a:pt x="1470324" y="43110"/>
                  </a:lnTo>
                  <a:lnTo>
                    <a:pt x="1471763" y="41175"/>
                  </a:lnTo>
                  <a:lnTo>
                    <a:pt x="1473648" y="39588"/>
                  </a:lnTo>
                  <a:lnTo>
                    <a:pt x="1475533" y="37901"/>
                  </a:lnTo>
                  <a:lnTo>
                    <a:pt x="1477865" y="36562"/>
                  </a:lnTo>
                  <a:lnTo>
                    <a:pt x="1483421" y="34577"/>
                  </a:lnTo>
                  <a:lnTo>
                    <a:pt x="1486646" y="34081"/>
                  </a:lnTo>
                  <a:lnTo>
                    <a:pt x="1492004" y="34081"/>
                  </a:lnTo>
                  <a:lnTo>
                    <a:pt x="1493641" y="34230"/>
                  </a:lnTo>
                  <a:lnTo>
                    <a:pt x="1495228" y="34528"/>
                  </a:lnTo>
                  <a:lnTo>
                    <a:pt x="1496915" y="34726"/>
                  </a:lnTo>
                  <a:lnTo>
                    <a:pt x="1498403" y="35024"/>
                  </a:lnTo>
                  <a:lnTo>
                    <a:pt x="1500983" y="35817"/>
                  </a:lnTo>
                  <a:lnTo>
                    <a:pt x="1502075" y="36264"/>
                  </a:lnTo>
                  <a:lnTo>
                    <a:pt x="1502967" y="36760"/>
                  </a:lnTo>
                  <a:lnTo>
                    <a:pt x="1503960" y="37256"/>
                  </a:lnTo>
                  <a:lnTo>
                    <a:pt x="1504704" y="37703"/>
                  </a:lnTo>
                  <a:lnTo>
                    <a:pt x="1505200" y="38100"/>
                  </a:lnTo>
                  <a:lnTo>
                    <a:pt x="1505696" y="38397"/>
                  </a:lnTo>
                  <a:lnTo>
                    <a:pt x="1505994" y="38695"/>
                  </a:lnTo>
                  <a:lnTo>
                    <a:pt x="1506093" y="38992"/>
                  </a:lnTo>
                  <a:lnTo>
                    <a:pt x="1506291" y="39290"/>
                  </a:lnTo>
                  <a:lnTo>
                    <a:pt x="1506390" y="40034"/>
                  </a:lnTo>
                  <a:lnTo>
                    <a:pt x="1506490" y="40332"/>
                  </a:lnTo>
                  <a:lnTo>
                    <a:pt x="1506787" y="41721"/>
                  </a:lnTo>
                  <a:lnTo>
                    <a:pt x="1506837" y="42713"/>
                  </a:lnTo>
                  <a:lnTo>
                    <a:pt x="1488283" y="42713"/>
                  </a:lnTo>
                  <a:lnTo>
                    <a:pt x="1486596" y="42961"/>
                  </a:lnTo>
                  <a:lnTo>
                    <a:pt x="1485108" y="43457"/>
                  </a:lnTo>
                  <a:lnTo>
                    <a:pt x="1483719" y="43854"/>
                  </a:lnTo>
                  <a:lnTo>
                    <a:pt x="1482528" y="44450"/>
                  </a:lnTo>
                  <a:lnTo>
                    <a:pt x="1478857" y="53429"/>
                  </a:lnTo>
                  <a:lnTo>
                    <a:pt x="1479304" y="54917"/>
                  </a:lnTo>
                  <a:lnTo>
                    <a:pt x="1490565" y="62458"/>
                  </a:lnTo>
                  <a:lnTo>
                    <a:pt x="1492450" y="63202"/>
                  </a:lnTo>
                  <a:lnTo>
                    <a:pt x="1494335" y="63996"/>
                  </a:lnTo>
                  <a:lnTo>
                    <a:pt x="1496320" y="64789"/>
                  </a:lnTo>
                  <a:lnTo>
                    <a:pt x="1498255" y="65682"/>
                  </a:lnTo>
                  <a:lnTo>
                    <a:pt x="1500140" y="66675"/>
                  </a:lnTo>
                  <a:lnTo>
                    <a:pt x="1502025" y="67567"/>
                  </a:lnTo>
                  <a:lnTo>
                    <a:pt x="1503662" y="68708"/>
                  </a:lnTo>
                  <a:lnTo>
                    <a:pt x="1505051" y="70098"/>
                  </a:lnTo>
                  <a:lnTo>
                    <a:pt x="1506539" y="71387"/>
                  </a:lnTo>
                  <a:lnTo>
                    <a:pt x="1507730" y="73025"/>
                  </a:lnTo>
                  <a:lnTo>
                    <a:pt x="1508693" y="75158"/>
                  </a:lnTo>
                  <a:lnTo>
                    <a:pt x="1509516" y="76894"/>
                  </a:lnTo>
                  <a:lnTo>
                    <a:pt x="1509962" y="79126"/>
                  </a:lnTo>
                  <a:lnTo>
                    <a:pt x="1509962" y="84881"/>
                  </a:lnTo>
                  <a:lnTo>
                    <a:pt x="1509367" y="87709"/>
                  </a:lnTo>
                  <a:lnTo>
                    <a:pt x="1507060" y="92422"/>
                  </a:lnTo>
                  <a:close/>
                </a:path>
                <a:path w="1734820" h="125094">
                  <a:moveTo>
                    <a:pt x="1505349" y="47476"/>
                  </a:moveTo>
                  <a:lnTo>
                    <a:pt x="1504654" y="47476"/>
                  </a:lnTo>
                  <a:lnTo>
                    <a:pt x="1504059" y="47228"/>
                  </a:lnTo>
                  <a:lnTo>
                    <a:pt x="1502471" y="46235"/>
                  </a:lnTo>
                  <a:lnTo>
                    <a:pt x="1501429" y="45690"/>
                  </a:lnTo>
                  <a:lnTo>
                    <a:pt x="1500140" y="45094"/>
                  </a:lnTo>
                  <a:lnTo>
                    <a:pt x="1498949" y="44499"/>
                  </a:lnTo>
                  <a:lnTo>
                    <a:pt x="1497510" y="43953"/>
                  </a:lnTo>
                  <a:lnTo>
                    <a:pt x="1495824" y="43457"/>
                  </a:lnTo>
                  <a:lnTo>
                    <a:pt x="1494236" y="42961"/>
                  </a:lnTo>
                  <a:lnTo>
                    <a:pt x="1492351" y="42713"/>
                  </a:lnTo>
                  <a:lnTo>
                    <a:pt x="1506837" y="42713"/>
                  </a:lnTo>
                  <a:lnTo>
                    <a:pt x="1506787" y="44499"/>
                  </a:lnTo>
                  <a:lnTo>
                    <a:pt x="1506556" y="45690"/>
                  </a:lnTo>
                  <a:lnTo>
                    <a:pt x="1506440" y="46037"/>
                  </a:lnTo>
                  <a:lnTo>
                    <a:pt x="1506242" y="46434"/>
                  </a:lnTo>
                  <a:lnTo>
                    <a:pt x="1506142" y="46831"/>
                  </a:lnTo>
                  <a:lnTo>
                    <a:pt x="1505994" y="47128"/>
                  </a:lnTo>
                  <a:lnTo>
                    <a:pt x="1505795" y="47327"/>
                  </a:lnTo>
                  <a:lnTo>
                    <a:pt x="1505597" y="47426"/>
                  </a:lnTo>
                  <a:lnTo>
                    <a:pt x="1505349" y="47476"/>
                  </a:lnTo>
                  <a:close/>
                </a:path>
                <a:path w="1734820" h="125094">
                  <a:moveTo>
                    <a:pt x="1489424" y="101500"/>
                  </a:moveTo>
                  <a:lnTo>
                    <a:pt x="1483669" y="101500"/>
                  </a:lnTo>
                  <a:lnTo>
                    <a:pt x="1481586" y="101302"/>
                  </a:lnTo>
                  <a:lnTo>
                    <a:pt x="1479601" y="100905"/>
                  </a:lnTo>
                  <a:lnTo>
                    <a:pt x="1477617" y="100607"/>
                  </a:lnTo>
                  <a:lnTo>
                    <a:pt x="1466604" y="93761"/>
                  </a:lnTo>
                  <a:lnTo>
                    <a:pt x="1466612" y="89247"/>
                  </a:lnTo>
                  <a:lnTo>
                    <a:pt x="1467546" y="86915"/>
                  </a:lnTo>
                  <a:lnTo>
                    <a:pt x="1467844" y="86717"/>
                  </a:lnTo>
                  <a:lnTo>
                    <a:pt x="1468142" y="86617"/>
                  </a:lnTo>
                  <a:lnTo>
                    <a:pt x="1468935" y="86617"/>
                  </a:lnTo>
                  <a:lnTo>
                    <a:pt x="1469680" y="86915"/>
                  </a:lnTo>
                  <a:lnTo>
                    <a:pt x="1472854" y="88800"/>
                  </a:lnTo>
                  <a:lnTo>
                    <a:pt x="1474243" y="89594"/>
                  </a:lnTo>
                  <a:lnTo>
                    <a:pt x="1483570" y="92422"/>
                  </a:lnTo>
                  <a:lnTo>
                    <a:pt x="1507060" y="92422"/>
                  </a:lnTo>
                  <a:lnTo>
                    <a:pt x="1506944" y="92620"/>
                  </a:lnTo>
                  <a:lnTo>
                    <a:pt x="1505299" y="94605"/>
                  </a:lnTo>
                  <a:lnTo>
                    <a:pt x="1503116" y="96291"/>
                  </a:lnTo>
                  <a:lnTo>
                    <a:pt x="1501032" y="97978"/>
                  </a:lnTo>
                  <a:lnTo>
                    <a:pt x="1498503" y="99268"/>
                  </a:lnTo>
                  <a:lnTo>
                    <a:pt x="1495526" y="100161"/>
                  </a:lnTo>
                  <a:lnTo>
                    <a:pt x="1492649" y="101054"/>
                  </a:lnTo>
                  <a:lnTo>
                    <a:pt x="1489424" y="101500"/>
                  </a:lnTo>
                  <a:close/>
                </a:path>
                <a:path w="1734820" h="125094">
                  <a:moveTo>
                    <a:pt x="1535937" y="100756"/>
                  </a:moveTo>
                  <a:lnTo>
                    <a:pt x="1530381" y="100756"/>
                  </a:lnTo>
                  <a:lnTo>
                    <a:pt x="1528447" y="100260"/>
                  </a:lnTo>
                  <a:lnTo>
                    <a:pt x="1527355" y="99268"/>
                  </a:lnTo>
                  <a:lnTo>
                    <a:pt x="1526363" y="98176"/>
                  </a:lnTo>
                  <a:lnTo>
                    <a:pt x="1525867" y="96043"/>
                  </a:lnTo>
                  <a:lnTo>
                    <a:pt x="1525905" y="89544"/>
                  </a:lnTo>
                  <a:lnTo>
                    <a:pt x="1526412" y="87560"/>
                  </a:lnTo>
                  <a:lnTo>
                    <a:pt x="1528595" y="85377"/>
                  </a:lnTo>
                  <a:lnTo>
                    <a:pt x="1530530" y="84832"/>
                  </a:lnTo>
                  <a:lnTo>
                    <a:pt x="1536086" y="84832"/>
                  </a:lnTo>
                  <a:lnTo>
                    <a:pt x="1537971" y="85377"/>
                  </a:lnTo>
                  <a:lnTo>
                    <a:pt x="1538964" y="86469"/>
                  </a:lnTo>
                  <a:lnTo>
                    <a:pt x="1540055" y="87461"/>
                  </a:lnTo>
                  <a:lnTo>
                    <a:pt x="1540601" y="89544"/>
                  </a:lnTo>
                  <a:lnTo>
                    <a:pt x="1540588" y="96043"/>
                  </a:lnTo>
                  <a:lnTo>
                    <a:pt x="1540055" y="98176"/>
                  </a:lnTo>
                  <a:lnTo>
                    <a:pt x="1538964" y="99268"/>
                  </a:lnTo>
                  <a:lnTo>
                    <a:pt x="1537872" y="100260"/>
                  </a:lnTo>
                  <a:lnTo>
                    <a:pt x="1535937" y="100756"/>
                  </a:lnTo>
                  <a:close/>
                </a:path>
                <a:path w="1734820" h="125094">
                  <a:moveTo>
                    <a:pt x="1592163" y="101500"/>
                  </a:moveTo>
                  <a:lnTo>
                    <a:pt x="1581944" y="101500"/>
                  </a:lnTo>
                  <a:lnTo>
                    <a:pt x="1577529" y="100756"/>
                  </a:lnTo>
                  <a:lnTo>
                    <a:pt x="1556940" y="63351"/>
                  </a:lnTo>
                  <a:lnTo>
                    <a:pt x="1557586" y="58787"/>
                  </a:lnTo>
                  <a:lnTo>
                    <a:pt x="1583035" y="34081"/>
                  </a:lnTo>
                  <a:lnTo>
                    <a:pt x="1593254" y="34081"/>
                  </a:lnTo>
                  <a:lnTo>
                    <a:pt x="1597670" y="34825"/>
                  </a:lnTo>
                  <a:lnTo>
                    <a:pt x="1605211" y="37802"/>
                  </a:lnTo>
                  <a:lnTo>
                    <a:pt x="1608336" y="39985"/>
                  </a:lnTo>
                  <a:lnTo>
                    <a:pt x="1611329" y="43457"/>
                  </a:lnTo>
                  <a:lnTo>
                    <a:pt x="1584474" y="43457"/>
                  </a:lnTo>
                  <a:lnTo>
                    <a:pt x="1581646" y="44053"/>
                  </a:lnTo>
                  <a:lnTo>
                    <a:pt x="1568790" y="63351"/>
                  </a:lnTo>
                  <a:lnTo>
                    <a:pt x="1568805" y="72082"/>
                  </a:lnTo>
                  <a:lnTo>
                    <a:pt x="1583878" y="91975"/>
                  </a:lnTo>
                  <a:lnTo>
                    <a:pt x="1610247" y="91975"/>
                  </a:lnTo>
                  <a:lnTo>
                    <a:pt x="1607790" y="94803"/>
                  </a:lnTo>
                  <a:lnTo>
                    <a:pt x="1604516" y="97184"/>
                  </a:lnTo>
                  <a:lnTo>
                    <a:pt x="1600547" y="98970"/>
                  </a:lnTo>
                  <a:lnTo>
                    <a:pt x="1596678" y="100657"/>
                  </a:lnTo>
                  <a:lnTo>
                    <a:pt x="1592163" y="101500"/>
                  </a:lnTo>
                  <a:close/>
                </a:path>
                <a:path w="1734820" h="125094">
                  <a:moveTo>
                    <a:pt x="1610247" y="91975"/>
                  </a:moveTo>
                  <a:lnTo>
                    <a:pt x="1590725" y="91975"/>
                  </a:lnTo>
                  <a:lnTo>
                    <a:pt x="1593552" y="91380"/>
                  </a:lnTo>
                  <a:lnTo>
                    <a:pt x="1595933" y="90189"/>
                  </a:lnTo>
                  <a:lnTo>
                    <a:pt x="1605574" y="76696"/>
                  </a:lnTo>
                  <a:lnTo>
                    <a:pt x="1606104" y="74711"/>
                  </a:lnTo>
                  <a:lnTo>
                    <a:pt x="1606254" y="73471"/>
                  </a:lnTo>
                  <a:lnTo>
                    <a:pt x="1606374" y="63351"/>
                  </a:lnTo>
                  <a:lnTo>
                    <a:pt x="1606153" y="61366"/>
                  </a:lnTo>
                  <a:lnTo>
                    <a:pt x="1605458" y="58489"/>
                  </a:lnTo>
                  <a:lnTo>
                    <a:pt x="1604863" y="55512"/>
                  </a:lnTo>
                  <a:lnTo>
                    <a:pt x="1603871" y="52933"/>
                  </a:lnTo>
                  <a:lnTo>
                    <a:pt x="1602482" y="50750"/>
                  </a:lnTo>
                  <a:lnTo>
                    <a:pt x="1601093" y="48468"/>
                  </a:lnTo>
                  <a:lnTo>
                    <a:pt x="1599158" y="46682"/>
                  </a:lnTo>
                  <a:lnTo>
                    <a:pt x="1596678" y="45392"/>
                  </a:lnTo>
                  <a:lnTo>
                    <a:pt x="1594297" y="44102"/>
                  </a:lnTo>
                  <a:lnTo>
                    <a:pt x="1591320" y="43457"/>
                  </a:lnTo>
                  <a:lnTo>
                    <a:pt x="1611329" y="43457"/>
                  </a:lnTo>
                  <a:lnTo>
                    <a:pt x="1613297" y="45739"/>
                  </a:lnTo>
                  <a:lnTo>
                    <a:pt x="1615132" y="49212"/>
                  </a:lnTo>
                  <a:lnTo>
                    <a:pt x="1616323" y="53280"/>
                  </a:lnTo>
                  <a:lnTo>
                    <a:pt x="1617613" y="57348"/>
                  </a:lnTo>
                  <a:lnTo>
                    <a:pt x="1618174" y="61366"/>
                  </a:lnTo>
                  <a:lnTo>
                    <a:pt x="1618258" y="72082"/>
                  </a:lnTo>
                  <a:lnTo>
                    <a:pt x="1617613" y="76696"/>
                  </a:lnTo>
                  <a:lnTo>
                    <a:pt x="1615033" y="85129"/>
                  </a:lnTo>
                  <a:lnTo>
                    <a:pt x="1613049" y="88751"/>
                  </a:lnTo>
                  <a:lnTo>
                    <a:pt x="1610247" y="91975"/>
                  </a:lnTo>
                  <a:close/>
                </a:path>
                <a:path w="1734820" h="125094">
                  <a:moveTo>
                    <a:pt x="1656385" y="45987"/>
                  </a:moveTo>
                  <a:lnTo>
                    <a:pt x="1644994" y="45987"/>
                  </a:lnTo>
                  <a:lnTo>
                    <a:pt x="1646681" y="43606"/>
                  </a:lnTo>
                  <a:lnTo>
                    <a:pt x="1657943" y="34676"/>
                  </a:lnTo>
                  <a:lnTo>
                    <a:pt x="1659232" y="34280"/>
                  </a:lnTo>
                  <a:lnTo>
                    <a:pt x="1660522" y="34081"/>
                  </a:lnTo>
                  <a:lnTo>
                    <a:pt x="1662407" y="34081"/>
                  </a:lnTo>
                  <a:lnTo>
                    <a:pt x="1663052" y="34131"/>
                  </a:lnTo>
                  <a:lnTo>
                    <a:pt x="1663747" y="34230"/>
                  </a:lnTo>
                  <a:lnTo>
                    <a:pt x="1664541" y="34230"/>
                  </a:lnTo>
                  <a:lnTo>
                    <a:pt x="1665334" y="34329"/>
                  </a:lnTo>
                  <a:lnTo>
                    <a:pt x="1667021" y="34726"/>
                  </a:lnTo>
                  <a:lnTo>
                    <a:pt x="1667765" y="34924"/>
                  </a:lnTo>
                  <a:lnTo>
                    <a:pt x="1668360" y="35123"/>
                  </a:lnTo>
                  <a:lnTo>
                    <a:pt x="1669055" y="35321"/>
                  </a:lnTo>
                  <a:lnTo>
                    <a:pt x="1669501" y="35569"/>
                  </a:lnTo>
                  <a:lnTo>
                    <a:pt x="1669700" y="35867"/>
                  </a:lnTo>
                  <a:lnTo>
                    <a:pt x="1669998" y="36066"/>
                  </a:lnTo>
                  <a:lnTo>
                    <a:pt x="1670196" y="36264"/>
                  </a:lnTo>
                  <a:lnTo>
                    <a:pt x="1670429" y="36760"/>
                  </a:lnTo>
                  <a:lnTo>
                    <a:pt x="1670692" y="37504"/>
                  </a:lnTo>
                  <a:lnTo>
                    <a:pt x="1670593" y="44301"/>
                  </a:lnTo>
                  <a:lnTo>
                    <a:pt x="1670530" y="44648"/>
                  </a:lnTo>
                  <a:lnTo>
                    <a:pt x="1659976" y="44648"/>
                  </a:lnTo>
                  <a:lnTo>
                    <a:pt x="1658885" y="44896"/>
                  </a:lnTo>
                  <a:lnTo>
                    <a:pt x="1657794" y="45392"/>
                  </a:lnTo>
                  <a:lnTo>
                    <a:pt x="1656702" y="45789"/>
                  </a:lnTo>
                  <a:lnTo>
                    <a:pt x="1656385" y="45987"/>
                  </a:lnTo>
                  <a:close/>
                </a:path>
                <a:path w="1734820" h="125094">
                  <a:moveTo>
                    <a:pt x="1641621" y="100607"/>
                  </a:moveTo>
                  <a:lnTo>
                    <a:pt x="1639438" y="100607"/>
                  </a:lnTo>
                  <a:lnTo>
                    <a:pt x="1638495" y="100558"/>
                  </a:lnTo>
                  <a:lnTo>
                    <a:pt x="1634949" y="36462"/>
                  </a:lnTo>
                  <a:lnTo>
                    <a:pt x="1635222" y="36016"/>
                  </a:lnTo>
                  <a:lnTo>
                    <a:pt x="1638942" y="34974"/>
                  </a:lnTo>
                  <a:lnTo>
                    <a:pt x="1641026" y="34974"/>
                  </a:lnTo>
                  <a:lnTo>
                    <a:pt x="1641869" y="35024"/>
                  </a:lnTo>
                  <a:lnTo>
                    <a:pt x="1643159" y="35222"/>
                  </a:lnTo>
                  <a:lnTo>
                    <a:pt x="1643655" y="35371"/>
                  </a:lnTo>
                  <a:lnTo>
                    <a:pt x="1643953" y="35569"/>
                  </a:lnTo>
                  <a:lnTo>
                    <a:pt x="1644349" y="35768"/>
                  </a:lnTo>
                  <a:lnTo>
                    <a:pt x="1644597" y="36016"/>
                  </a:lnTo>
                  <a:lnTo>
                    <a:pt x="1644697" y="36314"/>
                  </a:lnTo>
                  <a:lnTo>
                    <a:pt x="1644846" y="36462"/>
                  </a:lnTo>
                  <a:lnTo>
                    <a:pt x="1644955" y="36661"/>
                  </a:lnTo>
                  <a:lnTo>
                    <a:pt x="1644994" y="45987"/>
                  </a:lnTo>
                  <a:lnTo>
                    <a:pt x="1656385" y="45987"/>
                  </a:lnTo>
                  <a:lnTo>
                    <a:pt x="1655512" y="46533"/>
                  </a:lnTo>
                  <a:lnTo>
                    <a:pt x="1653031" y="48617"/>
                  </a:lnTo>
                  <a:lnTo>
                    <a:pt x="1651791" y="50006"/>
                  </a:lnTo>
                  <a:lnTo>
                    <a:pt x="1650501" y="51792"/>
                  </a:lnTo>
                  <a:lnTo>
                    <a:pt x="1649211" y="53478"/>
                  </a:lnTo>
                  <a:lnTo>
                    <a:pt x="1647773" y="55562"/>
                  </a:lnTo>
                  <a:lnTo>
                    <a:pt x="1646185" y="58042"/>
                  </a:lnTo>
                  <a:lnTo>
                    <a:pt x="1646086" y="99119"/>
                  </a:lnTo>
                  <a:lnTo>
                    <a:pt x="1645887" y="99417"/>
                  </a:lnTo>
                  <a:lnTo>
                    <a:pt x="1642514" y="100558"/>
                  </a:lnTo>
                  <a:lnTo>
                    <a:pt x="1641621" y="100607"/>
                  </a:lnTo>
                  <a:close/>
                </a:path>
                <a:path w="1734820" h="125094">
                  <a:moveTo>
                    <a:pt x="1669402" y="46434"/>
                  </a:moveTo>
                  <a:lnTo>
                    <a:pt x="1668708" y="46434"/>
                  </a:lnTo>
                  <a:lnTo>
                    <a:pt x="1668212" y="46335"/>
                  </a:lnTo>
                  <a:lnTo>
                    <a:pt x="1667616" y="46136"/>
                  </a:lnTo>
                  <a:lnTo>
                    <a:pt x="1667120" y="45938"/>
                  </a:lnTo>
                  <a:lnTo>
                    <a:pt x="1666525" y="45739"/>
                  </a:lnTo>
                  <a:lnTo>
                    <a:pt x="1665830" y="45541"/>
                  </a:lnTo>
                  <a:lnTo>
                    <a:pt x="1665235" y="45342"/>
                  </a:lnTo>
                  <a:lnTo>
                    <a:pt x="1664541" y="45144"/>
                  </a:lnTo>
                  <a:lnTo>
                    <a:pt x="1662953" y="44747"/>
                  </a:lnTo>
                  <a:lnTo>
                    <a:pt x="1662060" y="44648"/>
                  </a:lnTo>
                  <a:lnTo>
                    <a:pt x="1670530" y="44648"/>
                  </a:lnTo>
                  <a:lnTo>
                    <a:pt x="1670469" y="44896"/>
                  </a:lnTo>
                  <a:lnTo>
                    <a:pt x="1670345" y="45144"/>
                  </a:lnTo>
                  <a:lnTo>
                    <a:pt x="1670122" y="45789"/>
                  </a:lnTo>
                  <a:lnTo>
                    <a:pt x="1669998" y="45987"/>
                  </a:lnTo>
                  <a:lnTo>
                    <a:pt x="1669650" y="46335"/>
                  </a:lnTo>
                  <a:lnTo>
                    <a:pt x="1669402" y="46434"/>
                  </a:lnTo>
                  <a:close/>
                </a:path>
                <a:path w="1734820" h="125094">
                  <a:moveTo>
                    <a:pt x="1709390" y="125015"/>
                  </a:moveTo>
                  <a:lnTo>
                    <a:pt x="1699270" y="125015"/>
                  </a:lnTo>
                  <a:lnTo>
                    <a:pt x="1695053" y="124569"/>
                  </a:lnTo>
                  <a:lnTo>
                    <a:pt x="1691580" y="123676"/>
                  </a:lnTo>
                  <a:lnTo>
                    <a:pt x="1688107" y="122882"/>
                  </a:lnTo>
                  <a:lnTo>
                    <a:pt x="1685230" y="121741"/>
                  </a:lnTo>
                  <a:lnTo>
                    <a:pt x="1682948" y="120253"/>
                  </a:lnTo>
                  <a:lnTo>
                    <a:pt x="1680765" y="118864"/>
                  </a:lnTo>
                  <a:lnTo>
                    <a:pt x="1679178" y="117127"/>
                  </a:lnTo>
                  <a:lnTo>
                    <a:pt x="1677194" y="113059"/>
                  </a:lnTo>
                  <a:lnTo>
                    <a:pt x="1676889" y="111720"/>
                  </a:lnTo>
                  <a:lnTo>
                    <a:pt x="1676807" y="106213"/>
                  </a:lnTo>
                  <a:lnTo>
                    <a:pt x="1676910" y="105519"/>
                  </a:lnTo>
                  <a:lnTo>
                    <a:pt x="1682031" y="96291"/>
                  </a:lnTo>
                  <a:lnTo>
                    <a:pt x="1682849" y="95398"/>
                  </a:lnTo>
                  <a:lnTo>
                    <a:pt x="1684139" y="94208"/>
                  </a:lnTo>
                  <a:lnTo>
                    <a:pt x="1685627" y="93017"/>
                  </a:lnTo>
                  <a:lnTo>
                    <a:pt x="1683345" y="91926"/>
                  </a:lnTo>
                  <a:lnTo>
                    <a:pt x="1681658" y="90537"/>
                  </a:lnTo>
                  <a:lnTo>
                    <a:pt x="1680484" y="88701"/>
                  </a:lnTo>
                  <a:lnTo>
                    <a:pt x="1679575" y="87064"/>
                  </a:lnTo>
                  <a:lnTo>
                    <a:pt x="1679079" y="85179"/>
                  </a:lnTo>
                  <a:lnTo>
                    <a:pt x="1679079" y="80416"/>
                  </a:lnTo>
                  <a:lnTo>
                    <a:pt x="1685032" y="69949"/>
                  </a:lnTo>
                  <a:lnTo>
                    <a:pt x="1683544" y="68262"/>
                  </a:lnTo>
                  <a:lnTo>
                    <a:pt x="1680446" y="52933"/>
                  </a:lnTo>
                  <a:lnTo>
                    <a:pt x="1681013" y="49956"/>
                  </a:lnTo>
                  <a:lnTo>
                    <a:pt x="1683430" y="44350"/>
                  </a:lnTo>
                  <a:lnTo>
                    <a:pt x="1685032" y="42068"/>
                  </a:lnTo>
                  <a:lnTo>
                    <a:pt x="1687115" y="40183"/>
                  </a:lnTo>
                  <a:lnTo>
                    <a:pt x="1689199" y="38199"/>
                  </a:lnTo>
                  <a:lnTo>
                    <a:pt x="1691679" y="36710"/>
                  </a:lnTo>
                  <a:lnTo>
                    <a:pt x="1694557" y="35718"/>
                  </a:lnTo>
                  <a:lnTo>
                    <a:pt x="1697533" y="34726"/>
                  </a:lnTo>
                  <a:lnTo>
                    <a:pt x="1700758" y="34230"/>
                  </a:lnTo>
                  <a:lnTo>
                    <a:pt x="1706116" y="34230"/>
                  </a:lnTo>
                  <a:lnTo>
                    <a:pt x="1707852" y="34329"/>
                  </a:lnTo>
                  <a:lnTo>
                    <a:pt x="1711027" y="34726"/>
                  </a:lnTo>
                  <a:lnTo>
                    <a:pt x="1712515" y="34974"/>
                  </a:lnTo>
                  <a:lnTo>
                    <a:pt x="1713905" y="35272"/>
                  </a:lnTo>
                  <a:lnTo>
                    <a:pt x="1733302" y="35272"/>
                  </a:lnTo>
                  <a:lnTo>
                    <a:pt x="1733847" y="35669"/>
                  </a:lnTo>
                  <a:lnTo>
                    <a:pt x="1734145" y="36462"/>
                  </a:lnTo>
                  <a:lnTo>
                    <a:pt x="1734542" y="37256"/>
                  </a:lnTo>
                  <a:lnTo>
                    <a:pt x="1734706" y="38199"/>
                  </a:lnTo>
                  <a:lnTo>
                    <a:pt x="1734637" y="42068"/>
                  </a:lnTo>
                  <a:lnTo>
                    <a:pt x="1734542" y="42614"/>
                  </a:lnTo>
                  <a:lnTo>
                    <a:pt x="1701750" y="42713"/>
                  </a:lnTo>
                  <a:lnTo>
                    <a:pt x="1699865" y="43110"/>
                  </a:lnTo>
                  <a:lnTo>
                    <a:pt x="1698278" y="43904"/>
                  </a:lnTo>
                  <a:lnTo>
                    <a:pt x="1696690" y="44598"/>
                  </a:lnTo>
                  <a:lnTo>
                    <a:pt x="1695351" y="45591"/>
                  </a:lnTo>
                  <a:lnTo>
                    <a:pt x="1691134" y="60473"/>
                  </a:lnTo>
                  <a:lnTo>
                    <a:pt x="1692275" y="63698"/>
                  </a:lnTo>
                  <a:lnTo>
                    <a:pt x="1694557" y="66079"/>
                  </a:lnTo>
                  <a:lnTo>
                    <a:pt x="1696839" y="68361"/>
                  </a:lnTo>
                  <a:lnTo>
                    <a:pt x="1700063" y="69502"/>
                  </a:lnTo>
                  <a:lnTo>
                    <a:pt x="1724205" y="69502"/>
                  </a:lnTo>
                  <a:lnTo>
                    <a:pt x="1723529" y="70445"/>
                  </a:lnTo>
                  <a:lnTo>
                    <a:pt x="1721346" y="72330"/>
                  </a:lnTo>
                  <a:lnTo>
                    <a:pt x="1719262" y="74215"/>
                  </a:lnTo>
                  <a:lnTo>
                    <a:pt x="1718407" y="74711"/>
                  </a:lnTo>
                  <a:lnTo>
                    <a:pt x="1691878" y="74711"/>
                  </a:lnTo>
                  <a:lnTo>
                    <a:pt x="1691084" y="75505"/>
                  </a:lnTo>
                  <a:lnTo>
                    <a:pt x="1690390" y="76448"/>
                  </a:lnTo>
                  <a:lnTo>
                    <a:pt x="1689298" y="78531"/>
                  </a:lnTo>
                  <a:lnTo>
                    <a:pt x="1689050" y="79722"/>
                  </a:lnTo>
                  <a:lnTo>
                    <a:pt x="1689050" y="82698"/>
                  </a:lnTo>
                  <a:lnTo>
                    <a:pt x="1716236" y="87461"/>
                  </a:lnTo>
                  <a:lnTo>
                    <a:pt x="1719014" y="87907"/>
                  </a:lnTo>
                  <a:lnTo>
                    <a:pt x="1721495" y="88701"/>
                  </a:lnTo>
                  <a:lnTo>
                    <a:pt x="1724075" y="89396"/>
                  </a:lnTo>
                  <a:lnTo>
                    <a:pt x="1726307" y="90437"/>
                  </a:lnTo>
                  <a:lnTo>
                    <a:pt x="1730077" y="93216"/>
                  </a:lnTo>
                  <a:lnTo>
                    <a:pt x="1731516" y="94952"/>
                  </a:lnTo>
                  <a:lnTo>
                    <a:pt x="1731870" y="95696"/>
                  </a:lnTo>
                  <a:lnTo>
                    <a:pt x="1695003" y="95696"/>
                  </a:lnTo>
                  <a:lnTo>
                    <a:pt x="1693515" y="96887"/>
                  </a:lnTo>
                  <a:lnTo>
                    <a:pt x="1687744" y="110480"/>
                  </a:lnTo>
                  <a:lnTo>
                    <a:pt x="1689199" y="112662"/>
                  </a:lnTo>
                  <a:lnTo>
                    <a:pt x="1692176" y="114151"/>
                  </a:lnTo>
                  <a:lnTo>
                    <a:pt x="1695251" y="115639"/>
                  </a:lnTo>
                  <a:lnTo>
                    <a:pt x="1699468" y="116383"/>
                  </a:lnTo>
                  <a:lnTo>
                    <a:pt x="1729741" y="116383"/>
                  </a:lnTo>
                  <a:lnTo>
                    <a:pt x="1729333" y="116879"/>
                  </a:lnTo>
                  <a:lnTo>
                    <a:pt x="1726734" y="118864"/>
                  </a:lnTo>
                  <a:lnTo>
                    <a:pt x="1724471" y="120749"/>
                  </a:lnTo>
                  <a:lnTo>
                    <a:pt x="1721396" y="122287"/>
                  </a:lnTo>
                  <a:lnTo>
                    <a:pt x="1713855" y="124469"/>
                  </a:lnTo>
                  <a:lnTo>
                    <a:pt x="1709390" y="125015"/>
                  </a:lnTo>
                  <a:close/>
                </a:path>
                <a:path w="1734820" h="125094">
                  <a:moveTo>
                    <a:pt x="1724205" y="69502"/>
                  </a:moveTo>
                  <a:lnTo>
                    <a:pt x="1706413" y="69502"/>
                  </a:lnTo>
                  <a:lnTo>
                    <a:pt x="1708298" y="69155"/>
                  </a:lnTo>
                  <a:lnTo>
                    <a:pt x="1709886" y="68460"/>
                  </a:lnTo>
                  <a:lnTo>
                    <a:pt x="1717179" y="57894"/>
                  </a:lnTo>
                  <a:lnTo>
                    <a:pt x="1717144" y="51841"/>
                  </a:lnTo>
                  <a:lnTo>
                    <a:pt x="1716038" y="48666"/>
                  </a:lnTo>
                  <a:lnTo>
                    <a:pt x="1711474" y="43904"/>
                  </a:lnTo>
                  <a:lnTo>
                    <a:pt x="1708199" y="42713"/>
                  </a:lnTo>
                  <a:lnTo>
                    <a:pt x="1734485" y="42713"/>
                  </a:lnTo>
                  <a:lnTo>
                    <a:pt x="1733748" y="44003"/>
                  </a:lnTo>
                  <a:lnTo>
                    <a:pt x="1733203" y="44350"/>
                  </a:lnTo>
                  <a:lnTo>
                    <a:pt x="1723727" y="44350"/>
                  </a:lnTo>
                  <a:lnTo>
                    <a:pt x="1725315" y="46037"/>
                  </a:lnTo>
                  <a:lnTo>
                    <a:pt x="1726406" y="47873"/>
                  </a:lnTo>
                  <a:lnTo>
                    <a:pt x="1727036" y="49956"/>
                  </a:lnTo>
                  <a:lnTo>
                    <a:pt x="1727696" y="51841"/>
                  </a:lnTo>
                  <a:lnTo>
                    <a:pt x="1728043" y="53875"/>
                  </a:lnTo>
                  <a:lnTo>
                    <a:pt x="1728025" y="59630"/>
                  </a:lnTo>
                  <a:lnTo>
                    <a:pt x="1727448" y="62706"/>
                  </a:lnTo>
                  <a:lnTo>
                    <a:pt x="1725893" y="66377"/>
                  </a:lnTo>
                  <a:lnTo>
                    <a:pt x="1725166" y="68163"/>
                  </a:lnTo>
                  <a:lnTo>
                    <a:pt x="1724205" y="69502"/>
                  </a:lnTo>
                  <a:close/>
                </a:path>
                <a:path w="1734820" h="125094">
                  <a:moveTo>
                    <a:pt x="1707803" y="78134"/>
                  </a:moveTo>
                  <a:lnTo>
                    <a:pt x="1701750" y="78134"/>
                  </a:lnTo>
                  <a:lnTo>
                    <a:pt x="1699369" y="77837"/>
                  </a:lnTo>
                  <a:lnTo>
                    <a:pt x="1697087" y="77241"/>
                  </a:lnTo>
                  <a:lnTo>
                    <a:pt x="1694805" y="76547"/>
                  </a:lnTo>
                  <a:lnTo>
                    <a:pt x="1693069" y="75703"/>
                  </a:lnTo>
                  <a:lnTo>
                    <a:pt x="1691878" y="74711"/>
                  </a:lnTo>
                  <a:lnTo>
                    <a:pt x="1718407" y="74711"/>
                  </a:lnTo>
                  <a:lnTo>
                    <a:pt x="1716782" y="75654"/>
                  </a:lnTo>
                  <a:lnTo>
                    <a:pt x="1711027" y="77638"/>
                  </a:lnTo>
                  <a:lnTo>
                    <a:pt x="1707803" y="78134"/>
                  </a:lnTo>
                  <a:close/>
                </a:path>
                <a:path w="1734820" h="125094">
                  <a:moveTo>
                    <a:pt x="1729741" y="116383"/>
                  </a:moveTo>
                  <a:lnTo>
                    <a:pt x="1708199" y="116383"/>
                  </a:lnTo>
                  <a:lnTo>
                    <a:pt x="1711027" y="116036"/>
                  </a:lnTo>
                  <a:lnTo>
                    <a:pt x="1713309" y="115341"/>
                  </a:lnTo>
                  <a:lnTo>
                    <a:pt x="1722834" y="102046"/>
                  </a:lnTo>
                  <a:lnTo>
                    <a:pt x="1721743" y="100062"/>
                  </a:lnTo>
                  <a:lnTo>
                    <a:pt x="1719560" y="98673"/>
                  </a:lnTo>
                  <a:lnTo>
                    <a:pt x="1717476" y="97184"/>
                  </a:lnTo>
                  <a:lnTo>
                    <a:pt x="1714599" y="96391"/>
                  </a:lnTo>
                  <a:lnTo>
                    <a:pt x="1710928" y="96291"/>
                  </a:lnTo>
                  <a:lnTo>
                    <a:pt x="1695003" y="95696"/>
                  </a:lnTo>
                  <a:lnTo>
                    <a:pt x="1731870" y="95696"/>
                  </a:lnTo>
                  <a:lnTo>
                    <a:pt x="1732590" y="97184"/>
                  </a:lnTo>
                  <a:lnTo>
                    <a:pt x="1733600" y="99020"/>
                  </a:lnTo>
                  <a:lnTo>
                    <a:pt x="1734041" y="100905"/>
                  </a:lnTo>
                  <a:lnTo>
                    <a:pt x="1734123" y="107007"/>
                  </a:lnTo>
                  <a:lnTo>
                    <a:pt x="1733550" y="109587"/>
                  </a:lnTo>
                  <a:lnTo>
                    <a:pt x="1732359" y="112067"/>
                  </a:lnTo>
                  <a:lnTo>
                    <a:pt x="1731169" y="114647"/>
                  </a:lnTo>
                  <a:lnTo>
                    <a:pt x="1729741" y="11638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9403" y="1329898"/>
              <a:ext cx="575696" cy="1215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19460" y="1435717"/>
              <a:ext cx="1749425" cy="12700"/>
            </a:xfrm>
            <a:custGeom>
              <a:avLst/>
              <a:gdLst/>
              <a:ahLst/>
              <a:cxnLst/>
              <a:rect l="l" t="t" r="r" b="b"/>
              <a:pathLst>
                <a:path w="1749425" h="12700">
                  <a:moveTo>
                    <a:pt x="1749304" y="12573"/>
                  </a:moveTo>
                  <a:lnTo>
                    <a:pt x="0" y="12573"/>
                  </a:lnTo>
                  <a:lnTo>
                    <a:pt x="0" y="0"/>
                  </a:lnTo>
                  <a:lnTo>
                    <a:pt x="1749304" y="0"/>
                  </a:lnTo>
                  <a:lnTo>
                    <a:pt x="1749304" y="125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34842" y="1497925"/>
            <a:ext cx="2553335" cy="125095"/>
            <a:chOff x="734842" y="1497925"/>
            <a:chExt cx="2553335" cy="12509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842" y="1503134"/>
              <a:ext cx="1199074" cy="96291"/>
            </a:xfrm>
            <a:prstGeom prst="rect">
              <a:avLst/>
            </a:prstGeom>
          </p:spPr>
        </p:pic>
        <p:sp>
          <p:nvSpPr>
            <p:cNvPr id="19" name="object 19">
              <a:hlinkClick r:id="rId10"/>
            </p:cNvPr>
            <p:cNvSpPr/>
            <p:nvPr/>
          </p:nvSpPr>
          <p:spPr>
            <a:xfrm>
              <a:off x="1975840" y="1497926"/>
              <a:ext cx="1312545" cy="125095"/>
            </a:xfrm>
            <a:custGeom>
              <a:avLst/>
              <a:gdLst/>
              <a:ahLst/>
              <a:cxnLst/>
              <a:rect l="l" t="t" r="r" b="b"/>
              <a:pathLst>
                <a:path w="1312545" h="125094">
                  <a:moveTo>
                    <a:pt x="63144" y="99123"/>
                  </a:moveTo>
                  <a:lnTo>
                    <a:pt x="63119" y="55524"/>
                  </a:lnTo>
                  <a:lnTo>
                    <a:pt x="62852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56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71" y="34925"/>
                  </a:lnTo>
                  <a:lnTo>
                    <a:pt x="31394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57" y="5219"/>
                  </a:lnTo>
                  <a:lnTo>
                    <a:pt x="14973" y="5219"/>
                  </a:lnTo>
                  <a:lnTo>
                    <a:pt x="14033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56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73" y="100609"/>
                  </a:lnTo>
                  <a:lnTo>
                    <a:pt x="17157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24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07" y="43764"/>
                  </a:lnTo>
                  <a:lnTo>
                    <a:pt x="41173" y="43764"/>
                  </a:lnTo>
                  <a:lnTo>
                    <a:pt x="43053" y="44208"/>
                  </a:lnTo>
                  <a:lnTo>
                    <a:pt x="44640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46" y="51993"/>
                  </a:lnTo>
                  <a:lnTo>
                    <a:pt x="51041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31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44" y="99123"/>
                  </a:lnTo>
                  <a:close/>
                </a:path>
                <a:path w="1312545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55" y="37211"/>
                  </a:lnTo>
                  <a:lnTo>
                    <a:pt x="115316" y="36766"/>
                  </a:lnTo>
                  <a:lnTo>
                    <a:pt x="115011" y="36474"/>
                  </a:lnTo>
                  <a:lnTo>
                    <a:pt x="114820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47" y="19951"/>
                  </a:lnTo>
                  <a:lnTo>
                    <a:pt x="97256" y="19646"/>
                  </a:lnTo>
                  <a:lnTo>
                    <a:pt x="96951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65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19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68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17" y="101358"/>
                  </a:lnTo>
                  <a:lnTo>
                    <a:pt x="105384" y="101358"/>
                  </a:lnTo>
                  <a:lnTo>
                    <a:pt x="106426" y="101257"/>
                  </a:lnTo>
                  <a:lnTo>
                    <a:pt x="107429" y="101053"/>
                  </a:lnTo>
                  <a:lnTo>
                    <a:pt x="108508" y="100965"/>
                  </a:lnTo>
                  <a:lnTo>
                    <a:pt x="115316" y="97193"/>
                  </a:lnTo>
                  <a:lnTo>
                    <a:pt x="115506" y="96393"/>
                  </a:lnTo>
                  <a:lnTo>
                    <a:pt x="115557" y="92481"/>
                  </a:lnTo>
                  <a:lnTo>
                    <a:pt x="115455" y="91681"/>
                  </a:lnTo>
                  <a:lnTo>
                    <a:pt x="115366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09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71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29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04" y="42913"/>
                  </a:lnTo>
                  <a:lnTo>
                    <a:pt x="115608" y="41732"/>
                  </a:lnTo>
                  <a:close/>
                </a:path>
                <a:path w="1312545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17" y="37211"/>
                  </a:lnTo>
                  <a:lnTo>
                    <a:pt x="162077" y="36766"/>
                  </a:lnTo>
                  <a:lnTo>
                    <a:pt x="161772" y="36474"/>
                  </a:lnTo>
                  <a:lnTo>
                    <a:pt x="161582" y="36068"/>
                  </a:lnTo>
                  <a:lnTo>
                    <a:pt x="161328" y="35775"/>
                  </a:lnTo>
                  <a:lnTo>
                    <a:pt x="161036" y="35572"/>
                  </a:lnTo>
                  <a:lnTo>
                    <a:pt x="160832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08" y="19951"/>
                  </a:lnTo>
                  <a:lnTo>
                    <a:pt x="144018" y="19646"/>
                  </a:lnTo>
                  <a:lnTo>
                    <a:pt x="143713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36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29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78" y="101358"/>
                  </a:lnTo>
                  <a:lnTo>
                    <a:pt x="152146" y="101358"/>
                  </a:lnTo>
                  <a:lnTo>
                    <a:pt x="153187" y="101257"/>
                  </a:lnTo>
                  <a:lnTo>
                    <a:pt x="154190" y="101053"/>
                  </a:lnTo>
                  <a:lnTo>
                    <a:pt x="155270" y="100965"/>
                  </a:lnTo>
                  <a:lnTo>
                    <a:pt x="162077" y="97193"/>
                  </a:lnTo>
                  <a:lnTo>
                    <a:pt x="162267" y="96393"/>
                  </a:lnTo>
                  <a:lnTo>
                    <a:pt x="162318" y="92481"/>
                  </a:lnTo>
                  <a:lnTo>
                    <a:pt x="162217" y="91681"/>
                  </a:lnTo>
                  <a:lnTo>
                    <a:pt x="162128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71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74" y="89750"/>
                  </a:lnTo>
                  <a:lnTo>
                    <a:pt x="160489" y="89750"/>
                  </a:lnTo>
                  <a:lnTo>
                    <a:pt x="160032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899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291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66" y="42913"/>
                  </a:lnTo>
                  <a:lnTo>
                    <a:pt x="162369" y="41732"/>
                  </a:lnTo>
                  <a:close/>
                </a:path>
                <a:path w="1312545" h="125094">
                  <a:moveTo>
                    <a:pt x="289179" y="79133"/>
                  </a:moveTo>
                  <a:lnTo>
                    <a:pt x="288721" y="76898"/>
                  </a:lnTo>
                  <a:lnTo>
                    <a:pt x="287909" y="75158"/>
                  </a:lnTo>
                  <a:lnTo>
                    <a:pt x="286943" y="73025"/>
                  </a:lnTo>
                  <a:lnTo>
                    <a:pt x="285750" y="71399"/>
                  </a:lnTo>
                  <a:lnTo>
                    <a:pt x="284264" y="70104"/>
                  </a:lnTo>
                  <a:lnTo>
                    <a:pt x="282867" y="68719"/>
                  </a:lnTo>
                  <a:lnTo>
                    <a:pt x="281241" y="67576"/>
                  </a:lnTo>
                  <a:lnTo>
                    <a:pt x="279349" y="66675"/>
                  </a:lnTo>
                  <a:lnTo>
                    <a:pt x="277469" y="65684"/>
                  </a:lnTo>
                  <a:lnTo>
                    <a:pt x="275526" y="64795"/>
                  </a:lnTo>
                  <a:lnTo>
                    <a:pt x="273545" y="63995"/>
                  </a:lnTo>
                  <a:lnTo>
                    <a:pt x="271665" y="63207"/>
                  </a:lnTo>
                  <a:lnTo>
                    <a:pt x="269773" y="62458"/>
                  </a:lnTo>
                  <a:lnTo>
                    <a:pt x="267893" y="61772"/>
                  </a:lnTo>
                  <a:lnTo>
                    <a:pt x="266001" y="60972"/>
                  </a:lnTo>
                  <a:lnTo>
                    <a:pt x="258064" y="53428"/>
                  </a:lnTo>
                  <a:lnTo>
                    <a:pt x="258152" y="49860"/>
                  </a:lnTo>
                  <a:lnTo>
                    <a:pt x="264325" y="43459"/>
                  </a:lnTo>
                  <a:lnTo>
                    <a:pt x="265811" y="42964"/>
                  </a:lnTo>
                  <a:lnTo>
                    <a:pt x="267500" y="42722"/>
                  </a:lnTo>
                  <a:lnTo>
                    <a:pt x="271564" y="42722"/>
                  </a:lnTo>
                  <a:lnTo>
                    <a:pt x="273443" y="42964"/>
                  </a:lnTo>
                  <a:lnTo>
                    <a:pt x="275031" y="43459"/>
                  </a:lnTo>
                  <a:lnTo>
                    <a:pt x="276720" y="43954"/>
                  </a:lnTo>
                  <a:lnTo>
                    <a:pt x="278155" y="44500"/>
                  </a:lnTo>
                  <a:lnTo>
                    <a:pt x="279349" y="45097"/>
                  </a:lnTo>
                  <a:lnTo>
                    <a:pt x="280644" y="45694"/>
                  </a:lnTo>
                  <a:lnTo>
                    <a:pt x="281686" y="46240"/>
                  </a:lnTo>
                  <a:lnTo>
                    <a:pt x="283273" y="47231"/>
                  </a:lnTo>
                  <a:lnTo>
                    <a:pt x="283870" y="47485"/>
                  </a:lnTo>
                  <a:lnTo>
                    <a:pt x="284556" y="47485"/>
                  </a:lnTo>
                  <a:lnTo>
                    <a:pt x="284810" y="47434"/>
                  </a:lnTo>
                  <a:lnTo>
                    <a:pt x="285000" y="47332"/>
                  </a:lnTo>
                  <a:lnTo>
                    <a:pt x="285203" y="47129"/>
                  </a:lnTo>
                  <a:lnTo>
                    <a:pt x="285356" y="46837"/>
                  </a:lnTo>
                  <a:lnTo>
                    <a:pt x="285457" y="46443"/>
                  </a:lnTo>
                  <a:lnTo>
                    <a:pt x="285648" y="46037"/>
                  </a:lnTo>
                  <a:lnTo>
                    <a:pt x="285762" y="45694"/>
                  </a:lnTo>
                  <a:lnTo>
                    <a:pt x="286004" y="44500"/>
                  </a:lnTo>
                  <a:lnTo>
                    <a:pt x="286042" y="42722"/>
                  </a:lnTo>
                  <a:lnTo>
                    <a:pt x="286004" y="41732"/>
                  </a:lnTo>
                  <a:lnTo>
                    <a:pt x="285699" y="40335"/>
                  </a:lnTo>
                  <a:lnTo>
                    <a:pt x="285597" y="40043"/>
                  </a:lnTo>
                  <a:lnTo>
                    <a:pt x="285496" y="39293"/>
                  </a:lnTo>
                  <a:lnTo>
                    <a:pt x="285305" y="39001"/>
                  </a:lnTo>
                  <a:lnTo>
                    <a:pt x="285203" y="38696"/>
                  </a:lnTo>
                  <a:lnTo>
                    <a:pt x="284911" y="38404"/>
                  </a:lnTo>
                  <a:lnTo>
                    <a:pt x="284416" y="38100"/>
                  </a:lnTo>
                  <a:lnTo>
                    <a:pt x="283908" y="37706"/>
                  </a:lnTo>
                  <a:lnTo>
                    <a:pt x="283171" y="37261"/>
                  </a:lnTo>
                  <a:lnTo>
                    <a:pt x="282181" y="36766"/>
                  </a:lnTo>
                  <a:lnTo>
                    <a:pt x="281279" y="36271"/>
                  </a:lnTo>
                  <a:lnTo>
                    <a:pt x="280200" y="35826"/>
                  </a:lnTo>
                  <a:lnTo>
                    <a:pt x="277609" y="35026"/>
                  </a:lnTo>
                  <a:lnTo>
                    <a:pt x="276123" y="34734"/>
                  </a:lnTo>
                  <a:lnTo>
                    <a:pt x="274434" y="34531"/>
                  </a:lnTo>
                  <a:lnTo>
                    <a:pt x="272846" y="34239"/>
                  </a:lnTo>
                  <a:lnTo>
                    <a:pt x="271208" y="34086"/>
                  </a:lnTo>
                  <a:lnTo>
                    <a:pt x="265861" y="34086"/>
                  </a:lnTo>
                  <a:lnTo>
                    <a:pt x="262636" y="34582"/>
                  </a:lnTo>
                  <a:lnTo>
                    <a:pt x="257073" y="36563"/>
                  </a:lnTo>
                  <a:lnTo>
                    <a:pt x="254749" y="37909"/>
                  </a:lnTo>
                  <a:lnTo>
                    <a:pt x="252857" y="39598"/>
                  </a:lnTo>
                  <a:lnTo>
                    <a:pt x="250977" y="41186"/>
                  </a:lnTo>
                  <a:lnTo>
                    <a:pt x="249529" y="43116"/>
                  </a:lnTo>
                  <a:lnTo>
                    <a:pt x="247650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78" y="73482"/>
                  </a:lnTo>
                  <a:lnTo>
                    <a:pt x="271716" y="74269"/>
                  </a:lnTo>
                  <a:lnTo>
                    <a:pt x="273100" y="75158"/>
                  </a:lnTo>
                  <a:lnTo>
                    <a:pt x="274586" y="76060"/>
                  </a:lnTo>
                  <a:lnTo>
                    <a:pt x="275780" y="77101"/>
                  </a:lnTo>
                  <a:lnTo>
                    <a:pt x="277558" y="79476"/>
                  </a:lnTo>
                  <a:lnTo>
                    <a:pt x="278015" y="80924"/>
                  </a:lnTo>
                  <a:lnTo>
                    <a:pt x="277888" y="84886"/>
                  </a:lnTo>
                  <a:lnTo>
                    <a:pt x="274434" y="90043"/>
                  </a:lnTo>
                  <a:lnTo>
                    <a:pt x="273342" y="90843"/>
                  </a:lnTo>
                  <a:lnTo>
                    <a:pt x="272008" y="91440"/>
                  </a:lnTo>
                  <a:lnTo>
                    <a:pt x="268935" y="92227"/>
                  </a:lnTo>
                  <a:lnTo>
                    <a:pt x="267246" y="92430"/>
                  </a:lnTo>
                  <a:lnTo>
                    <a:pt x="262775" y="92430"/>
                  </a:lnTo>
                  <a:lnTo>
                    <a:pt x="248894" y="86918"/>
                  </a:lnTo>
                  <a:lnTo>
                    <a:pt x="248145" y="86626"/>
                  </a:lnTo>
                  <a:lnTo>
                    <a:pt x="247357" y="86626"/>
                  </a:lnTo>
                  <a:lnTo>
                    <a:pt x="247053" y="86728"/>
                  </a:lnTo>
                  <a:lnTo>
                    <a:pt x="246761" y="86918"/>
                  </a:lnTo>
                  <a:lnTo>
                    <a:pt x="246557" y="87020"/>
                  </a:lnTo>
                  <a:lnTo>
                    <a:pt x="245808" y="93764"/>
                  </a:lnTo>
                  <a:lnTo>
                    <a:pt x="245999" y="94615"/>
                  </a:lnTo>
                  <a:lnTo>
                    <a:pt x="258813" y="100914"/>
                  </a:lnTo>
                  <a:lnTo>
                    <a:pt x="260794" y="101307"/>
                  </a:lnTo>
                  <a:lnTo>
                    <a:pt x="262877" y="101511"/>
                  </a:lnTo>
                  <a:lnTo>
                    <a:pt x="268630" y="101511"/>
                  </a:lnTo>
                  <a:lnTo>
                    <a:pt x="271856" y="101053"/>
                  </a:lnTo>
                  <a:lnTo>
                    <a:pt x="274739" y="100164"/>
                  </a:lnTo>
                  <a:lnTo>
                    <a:pt x="277710" y="99275"/>
                  </a:lnTo>
                  <a:lnTo>
                    <a:pt x="280238" y="97980"/>
                  </a:lnTo>
                  <a:lnTo>
                    <a:pt x="282321" y="96291"/>
                  </a:lnTo>
                  <a:lnTo>
                    <a:pt x="284505" y="94615"/>
                  </a:lnTo>
                  <a:lnTo>
                    <a:pt x="286156" y="92621"/>
                  </a:lnTo>
                  <a:lnTo>
                    <a:pt x="286270" y="92430"/>
                  </a:lnTo>
                  <a:lnTo>
                    <a:pt x="288582" y="87718"/>
                  </a:lnTo>
                  <a:lnTo>
                    <a:pt x="289179" y="84886"/>
                  </a:lnTo>
                  <a:lnTo>
                    <a:pt x="289179" y="79133"/>
                  </a:lnTo>
                  <a:close/>
                </a:path>
                <a:path w="1312545" h="125094">
                  <a:moveTo>
                    <a:pt x="321792" y="90144"/>
                  </a:moveTo>
                  <a:lnTo>
                    <a:pt x="316141" y="84988"/>
                  </a:lnTo>
                  <a:lnTo>
                    <a:pt x="313258" y="84988"/>
                  </a:lnTo>
                  <a:lnTo>
                    <a:pt x="307708" y="90144"/>
                  </a:lnTo>
                  <a:lnTo>
                    <a:pt x="307708" y="95745"/>
                  </a:lnTo>
                  <a:lnTo>
                    <a:pt x="311175" y="100317"/>
                  </a:lnTo>
                  <a:lnTo>
                    <a:pt x="312077" y="100609"/>
                  </a:lnTo>
                  <a:lnTo>
                    <a:pt x="313258" y="100761"/>
                  </a:lnTo>
                  <a:lnTo>
                    <a:pt x="316141" y="100761"/>
                  </a:lnTo>
                  <a:lnTo>
                    <a:pt x="317284" y="100609"/>
                  </a:lnTo>
                  <a:lnTo>
                    <a:pt x="318173" y="100317"/>
                  </a:lnTo>
                  <a:lnTo>
                    <a:pt x="319062" y="100114"/>
                  </a:lnTo>
                  <a:lnTo>
                    <a:pt x="319811" y="99720"/>
                  </a:lnTo>
                  <a:lnTo>
                    <a:pt x="321005" y="98526"/>
                  </a:lnTo>
                  <a:lnTo>
                    <a:pt x="321398" y="97739"/>
                  </a:lnTo>
                  <a:lnTo>
                    <a:pt x="321792" y="95745"/>
                  </a:lnTo>
                  <a:lnTo>
                    <a:pt x="321792" y="90144"/>
                  </a:lnTo>
                  <a:close/>
                </a:path>
                <a:path w="1312545" h="125094">
                  <a:moveTo>
                    <a:pt x="321792" y="42824"/>
                  </a:moveTo>
                  <a:lnTo>
                    <a:pt x="318173" y="38100"/>
                  </a:lnTo>
                  <a:lnTo>
                    <a:pt x="317284" y="37807"/>
                  </a:lnTo>
                  <a:lnTo>
                    <a:pt x="316141" y="37655"/>
                  </a:lnTo>
                  <a:lnTo>
                    <a:pt x="313258" y="37655"/>
                  </a:lnTo>
                  <a:lnTo>
                    <a:pt x="312077" y="37807"/>
                  </a:lnTo>
                  <a:lnTo>
                    <a:pt x="311175" y="38100"/>
                  </a:lnTo>
                  <a:lnTo>
                    <a:pt x="310286" y="38303"/>
                  </a:lnTo>
                  <a:lnTo>
                    <a:pt x="307708" y="42824"/>
                  </a:lnTo>
                  <a:lnTo>
                    <a:pt x="307708" y="48272"/>
                  </a:lnTo>
                  <a:lnTo>
                    <a:pt x="313258" y="53428"/>
                  </a:lnTo>
                  <a:lnTo>
                    <a:pt x="316141" y="53428"/>
                  </a:lnTo>
                  <a:lnTo>
                    <a:pt x="321792" y="48272"/>
                  </a:lnTo>
                  <a:lnTo>
                    <a:pt x="321792" y="42824"/>
                  </a:lnTo>
                  <a:close/>
                </a:path>
                <a:path w="1312545" h="125094">
                  <a:moveTo>
                    <a:pt x="486232" y="37515"/>
                  </a:moveTo>
                  <a:lnTo>
                    <a:pt x="485978" y="36766"/>
                  </a:lnTo>
                  <a:lnTo>
                    <a:pt x="485736" y="36271"/>
                  </a:lnTo>
                  <a:lnTo>
                    <a:pt x="485546" y="36068"/>
                  </a:lnTo>
                  <a:lnTo>
                    <a:pt x="485241" y="35877"/>
                  </a:lnTo>
                  <a:lnTo>
                    <a:pt x="485038" y="35572"/>
                  </a:lnTo>
                  <a:lnTo>
                    <a:pt x="484593" y="35331"/>
                  </a:lnTo>
                  <a:lnTo>
                    <a:pt x="483908" y="35128"/>
                  </a:lnTo>
                  <a:lnTo>
                    <a:pt x="483311" y="34925"/>
                  </a:lnTo>
                  <a:lnTo>
                    <a:pt x="482561" y="34734"/>
                  </a:lnTo>
                  <a:lnTo>
                    <a:pt x="480872" y="34340"/>
                  </a:lnTo>
                  <a:lnTo>
                    <a:pt x="480085" y="34239"/>
                  </a:lnTo>
                  <a:lnTo>
                    <a:pt x="479285" y="34239"/>
                  </a:lnTo>
                  <a:lnTo>
                    <a:pt x="478599" y="34137"/>
                  </a:lnTo>
                  <a:lnTo>
                    <a:pt x="477951" y="34086"/>
                  </a:lnTo>
                  <a:lnTo>
                    <a:pt x="476059" y="34086"/>
                  </a:lnTo>
                  <a:lnTo>
                    <a:pt x="474776" y="34290"/>
                  </a:lnTo>
                  <a:lnTo>
                    <a:pt x="473481" y="34683"/>
                  </a:lnTo>
                  <a:lnTo>
                    <a:pt x="472198" y="34975"/>
                  </a:lnTo>
                  <a:lnTo>
                    <a:pt x="460540" y="45999"/>
                  </a:lnTo>
                  <a:lnTo>
                    <a:pt x="460502" y="36664"/>
                  </a:lnTo>
                  <a:lnTo>
                    <a:pt x="460387" y="36474"/>
                  </a:lnTo>
                  <a:lnTo>
                    <a:pt x="460235" y="36322"/>
                  </a:lnTo>
                  <a:lnTo>
                    <a:pt x="460146" y="36017"/>
                  </a:lnTo>
                  <a:lnTo>
                    <a:pt x="459892" y="35775"/>
                  </a:lnTo>
                  <a:lnTo>
                    <a:pt x="459498" y="35572"/>
                  </a:lnTo>
                  <a:lnTo>
                    <a:pt x="459193" y="35382"/>
                  </a:lnTo>
                  <a:lnTo>
                    <a:pt x="458698" y="35229"/>
                  </a:lnTo>
                  <a:lnTo>
                    <a:pt x="457415" y="35026"/>
                  </a:lnTo>
                  <a:lnTo>
                    <a:pt x="456565" y="34975"/>
                  </a:lnTo>
                  <a:lnTo>
                    <a:pt x="454482" y="34975"/>
                  </a:lnTo>
                  <a:lnTo>
                    <a:pt x="450494" y="36474"/>
                  </a:lnTo>
                  <a:lnTo>
                    <a:pt x="450570" y="99428"/>
                  </a:lnTo>
                  <a:lnTo>
                    <a:pt x="454977" y="100609"/>
                  </a:lnTo>
                  <a:lnTo>
                    <a:pt x="457161" y="100609"/>
                  </a:lnTo>
                  <a:lnTo>
                    <a:pt x="461733" y="58051"/>
                  </a:lnTo>
                  <a:lnTo>
                    <a:pt x="463308" y="55562"/>
                  </a:lnTo>
                  <a:lnTo>
                    <a:pt x="464756" y="53479"/>
                  </a:lnTo>
                  <a:lnTo>
                    <a:pt x="466039" y="51803"/>
                  </a:lnTo>
                  <a:lnTo>
                    <a:pt x="467334" y="50012"/>
                  </a:lnTo>
                  <a:lnTo>
                    <a:pt x="468579" y="48628"/>
                  </a:lnTo>
                  <a:lnTo>
                    <a:pt x="471055" y="46532"/>
                  </a:lnTo>
                  <a:lnTo>
                    <a:pt x="471932" y="45999"/>
                  </a:lnTo>
                  <a:lnTo>
                    <a:pt x="472249" y="45796"/>
                  </a:lnTo>
                  <a:lnTo>
                    <a:pt x="473341" y="45402"/>
                  </a:lnTo>
                  <a:lnTo>
                    <a:pt x="474433" y="44907"/>
                  </a:lnTo>
                  <a:lnTo>
                    <a:pt x="475513" y="44653"/>
                  </a:lnTo>
                  <a:lnTo>
                    <a:pt x="477608" y="44653"/>
                  </a:lnTo>
                  <a:lnTo>
                    <a:pt x="478497" y="44754"/>
                  </a:lnTo>
                  <a:lnTo>
                    <a:pt x="480085" y="45148"/>
                  </a:lnTo>
                  <a:lnTo>
                    <a:pt x="480783" y="45351"/>
                  </a:lnTo>
                  <a:lnTo>
                    <a:pt x="481368" y="45542"/>
                  </a:lnTo>
                  <a:lnTo>
                    <a:pt x="482066" y="45745"/>
                  </a:lnTo>
                  <a:lnTo>
                    <a:pt x="482663" y="45948"/>
                  </a:lnTo>
                  <a:lnTo>
                    <a:pt x="483158" y="46139"/>
                  </a:lnTo>
                  <a:lnTo>
                    <a:pt x="483755" y="46342"/>
                  </a:lnTo>
                  <a:lnTo>
                    <a:pt x="484251" y="46443"/>
                  </a:lnTo>
                  <a:lnTo>
                    <a:pt x="484949" y="46443"/>
                  </a:lnTo>
                  <a:lnTo>
                    <a:pt x="485190" y="46342"/>
                  </a:lnTo>
                  <a:lnTo>
                    <a:pt x="485546" y="45999"/>
                  </a:lnTo>
                  <a:lnTo>
                    <a:pt x="485660" y="45796"/>
                  </a:lnTo>
                  <a:lnTo>
                    <a:pt x="485889" y="45148"/>
                  </a:lnTo>
                  <a:lnTo>
                    <a:pt x="486016" y="44907"/>
                  </a:lnTo>
                  <a:lnTo>
                    <a:pt x="486067" y="44653"/>
                  </a:lnTo>
                  <a:lnTo>
                    <a:pt x="486130" y="44310"/>
                  </a:lnTo>
                  <a:lnTo>
                    <a:pt x="486232" y="37515"/>
                  </a:lnTo>
                  <a:close/>
                </a:path>
                <a:path w="1312545" h="125094">
                  <a:moveTo>
                    <a:pt x="556082" y="72085"/>
                  </a:moveTo>
                  <a:lnTo>
                    <a:pt x="556006" y="61366"/>
                  </a:lnTo>
                  <a:lnTo>
                    <a:pt x="555447" y="57353"/>
                  </a:lnTo>
                  <a:lnTo>
                    <a:pt x="554151" y="53289"/>
                  </a:lnTo>
                  <a:lnTo>
                    <a:pt x="552958" y="49212"/>
                  </a:lnTo>
                  <a:lnTo>
                    <a:pt x="551129" y="45745"/>
                  </a:lnTo>
                  <a:lnTo>
                    <a:pt x="549160" y="43459"/>
                  </a:lnTo>
                  <a:lnTo>
                    <a:pt x="546163" y="39992"/>
                  </a:lnTo>
                  <a:lnTo>
                    <a:pt x="544207" y="38633"/>
                  </a:lnTo>
                  <a:lnTo>
                    <a:pt x="544207" y="63360"/>
                  </a:lnTo>
                  <a:lnTo>
                    <a:pt x="544080" y="73482"/>
                  </a:lnTo>
                  <a:lnTo>
                    <a:pt x="543928" y="74714"/>
                  </a:lnTo>
                  <a:lnTo>
                    <a:pt x="543407" y="76695"/>
                  </a:lnTo>
                  <a:lnTo>
                    <a:pt x="542442" y="80568"/>
                  </a:lnTo>
                  <a:lnTo>
                    <a:pt x="541299" y="83096"/>
                  </a:lnTo>
                  <a:lnTo>
                    <a:pt x="538226" y="87363"/>
                  </a:lnTo>
                  <a:lnTo>
                    <a:pt x="536244" y="89001"/>
                  </a:lnTo>
                  <a:lnTo>
                    <a:pt x="533768" y="90195"/>
                  </a:lnTo>
                  <a:lnTo>
                    <a:pt x="531380" y="91389"/>
                  </a:lnTo>
                  <a:lnTo>
                    <a:pt x="528548" y="91986"/>
                  </a:lnTo>
                  <a:lnTo>
                    <a:pt x="521703" y="91986"/>
                  </a:lnTo>
                  <a:lnTo>
                    <a:pt x="506615" y="63360"/>
                  </a:lnTo>
                  <a:lnTo>
                    <a:pt x="506920" y="60871"/>
                  </a:lnTo>
                  <a:lnTo>
                    <a:pt x="522300" y="43459"/>
                  </a:lnTo>
                  <a:lnTo>
                    <a:pt x="529145" y="43459"/>
                  </a:lnTo>
                  <a:lnTo>
                    <a:pt x="532130" y="44107"/>
                  </a:lnTo>
                  <a:lnTo>
                    <a:pt x="534504" y="45402"/>
                  </a:lnTo>
                  <a:lnTo>
                    <a:pt x="536981" y="46685"/>
                  </a:lnTo>
                  <a:lnTo>
                    <a:pt x="538924" y="48475"/>
                  </a:lnTo>
                  <a:lnTo>
                    <a:pt x="540308" y="50761"/>
                  </a:lnTo>
                  <a:lnTo>
                    <a:pt x="541705" y="52933"/>
                  </a:lnTo>
                  <a:lnTo>
                    <a:pt x="542696" y="55524"/>
                  </a:lnTo>
                  <a:lnTo>
                    <a:pt x="543293" y="58496"/>
                  </a:lnTo>
                  <a:lnTo>
                    <a:pt x="543979" y="61366"/>
                  </a:lnTo>
                  <a:lnTo>
                    <a:pt x="531088" y="34086"/>
                  </a:lnTo>
                  <a:lnTo>
                    <a:pt x="520865" y="34086"/>
                  </a:lnTo>
                  <a:lnTo>
                    <a:pt x="494766" y="63360"/>
                  </a:lnTo>
                  <a:lnTo>
                    <a:pt x="494855" y="74117"/>
                  </a:lnTo>
                  <a:lnTo>
                    <a:pt x="519772" y="101511"/>
                  </a:lnTo>
                  <a:lnTo>
                    <a:pt x="529996" y="101511"/>
                  </a:lnTo>
                  <a:lnTo>
                    <a:pt x="555447" y="76695"/>
                  </a:lnTo>
                  <a:lnTo>
                    <a:pt x="556082" y="72085"/>
                  </a:lnTo>
                  <a:close/>
                </a:path>
                <a:path w="1312545" h="125094">
                  <a:moveTo>
                    <a:pt x="611251" y="79133"/>
                  </a:moveTo>
                  <a:lnTo>
                    <a:pt x="610806" y="76898"/>
                  </a:lnTo>
                  <a:lnTo>
                    <a:pt x="609981" y="75158"/>
                  </a:lnTo>
                  <a:lnTo>
                    <a:pt x="609015" y="73025"/>
                  </a:lnTo>
                  <a:lnTo>
                    <a:pt x="607822" y="71399"/>
                  </a:lnTo>
                  <a:lnTo>
                    <a:pt x="606336" y="70104"/>
                  </a:lnTo>
                  <a:lnTo>
                    <a:pt x="604951" y="68719"/>
                  </a:lnTo>
                  <a:lnTo>
                    <a:pt x="603313" y="67576"/>
                  </a:lnTo>
                  <a:lnTo>
                    <a:pt x="601421" y="66675"/>
                  </a:lnTo>
                  <a:lnTo>
                    <a:pt x="599541" y="65684"/>
                  </a:lnTo>
                  <a:lnTo>
                    <a:pt x="597611" y="64795"/>
                  </a:lnTo>
                  <a:lnTo>
                    <a:pt x="595617" y="63995"/>
                  </a:lnTo>
                  <a:lnTo>
                    <a:pt x="593737" y="63207"/>
                  </a:lnTo>
                  <a:lnTo>
                    <a:pt x="591858" y="62458"/>
                  </a:lnTo>
                  <a:lnTo>
                    <a:pt x="589965" y="61772"/>
                  </a:lnTo>
                  <a:lnTo>
                    <a:pt x="588086" y="60972"/>
                  </a:lnTo>
                  <a:lnTo>
                    <a:pt x="580148" y="53428"/>
                  </a:lnTo>
                  <a:lnTo>
                    <a:pt x="580224" y="49860"/>
                  </a:lnTo>
                  <a:lnTo>
                    <a:pt x="586397" y="43459"/>
                  </a:lnTo>
                  <a:lnTo>
                    <a:pt x="587883" y="42964"/>
                  </a:lnTo>
                  <a:lnTo>
                    <a:pt x="589572" y="42722"/>
                  </a:lnTo>
                  <a:lnTo>
                    <a:pt x="593636" y="42722"/>
                  </a:lnTo>
                  <a:lnTo>
                    <a:pt x="595528" y="42964"/>
                  </a:lnTo>
                  <a:lnTo>
                    <a:pt x="597115" y="43459"/>
                  </a:lnTo>
                  <a:lnTo>
                    <a:pt x="598792" y="43954"/>
                  </a:lnTo>
                  <a:lnTo>
                    <a:pt x="600240" y="44500"/>
                  </a:lnTo>
                  <a:lnTo>
                    <a:pt x="601421" y="45097"/>
                  </a:lnTo>
                  <a:lnTo>
                    <a:pt x="602716" y="45694"/>
                  </a:lnTo>
                  <a:lnTo>
                    <a:pt x="603758" y="46240"/>
                  </a:lnTo>
                  <a:lnTo>
                    <a:pt x="605345" y="47231"/>
                  </a:lnTo>
                  <a:lnTo>
                    <a:pt x="605942" y="47485"/>
                  </a:lnTo>
                  <a:lnTo>
                    <a:pt x="606640" y="47485"/>
                  </a:lnTo>
                  <a:lnTo>
                    <a:pt x="606882" y="47434"/>
                  </a:lnTo>
                  <a:lnTo>
                    <a:pt x="607085" y="47332"/>
                  </a:lnTo>
                  <a:lnTo>
                    <a:pt x="607275" y="47129"/>
                  </a:lnTo>
                  <a:lnTo>
                    <a:pt x="607428" y="46837"/>
                  </a:lnTo>
                  <a:lnTo>
                    <a:pt x="607529" y="46443"/>
                  </a:lnTo>
                  <a:lnTo>
                    <a:pt x="607733" y="46037"/>
                  </a:lnTo>
                  <a:lnTo>
                    <a:pt x="607847" y="45694"/>
                  </a:lnTo>
                  <a:lnTo>
                    <a:pt x="608076" y="44500"/>
                  </a:lnTo>
                  <a:lnTo>
                    <a:pt x="608126" y="42722"/>
                  </a:lnTo>
                  <a:lnTo>
                    <a:pt x="608076" y="41732"/>
                  </a:lnTo>
                  <a:lnTo>
                    <a:pt x="607771" y="40335"/>
                  </a:lnTo>
                  <a:lnTo>
                    <a:pt x="607682" y="40043"/>
                  </a:lnTo>
                  <a:lnTo>
                    <a:pt x="607580" y="39293"/>
                  </a:lnTo>
                  <a:lnTo>
                    <a:pt x="607377" y="39001"/>
                  </a:lnTo>
                  <a:lnTo>
                    <a:pt x="607275" y="38696"/>
                  </a:lnTo>
                  <a:lnTo>
                    <a:pt x="606983" y="38404"/>
                  </a:lnTo>
                  <a:lnTo>
                    <a:pt x="606488" y="38100"/>
                  </a:lnTo>
                  <a:lnTo>
                    <a:pt x="605993" y="37706"/>
                  </a:lnTo>
                  <a:lnTo>
                    <a:pt x="605243" y="37261"/>
                  </a:lnTo>
                  <a:lnTo>
                    <a:pt x="604253" y="36766"/>
                  </a:lnTo>
                  <a:lnTo>
                    <a:pt x="603364" y="36271"/>
                  </a:lnTo>
                  <a:lnTo>
                    <a:pt x="602272" y="35826"/>
                  </a:lnTo>
                  <a:lnTo>
                    <a:pt x="599694" y="35026"/>
                  </a:lnTo>
                  <a:lnTo>
                    <a:pt x="598208" y="34734"/>
                  </a:lnTo>
                  <a:lnTo>
                    <a:pt x="596519" y="34531"/>
                  </a:lnTo>
                  <a:lnTo>
                    <a:pt x="594931" y="34239"/>
                  </a:lnTo>
                  <a:lnTo>
                    <a:pt x="593293" y="34086"/>
                  </a:lnTo>
                  <a:lnTo>
                    <a:pt x="587933" y="34086"/>
                  </a:lnTo>
                  <a:lnTo>
                    <a:pt x="584708" y="34582"/>
                  </a:lnTo>
                  <a:lnTo>
                    <a:pt x="579158" y="36563"/>
                  </a:lnTo>
                  <a:lnTo>
                    <a:pt x="576821" y="37909"/>
                  </a:lnTo>
                  <a:lnTo>
                    <a:pt x="574941" y="39598"/>
                  </a:lnTo>
                  <a:lnTo>
                    <a:pt x="573049" y="41186"/>
                  </a:lnTo>
                  <a:lnTo>
                    <a:pt x="571614" y="43116"/>
                  </a:lnTo>
                  <a:lnTo>
                    <a:pt x="569722" y="47586"/>
                  </a:lnTo>
                  <a:lnTo>
                    <a:pt x="569277" y="49860"/>
                  </a:lnTo>
                  <a:lnTo>
                    <a:pt x="569277" y="55016"/>
                  </a:lnTo>
                  <a:lnTo>
                    <a:pt x="592150" y="73482"/>
                  </a:lnTo>
                  <a:lnTo>
                    <a:pt x="593788" y="74269"/>
                  </a:lnTo>
                  <a:lnTo>
                    <a:pt x="595172" y="75158"/>
                  </a:lnTo>
                  <a:lnTo>
                    <a:pt x="596658" y="76060"/>
                  </a:lnTo>
                  <a:lnTo>
                    <a:pt x="597852" y="77101"/>
                  </a:lnTo>
                  <a:lnTo>
                    <a:pt x="599643" y="79476"/>
                  </a:lnTo>
                  <a:lnTo>
                    <a:pt x="600087" y="80924"/>
                  </a:lnTo>
                  <a:lnTo>
                    <a:pt x="599973" y="84886"/>
                  </a:lnTo>
                  <a:lnTo>
                    <a:pt x="596519" y="90043"/>
                  </a:lnTo>
                  <a:lnTo>
                    <a:pt x="595426" y="90843"/>
                  </a:lnTo>
                  <a:lnTo>
                    <a:pt x="594080" y="91440"/>
                  </a:lnTo>
                  <a:lnTo>
                    <a:pt x="591007" y="92227"/>
                  </a:lnTo>
                  <a:lnTo>
                    <a:pt x="589318" y="92430"/>
                  </a:lnTo>
                  <a:lnTo>
                    <a:pt x="584860" y="92430"/>
                  </a:lnTo>
                  <a:lnTo>
                    <a:pt x="570966" y="86918"/>
                  </a:lnTo>
                  <a:lnTo>
                    <a:pt x="570217" y="86626"/>
                  </a:lnTo>
                  <a:lnTo>
                    <a:pt x="569429" y="86626"/>
                  </a:lnTo>
                  <a:lnTo>
                    <a:pt x="569137" y="86728"/>
                  </a:lnTo>
                  <a:lnTo>
                    <a:pt x="568833" y="86918"/>
                  </a:lnTo>
                  <a:lnTo>
                    <a:pt x="568629" y="87020"/>
                  </a:lnTo>
                  <a:lnTo>
                    <a:pt x="567893" y="93764"/>
                  </a:lnTo>
                  <a:lnTo>
                    <a:pt x="568083" y="94615"/>
                  </a:lnTo>
                  <a:lnTo>
                    <a:pt x="580885" y="100914"/>
                  </a:lnTo>
                  <a:lnTo>
                    <a:pt x="582879" y="101307"/>
                  </a:lnTo>
                  <a:lnTo>
                    <a:pt x="584962" y="101511"/>
                  </a:lnTo>
                  <a:lnTo>
                    <a:pt x="590715" y="101511"/>
                  </a:lnTo>
                  <a:lnTo>
                    <a:pt x="593940" y="101053"/>
                  </a:lnTo>
                  <a:lnTo>
                    <a:pt x="596811" y="100164"/>
                  </a:lnTo>
                  <a:lnTo>
                    <a:pt x="599795" y="99275"/>
                  </a:lnTo>
                  <a:lnTo>
                    <a:pt x="602322" y="97980"/>
                  </a:lnTo>
                  <a:lnTo>
                    <a:pt x="604405" y="96291"/>
                  </a:lnTo>
                  <a:lnTo>
                    <a:pt x="606590" y="94615"/>
                  </a:lnTo>
                  <a:lnTo>
                    <a:pt x="608228" y="92621"/>
                  </a:lnTo>
                  <a:lnTo>
                    <a:pt x="608342" y="92430"/>
                  </a:lnTo>
                  <a:lnTo>
                    <a:pt x="610654" y="87718"/>
                  </a:lnTo>
                  <a:lnTo>
                    <a:pt x="611251" y="84886"/>
                  </a:lnTo>
                  <a:lnTo>
                    <a:pt x="611251" y="79133"/>
                  </a:lnTo>
                  <a:close/>
                </a:path>
                <a:path w="1312545" h="125094">
                  <a:moveTo>
                    <a:pt x="671334" y="87858"/>
                  </a:moveTo>
                  <a:lnTo>
                    <a:pt x="671220" y="86817"/>
                  </a:lnTo>
                  <a:lnTo>
                    <a:pt x="671106" y="85534"/>
                  </a:lnTo>
                  <a:lnTo>
                    <a:pt x="670915" y="85140"/>
                  </a:lnTo>
                  <a:lnTo>
                    <a:pt x="670814" y="84734"/>
                  </a:lnTo>
                  <a:lnTo>
                    <a:pt x="670610" y="84442"/>
                  </a:lnTo>
                  <a:lnTo>
                    <a:pt x="670318" y="84239"/>
                  </a:lnTo>
                  <a:lnTo>
                    <a:pt x="670115" y="84048"/>
                  </a:lnTo>
                  <a:lnTo>
                    <a:pt x="669874" y="83947"/>
                  </a:lnTo>
                  <a:lnTo>
                    <a:pt x="669074" y="83947"/>
                  </a:lnTo>
                  <a:lnTo>
                    <a:pt x="668324" y="84340"/>
                  </a:lnTo>
                  <a:lnTo>
                    <a:pt x="666407" y="85877"/>
                  </a:lnTo>
                  <a:lnTo>
                    <a:pt x="665175" y="86766"/>
                  </a:lnTo>
                  <a:lnTo>
                    <a:pt x="663613" y="87807"/>
                  </a:lnTo>
                  <a:lnTo>
                    <a:pt x="662228" y="88811"/>
                  </a:lnTo>
                  <a:lnTo>
                    <a:pt x="660539" y="89700"/>
                  </a:lnTo>
                  <a:lnTo>
                    <a:pt x="658558" y="90487"/>
                  </a:lnTo>
                  <a:lnTo>
                    <a:pt x="656666" y="91287"/>
                  </a:lnTo>
                  <a:lnTo>
                    <a:pt x="654443" y="91681"/>
                  </a:lnTo>
                  <a:lnTo>
                    <a:pt x="649084" y="91681"/>
                  </a:lnTo>
                  <a:lnTo>
                    <a:pt x="646607" y="91236"/>
                  </a:lnTo>
                  <a:lnTo>
                    <a:pt x="634746" y="71843"/>
                  </a:lnTo>
                  <a:lnTo>
                    <a:pt x="634746" y="60032"/>
                  </a:lnTo>
                  <a:lnTo>
                    <a:pt x="636181" y="54025"/>
                  </a:lnTo>
                  <a:lnTo>
                    <a:pt x="641934" y="45694"/>
                  </a:lnTo>
                  <a:lnTo>
                    <a:pt x="646099" y="43611"/>
                  </a:lnTo>
                  <a:lnTo>
                    <a:pt x="654138" y="43611"/>
                  </a:lnTo>
                  <a:lnTo>
                    <a:pt x="656374" y="44005"/>
                  </a:lnTo>
                  <a:lnTo>
                    <a:pt x="658253" y="44805"/>
                  </a:lnTo>
                  <a:lnTo>
                    <a:pt x="660247" y="45491"/>
                  </a:lnTo>
                  <a:lnTo>
                    <a:pt x="661936" y="46291"/>
                  </a:lnTo>
                  <a:lnTo>
                    <a:pt x="664705" y="48082"/>
                  </a:lnTo>
                  <a:lnTo>
                    <a:pt x="665848" y="48920"/>
                  </a:lnTo>
                  <a:lnTo>
                    <a:pt x="666737" y="49707"/>
                  </a:lnTo>
                  <a:lnTo>
                    <a:pt x="667639" y="50406"/>
                  </a:lnTo>
                  <a:lnTo>
                    <a:pt x="668375" y="50761"/>
                  </a:lnTo>
                  <a:lnTo>
                    <a:pt x="669569" y="50761"/>
                  </a:lnTo>
                  <a:lnTo>
                    <a:pt x="670064" y="50406"/>
                  </a:lnTo>
                  <a:lnTo>
                    <a:pt x="670458" y="49707"/>
                  </a:lnTo>
                  <a:lnTo>
                    <a:pt x="670953" y="49022"/>
                  </a:lnTo>
                  <a:lnTo>
                    <a:pt x="671144" y="48082"/>
                  </a:lnTo>
                  <a:lnTo>
                    <a:pt x="671182" y="44805"/>
                  </a:lnTo>
                  <a:lnTo>
                    <a:pt x="671055" y="43611"/>
                  </a:lnTo>
                  <a:lnTo>
                    <a:pt x="670953" y="42964"/>
                  </a:lnTo>
                  <a:lnTo>
                    <a:pt x="670763" y="42570"/>
                  </a:lnTo>
                  <a:lnTo>
                    <a:pt x="670661" y="42075"/>
                  </a:lnTo>
                  <a:lnTo>
                    <a:pt x="670509" y="41681"/>
                  </a:lnTo>
                  <a:lnTo>
                    <a:pt x="670115" y="41084"/>
                  </a:lnTo>
                  <a:lnTo>
                    <a:pt x="669721" y="40690"/>
                  </a:lnTo>
                  <a:lnTo>
                    <a:pt x="669124" y="40182"/>
                  </a:lnTo>
                  <a:lnTo>
                    <a:pt x="668629" y="39598"/>
                  </a:lnTo>
                  <a:lnTo>
                    <a:pt x="667778" y="38900"/>
                  </a:lnTo>
                  <a:lnTo>
                    <a:pt x="665403" y="37312"/>
                  </a:lnTo>
                  <a:lnTo>
                    <a:pt x="664019" y="36664"/>
                  </a:lnTo>
                  <a:lnTo>
                    <a:pt x="662432" y="36169"/>
                  </a:lnTo>
                  <a:lnTo>
                    <a:pt x="660844" y="35572"/>
                  </a:lnTo>
                  <a:lnTo>
                    <a:pt x="659104" y="35077"/>
                  </a:lnTo>
                  <a:lnTo>
                    <a:pt x="655434" y="34290"/>
                  </a:lnTo>
                  <a:lnTo>
                    <a:pt x="653592" y="34086"/>
                  </a:lnTo>
                  <a:lnTo>
                    <a:pt x="647649" y="34086"/>
                  </a:lnTo>
                  <a:lnTo>
                    <a:pt x="643877" y="34785"/>
                  </a:lnTo>
                  <a:lnTo>
                    <a:pt x="640397" y="36169"/>
                  </a:lnTo>
                  <a:lnTo>
                    <a:pt x="636930" y="37465"/>
                  </a:lnTo>
                  <a:lnTo>
                    <a:pt x="622985" y="62509"/>
                  </a:lnTo>
                  <a:lnTo>
                    <a:pt x="622985" y="73825"/>
                  </a:lnTo>
                  <a:lnTo>
                    <a:pt x="645909" y="101511"/>
                  </a:lnTo>
                  <a:lnTo>
                    <a:pt x="652449" y="101511"/>
                  </a:lnTo>
                  <a:lnTo>
                    <a:pt x="654494" y="101257"/>
                  </a:lnTo>
                  <a:lnTo>
                    <a:pt x="656475" y="100761"/>
                  </a:lnTo>
                  <a:lnTo>
                    <a:pt x="658558" y="100368"/>
                  </a:lnTo>
                  <a:lnTo>
                    <a:pt x="670610" y="93624"/>
                  </a:lnTo>
                  <a:lnTo>
                    <a:pt x="670814" y="93319"/>
                  </a:lnTo>
                  <a:lnTo>
                    <a:pt x="670953" y="92976"/>
                  </a:lnTo>
                  <a:lnTo>
                    <a:pt x="671156" y="92176"/>
                  </a:lnTo>
                  <a:lnTo>
                    <a:pt x="671207" y="91681"/>
                  </a:lnTo>
                  <a:lnTo>
                    <a:pt x="671334" y="87858"/>
                  </a:lnTo>
                  <a:close/>
                </a:path>
                <a:path w="1312545" h="125094">
                  <a:moveTo>
                    <a:pt x="743331" y="72085"/>
                  </a:moveTo>
                  <a:lnTo>
                    <a:pt x="743254" y="61366"/>
                  </a:lnTo>
                  <a:lnTo>
                    <a:pt x="742696" y="57353"/>
                  </a:lnTo>
                  <a:lnTo>
                    <a:pt x="741400" y="53289"/>
                  </a:lnTo>
                  <a:lnTo>
                    <a:pt x="740206" y="49212"/>
                  </a:lnTo>
                  <a:lnTo>
                    <a:pt x="738378" y="45745"/>
                  </a:lnTo>
                  <a:lnTo>
                    <a:pt x="736409" y="43459"/>
                  </a:lnTo>
                  <a:lnTo>
                    <a:pt x="733412" y="39992"/>
                  </a:lnTo>
                  <a:lnTo>
                    <a:pt x="731456" y="38633"/>
                  </a:lnTo>
                  <a:lnTo>
                    <a:pt x="731456" y="63360"/>
                  </a:lnTo>
                  <a:lnTo>
                    <a:pt x="731329" y="73482"/>
                  </a:lnTo>
                  <a:lnTo>
                    <a:pt x="731177" y="74714"/>
                  </a:lnTo>
                  <a:lnTo>
                    <a:pt x="730656" y="76695"/>
                  </a:lnTo>
                  <a:lnTo>
                    <a:pt x="729691" y="80568"/>
                  </a:lnTo>
                  <a:lnTo>
                    <a:pt x="728548" y="83096"/>
                  </a:lnTo>
                  <a:lnTo>
                    <a:pt x="725474" y="87363"/>
                  </a:lnTo>
                  <a:lnTo>
                    <a:pt x="723493" y="89001"/>
                  </a:lnTo>
                  <a:lnTo>
                    <a:pt x="721004" y="90195"/>
                  </a:lnTo>
                  <a:lnTo>
                    <a:pt x="718629" y="91389"/>
                  </a:lnTo>
                  <a:lnTo>
                    <a:pt x="715797" y="91986"/>
                  </a:lnTo>
                  <a:lnTo>
                    <a:pt x="708952" y="91986"/>
                  </a:lnTo>
                  <a:lnTo>
                    <a:pt x="693864" y="63360"/>
                  </a:lnTo>
                  <a:lnTo>
                    <a:pt x="694169" y="60871"/>
                  </a:lnTo>
                  <a:lnTo>
                    <a:pt x="709549" y="43459"/>
                  </a:lnTo>
                  <a:lnTo>
                    <a:pt x="716394" y="43459"/>
                  </a:lnTo>
                  <a:lnTo>
                    <a:pt x="719378" y="44107"/>
                  </a:lnTo>
                  <a:lnTo>
                    <a:pt x="721753" y="45402"/>
                  </a:lnTo>
                  <a:lnTo>
                    <a:pt x="724230" y="46685"/>
                  </a:lnTo>
                  <a:lnTo>
                    <a:pt x="726173" y="48475"/>
                  </a:lnTo>
                  <a:lnTo>
                    <a:pt x="727557" y="50761"/>
                  </a:lnTo>
                  <a:lnTo>
                    <a:pt x="728954" y="52933"/>
                  </a:lnTo>
                  <a:lnTo>
                    <a:pt x="729945" y="55524"/>
                  </a:lnTo>
                  <a:lnTo>
                    <a:pt x="730529" y="58496"/>
                  </a:lnTo>
                  <a:lnTo>
                    <a:pt x="731227" y="61366"/>
                  </a:lnTo>
                  <a:lnTo>
                    <a:pt x="718337" y="34086"/>
                  </a:lnTo>
                  <a:lnTo>
                    <a:pt x="708113" y="34086"/>
                  </a:lnTo>
                  <a:lnTo>
                    <a:pt x="682015" y="63360"/>
                  </a:lnTo>
                  <a:lnTo>
                    <a:pt x="682104" y="74117"/>
                  </a:lnTo>
                  <a:lnTo>
                    <a:pt x="707021" y="101511"/>
                  </a:lnTo>
                  <a:lnTo>
                    <a:pt x="717245" y="101511"/>
                  </a:lnTo>
                  <a:lnTo>
                    <a:pt x="742696" y="76695"/>
                  </a:lnTo>
                  <a:lnTo>
                    <a:pt x="743331" y="72085"/>
                  </a:lnTo>
                  <a:close/>
                </a:path>
                <a:path w="1312545" h="125094">
                  <a:moveTo>
                    <a:pt x="812685" y="99123"/>
                  </a:moveTo>
                  <a:lnTo>
                    <a:pt x="812660" y="55524"/>
                  </a:lnTo>
                  <a:lnTo>
                    <a:pt x="812393" y="52933"/>
                  </a:lnTo>
                  <a:lnTo>
                    <a:pt x="811669" y="50165"/>
                  </a:lnTo>
                  <a:lnTo>
                    <a:pt x="810895" y="46685"/>
                  </a:lnTo>
                  <a:lnTo>
                    <a:pt x="809663" y="43954"/>
                  </a:lnTo>
                  <a:lnTo>
                    <a:pt x="809510" y="43764"/>
                  </a:lnTo>
                  <a:lnTo>
                    <a:pt x="807872" y="41681"/>
                  </a:lnTo>
                  <a:lnTo>
                    <a:pt x="806183" y="39395"/>
                  </a:lnTo>
                  <a:lnTo>
                    <a:pt x="803960" y="37553"/>
                  </a:lnTo>
                  <a:lnTo>
                    <a:pt x="798398" y="34785"/>
                  </a:lnTo>
                  <a:lnTo>
                    <a:pt x="794981" y="34086"/>
                  </a:lnTo>
                  <a:lnTo>
                    <a:pt x="787336" y="34086"/>
                  </a:lnTo>
                  <a:lnTo>
                    <a:pt x="770077" y="45250"/>
                  </a:lnTo>
                  <a:lnTo>
                    <a:pt x="769975" y="36512"/>
                  </a:lnTo>
                  <a:lnTo>
                    <a:pt x="769772" y="36322"/>
                  </a:lnTo>
                  <a:lnTo>
                    <a:pt x="769670" y="36017"/>
                  </a:lnTo>
                  <a:lnTo>
                    <a:pt x="769429" y="35775"/>
                  </a:lnTo>
                  <a:lnTo>
                    <a:pt x="769035" y="35572"/>
                  </a:lnTo>
                  <a:lnTo>
                    <a:pt x="768731" y="35382"/>
                  </a:lnTo>
                  <a:lnTo>
                    <a:pt x="768235" y="35229"/>
                  </a:lnTo>
                  <a:lnTo>
                    <a:pt x="766940" y="35026"/>
                  </a:lnTo>
                  <a:lnTo>
                    <a:pt x="766102" y="34975"/>
                  </a:lnTo>
                  <a:lnTo>
                    <a:pt x="764019" y="34975"/>
                  </a:lnTo>
                  <a:lnTo>
                    <a:pt x="760006" y="36512"/>
                  </a:lnTo>
                  <a:lnTo>
                    <a:pt x="760095" y="99428"/>
                  </a:lnTo>
                  <a:lnTo>
                    <a:pt x="764514" y="100609"/>
                  </a:lnTo>
                  <a:lnTo>
                    <a:pt x="766699" y="100609"/>
                  </a:lnTo>
                  <a:lnTo>
                    <a:pt x="771258" y="55524"/>
                  </a:lnTo>
                  <a:lnTo>
                    <a:pt x="774344" y="51752"/>
                  </a:lnTo>
                  <a:lnTo>
                    <a:pt x="777265" y="48869"/>
                  </a:lnTo>
                  <a:lnTo>
                    <a:pt x="782294" y="45250"/>
                  </a:lnTo>
                  <a:lnTo>
                    <a:pt x="782916" y="44805"/>
                  </a:lnTo>
                  <a:lnTo>
                    <a:pt x="785749" y="43764"/>
                  </a:lnTo>
                  <a:lnTo>
                    <a:pt x="790714" y="43764"/>
                  </a:lnTo>
                  <a:lnTo>
                    <a:pt x="792594" y="44208"/>
                  </a:lnTo>
                  <a:lnTo>
                    <a:pt x="794181" y="45097"/>
                  </a:lnTo>
                  <a:lnTo>
                    <a:pt x="795870" y="45897"/>
                  </a:lnTo>
                  <a:lnTo>
                    <a:pt x="797204" y="47078"/>
                  </a:lnTo>
                  <a:lnTo>
                    <a:pt x="798195" y="48666"/>
                  </a:lnTo>
                  <a:lnTo>
                    <a:pt x="799287" y="50165"/>
                  </a:lnTo>
                  <a:lnTo>
                    <a:pt x="800087" y="51993"/>
                  </a:lnTo>
                  <a:lnTo>
                    <a:pt x="800582" y="54178"/>
                  </a:lnTo>
                  <a:lnTo>
                    <a:pt x="801179" y="56261"/>
                  </a:lnTo>
                  <a:lnTo>
                    <a:pt x="801471" y="59042"/>
                  </a:lnTo>
                  <a:lnTo>
                    <a:pt x="801573" y="99123"/>
                  </a:lnTo>
                  <a:lnTo>
                    <a:pt x="801776" y="99428"/>
                  </a:lnTo>
                  <a:lnTo>
                    <a:pt x="806043" y="100609"/>
                  </a:lnTo>
                  <a:lnTo>
                    <a:pt x="808215" y="100609"/>
                  </a:lnTo>
                  <a:lnTo>
                    <a:pt x="812482" y="99428"/>
                  </a:lnTo>
                  <a:lnTo>
                    <a:pt x="812685" y="99123"/>
                  </a:lnTo>
                  <a:close/>
                </a:path>
                <a:path w="1312545" h="125094">
                  <a:moveTo>
                    <a:pt x="847877" y="89547"/>
                  </a:moveTo>
                  <a:lnTo>
                    <a:pt x="847331" y="87464"/>
                  </a:lnTo>
                  <a:lnTo>
                    <a:pt x="846239" y="86474"/>
                  </a:lnTo>
                  <a:lnTo>
                    <a:pt x="845248" y="85382"/>
                  </a:lnTo>
                  <a:lnTo>
                    <a:pt x="843368" y="84836"/>
                  </a:lnTo>
                  <a:lnTo>
                    <a:pt x="837806" y="84836"/>
                  </a:lnTo>
                  <a:lnTo>
                    <a:pt x="835875" y="85382"/>
                  </a:lnTo>
                  <a:lnTo>
                    <a:pt x="833691" y="87566"/>
                  </a:lnTo>
                  <a:lnTo>
                    <a:pt x="833183" y="89547"/>
                  </a:lnTo>
                  <a:lnTo>
                    <a:pt x="833145" y="96050"/>
                  </a:lnTo>
                  <a:lnTo>
                    <a:pt x="833640" y="98183"/>
                  </a:lnTo>
                  <a:lnTo>
                    <a:pt x="834631" y="99275"/>
                  </a:lnTo>
                  <a:lnTo>
                    <a:pt x="835723" y="100266"/>
                  </a:lnTo>
                  <a:lnTo>
                    <a:pt x="837666" y="100761"/>
                  </a:lnTo>
                  <a:lnTo>
                    <a:pt x="843216" y="100761"/>
                  </a:lnTo>
                  <a:lnTo>
                    <a:pt x="845146" y="100266"/>
                  </a:lnTo>
                  <a:lnTo>
                    <a:pt x="846239" y="99275"/>
                  </a:lnTo>
                  <a:lnTo>
                    <a:pt x="847331" y="98183"/>
                  </a:lnTo>
                  <a:lnTo>
                    <a:pt x="847864" y="96050"/>
                  </a:lnTo>
                  <a:lnTo>
                    <a:pt x="847877" y="89547"/>
                  </a:lnTo>
                  <a:close/>
                </a:path>
                <a:path w="1312545" h="125094">
                  <a:moveTo>
                    <a:pt x="904354" y="37515"/>
                  </a:moveTo>
                  <a:lnTo>
                    <a:pt x="904087" y="36766"/>
                  </a:lnTo>
                  <a:lnTo>
                    <a:pt x="903859" y="36271"/>
                  </a:lnTo>
                  <a:lnTo>
                    <a:pt x="903655" y="36068"/>
                  </a:lnTo>
                  <a:lnTo>
                    <a:pt x="903363" y="35877"/>
                  </a:lnTo>
                  <a:lnTo>
                    <a:pt x="903160" y="35572"/>
                  </a:lnTo>
                  <a:lnTo>
                    <a:pt x="902716" y="35331"/>
                  </a:lnTo>
                  <a:lnTo>
                    <a:pt x="902017" y="35128"/>
                  </a:lnTo>
                  <a:lnTo>
                    <a:pt x="901433" y="34925"/>
                  </a:lnTo>
                  <a:lnTo>
                    <a:pt x="900684" y="34734"/>
                  </a:lnTo>
                  <a:lnTo>
                    <a:pt x="898994" y="34340"/>
                  </a:lnTo>
                  <a:lnTo>
                    <a:pt x="898207" y="34239"/>
                  </a:lnTo>
                  <a:lnTo>
                    <a:pt x="897407" y="34239"/>
                  </a:lnTo>
                  <a:lnTo>
                    <a:pt x="896721" y="34137"/>
                  </a:lnTo>
                  <a:lnTo>
                    <a:pt x="896073" y="34086"/>
                  </a:lnTo>
                  <a:lnTo>
                    <a:pt x="894181" y="34086"/>
                  </a:lnTo>
                  <a:lnTo>
                    <a:pt x="892898" y="34290"/>
                  </a:lnTo>
                  <a:lnTo>
                    <a:pt x="891603" y="34683"/>
                  </a:lnTo>
                  <a:lnTo>
                    <a:pt x="890320" y="34975"/>
                  </a:lnTo>
                  <a:lnTo>
                    <a:pt x="878662" y="45999"/>
                  </a:lnTo>
                  <a:lnTo>
                    <a:pt x="878624" y="36664"/>
                  </a:lnTo>
                  <a:lnTo>
                    <a:pt x="878509" y="36474"/>
                  </a:lnTo>
                  <a:lnTo>
                    <a:pt x="878357" y="36322"/>
                  </a:lnTo>
                  <a:lnTo>
                    <a:pt x="878255" y="36017"/>
                  </a:lnTo>
                  <a:lnTo>
                    <a:pt x="878014" y="35775"/>
                  </a:lnTo>
                  <a:lnTo>
                    <a:pt x="877620" y="35572"/>
                  </a:lnTo>
                  <a:lnTo>
                    <a:pt x="877316" y="35382"/>
                  </a:lnTo>
                  <a:lnTo>
                    <a:pt x="876820" y="35229"/>
                  </a:lnTo>
                  <a:lnTo>
                    <a:pt x="875538" y="35026"/>
                  </a:lnTo>
                  <a:lnTo>
                    <a:pt x="874687" y="34975"/>
                  </a:lnTo>
                  <a:lnTo>
                    <a:pt x="872604" y="34975"/>
                  </a:lnTo>
                  <a:lnTo>
                    <a:pt x="868616" y="36474"/>
                  </a:lnTo>
                  <a:lnTo>
                    <a:pt x="868680" y="99428"/>
                  </a:lnTo>
                  <a:lnTo>
                    <a:pt x="873099" y="100609"/>
                  </a:lnTo>
                  <a:lnTo>
                    <a:pt x="875284" y="100609"/>
                  </a:lnTo>
                  <a:lnTo>
                    <a:pt x="879843" y="58051"/>
                  </a:lnTo>
                  <a:lnTo>
                    <a:pt x="881430" y="55562"/>
                  </a:lnTo>
                  <a:lnTo>
                    <a:pt x="882878" y="53479"/>
                  </a:lnTo>
                  <a:lnTo>
                    <a:pt x="884161" y="51803"/>
                  </a:lnTo>
                  <a:lnTo>
                    <a:pt x="885456" y="50012"/>
                  </a:lnTo>
                  <a:lnTo>
                    <a:pt x="886688" y="48628"/>
                  </a:lnTo>
                  <a:lnTo>
                    <a:pt x="889177" y="46532"/>
                  </a:lnTo>
                  <a:lnTo>
                    <a:pt x="890054" y="45999"/>
                  </a:lnTo>
                  <a:lnTo>
                    <a:pt x="890371" y="45796"/>
                  </a:lnTo>
                  <a:lnTo>
                    <a:pt x="891451" y="45402"/>
                  </a:lnTo>
                  <a:lnTo>
                    <a:pt x="892543" y="44907"/>
                  </a:lnTo>
                  <a:lnTo>
                    <a:pt x="893635" y="44653"/>
                  </a:lnTo>
                  <a:lnTo>
                    <a:pt x="895718" y="44653"/>
                  </a:lnTo>
                  <a:lnTo>
                    <a:pt x="896620" y="44754"/>
                  </a:lnTo>
                  <a:lnTo>
                    <a:pt x="898207" y="45148"/>
                  </a:lnTo>
                  <a:lnTo>
                    <a:pt x="898893" y="45351"/>
                  </a:lnTo>
                  <a:lnTo>
                    <a:pt x="899490" y="45542"/>
                  </a:lnTo>
                  <a:lnTo>
                    <a:pt x="900188" y="45745"/>
                  </a:lnTo>
                  <a:lnTo>
                    <a:pt x="900785" y="45948"/>
                  </a:lnTo>
                  <a:lnTo>
                    <a:pt x="901280" y="46139"/>
                  </a:lnTo>
                  <a:lnTo>
                    <a:pt x="901877" y="46342"/>
                  </a:lnTo>
                  <a:lnTo>
                    <a:pt x="902373" y="46443"/>
                  </a:lnTo>
                  <a:lnTo>
                    <a:pt x="903071" y="46443"/>
                  </a:lnTo>
                  <a:lnTo>
                    <a:pt x="903312" y="46342"/>
                  </a:lnTo>
                  <a:lnTo>
                    <a:pt x="903655" y="45999"/>
                  </a:lnTo>
                  <a:lnTo>
                    <a:pt x="903782" y="45796"/>
                  </a:lnTo>
                  <a:lnTo>
                    <a:pt x="904011" y="45148"/>
                  </a:lnTo>
                  <a:lnTo>
                    <a:pt x="904138" y="44907"/>
                  </a:lnTo>
                  <a:lnTo>
                    <a:pt x="904189" y="44653"/>
                  </a:lnTo>
                  <a:lnTo>
                    <a:pt x="904252" y="44310"/>
                  </a:lnTo>
                  <a:lnTo>
                    <a:pt x="904354" y="37515"/>
                  </a:lnTo>
                  <a:close/>
                </a:path>
                <a:path w="1312545" h="125094">
                  <a:moveTo>
                    <a:pt x="974204" y="72085"/>
                  </a:moveTo>
                  <a:lnTo>
                    <a:pt x="974128" y="61366"/>
                  </a:lnTo>
                  <a:lnTo>
                    <a:pt x="973556" y="57353"/>
                  </a:lnTo>
                  <a:lnTo>
                    <a:pt x="972273" y="53289"/>
                  </a:lnTo>
                  <a:lnTo>
                    <a:pt x="971080" y="49212"/>
                  </a:lnTo>
                  <a:lnTo>
                    <a:pt x="969251" y="45745"/>
                  </a:lnTo>
                  <a:lnTo>
                    <a:pt x="967282" y="43459"/>
                  </a:lnTo>
                  <a:lnTo>
                    <a:pt x="964285" y="39992"/>
                  </a:lnTo>
                  <a:lnTo>
                    <a:pt x="962329" y="38633"/>
                  </a:lnTo>
                  <a:lnTo>
                    <a:pt x="962329" y="63360"/>
                  </a:lnTo>
                  <a:lnTo>
                    <a:pt x="962202" y="73482"/>
                  </a:lnTo>
                  <a:lnTo>
                    <a:pt x="962050" y="74714"/>
                  </a:lnTo>
                  <a:lnTo>
                    <a:pt x="961529" y="76695"/>
                  </a:lnTo>
                  <a:lnTo>
                    <a:pt x="960564" y="80568"/>
                  </a:lnTo>
                  <a:lnTo>
                    <a:pt x="959421" y="83096"/>
                  </a:lnTo>
                  <a:lnTo>
                    <a:pt x="956348" y="87363"/>
                  </a:lnTo>
                  <a:lnTo>
                    <a:pt x="954366" y="89001"/>
                  </a:lnTo>
                  <a:lnTo>
                    <a:pt x="951877" y="90195"/>
                  </a:lnTo>
                  <a:lnTo>
                    <a:pt x="949502" y="91389"/>
                  </a:lnTo>
                  <a:lnTo>
                    <a:pt x="946670" y="91986"/>
                  </a:lnTo>
                  <a:lnTo>
                    <a:pt x="939825" y="91986"/>
                  </a:lnTo>
                  <a:lnTo>
                    <a:pt x="924737" y="63360"/>
                  </a:lnTo>
                  <a:lnTo>
                    <a:pt x="925042" y="60871"/>
                  </a:lnTo>
                  <a:lnTo>
                    <a:pt x="940422" y="43459"/>
                  </a:lnTo>
                  <a:lnTo>
                    <a:pt x="947267" y="43459"/>
                  </a:lnTo>
                  <a:lnTo>
                    <a:pt x="950252" y="44107"/>
                  </a:lnTo>
                  <a:lnTo>
                    <a:pt x="952627" y="45402"/>
                  </a:lnTo>
                  <a:lnTo>
                    <a:pt x="955103" y="46685"/>
                  </a:lnTo>
                  <a:lnTo>
                    <a:pt x="957046" y="48475"/>
                  </a:lnTo>
                  <a:lnTo>
                    <a:pt x="958430" y="50761"/>
                  </a:lnTo>
                  <a:lnTo>
                    <a:pt x="959815" y="52933"/>
                  </a:lnTo>
                  <a:lnTo>
                    <a:pt x="960818" y="55524"/>
                  </a:lnTo>
                  <a:lnTo>
                    <a:pt x="961402" y="58496"/>
                  </a:lnTo>
                  <a:lnTo>
                    <a:pt x="962101" y="61366"/>
                  </a:lnTo>
                  <a:lnTo>
                    <a:pt x="949210" y="34086"/>
                  </a:lnTo>
                  <a:lnTo>
                    <a:pt x="938987" y="34086"/>
                  </a:lnTo>
                  <a:lnTo>
                    <a:pt x="912888" y="63360"/>
                  </a:lnTo>
                  <a:lnTo>
                    <a:pt x="912977" y="74117"/>
                  </a:lnTo>
                  <a:lnTo>
                    <a:pt x="937895" y="101511"/>
                  </a:lnTo>
                  <a:lnTo>
                    <a:pt x="948118" y="101511"/>
                  </a:lnTo>
                  <a:lnTo>
                    <a:pt x="973556" y="76695"/>
                  </a:lnTo>
                  <a:lnTo>
                    <a:pt x="974204" y="72085"/>
                  </a:lnTo>
                  <a:close/>
                </a:path>
                <a:path w="1312545" h="125094">
                  <a:moveTo>
                    <a:pt x="1029373" y="79133"/>
                  </a:moveTo>
                  <a:lnTo>
                    <a:pt x="1028928" y="76898"/>
                  </a:lnTo>
                  <a:lnTo>
                    <a:pt x="1028103" y="75158"/>
                  </a:lnTo>
                  <a:lnTo>
                    <a:pt x="1027137" y="73025"/>
                  </a:lnTo>
                  <a:lnTo>
                    <a:pt x="1025944" y="71399"/>
                  </a:lnTo>
                  <a:lnTo>
                    <a:pt x="1024458" y="70104"/>
                  </a:lnTo>
                  <a:lnTo>
                    <a:pt x="1023073" y="68719"/>
                  </a:lnTo>
                  <a:lnTo>
                    <a:pt x="1021435" y="67576"/>
                  </a:lnTo>
                  <a:lnTo>
                    <a:pt x="1019543" y="66675"/>
                  </a:lnTo>
                  <a:lnTo>
                    <a:pt x="1017663" y="65684"/>
                  </a:lnTo>
                  <a:lnTo>
                    <a:pt x="1015733" y="64795"/>
                  </a:lnTo>
                  <a:lnTo>
                    <a:pt x="1013739" y="63995"/>
                  </a:lnTo>
                  <a:lnTo>
                    <a:pt x="1011859" y="63207"/>
                  </a:lnTo>
                  <a:lnTo>
                    <a:pt x="1009967" y="62458"/>
                  </a:lnTo>
                  <a:lnTo>
                    <a:pt x="1008087" y="61772"/>
                  </a:lnTo>
                  <a:lnTo>
                    <a:pt x="1006208" y="60972"/>
                  </a:lnTo>
                  <a:lnTo>
                    <a:pt x="998270" y="53428"/>
                  </a:lnTo>
                  <a:lnTo>
                    <a:pt x="998347" y="49860"/>
                  </a:lnTo>
                  <a:lnTo>
                    <a:pt x="1004519" y="43459"/>
                  </a:lnTo>
                  <a:lnTo>
                    <a:pt x="1006005" y="42964"/>
                  </a:lnTo>
                  <a:lnTo>
                    <a:pt x="1007694" y="42722"/>
                  </a:lnTo>
                  <a:lnTo>
                    <a:pt x="1011758" y="42722"/>
                  </a:lnTo>
                  <a:lnTo>
                    <a:pt x="1013650" y="42964"/>
                  </a:lnTo>
                  <a:lnTo>
                    <a:pt x="1015238" y="43459"/>
                  </a:lnTo>
                  <a:lnTo>
                    <a:pt x="1016914" y="43954"/>
                  </a:lnTo>
                  <a:lnTo>
                    <a:pt x="1018362" y="44500"/>
                  </a:lnTo>
                  <a:lnTo>
                    <a:pt x="1019543" y="45097"/>
                  </a:lnTo>
                  <a:lnTo>
                    <a:pt x="1020838" y="45694"/>
                  </a:lnTo>
                  <a:lnTo>
                    <a:pt x="1021880" y="46240"/>
                  </a:lnTo>
                  <a:lnTo>
                    <a:pt x="1023467" y="47231"/>
                  </a:lnTo>
                  <a:lnTo>
                    <a:pt x="1024064" y="47485"/>
                  </a:lnTo>
                  <a:lnTo>
                    <a:pt x="1024763" y="47485"/>
                  </a:lnTo>
                  <a:lnTo>
                    <a:pt x="1025004" y="47434"/>
                  </a:lnTo>
                  <a:lnTo>
                    <a:pt x="1025207" y="47332"/>
                  </a:lnTo>
                  <a:lnTo>
                    <a:pt x="1025398" y="47129"/>
                  </a:lnTo>
                  <a:lnTo>
                    <a:pt x="1025550" y="46837"/>
                  </a:lnTo>
                  <a:lnTo>
                    <a:pt x="1025652" y="46443"/>
                  </a:lnTo>
                  <a:lnTo>
                    <a:pt x="1025842" y="46037"/>
                  </a:lnTo>
                  <a:lnTo>
                    <a:pt x="1025969" y="45694"/>
                  </a:lnTo>
                  <a:lnTo>
                    <a:pt x="1026198" y="44500"/>
                  </a:lnTo>
                  <a:lnTo>
                    <a:pt x="1026248" y="42722"/>
                  </a:lnTo>
                  <a:lnTo>
                    <a:pt x="1026198" y="41732"/>
                  </a:lnTo>
                  <a:lnTo>
                    <a:pt x="1025893" y="40335"/>
                  </a:lnTo>
                  <a:lnTo>
                    <a:pt x="1025804" y="40043"/>
                  </a:lnTo>
                  <a:lnTo>
                    <a:pt x="1025702" y="39293"/>
                  </a:lnTo>
                  <a:lnTo>
                    <a:pt x="1025499" y="39001"/>
                  </a:lnTo>
                  <a:lnTo>
                    <a:pt x="1025398" y="38696"/>
                  </a:lnTo>
                  <a:lnTo>
                    <a:pt x="1025105" y="38404"/>
                  </a:lnTo>
                  <a:lnTo>
                    <a:pt x="1024610" y="38100"/>
                  </a:lnTo>
                  <a:lnTo>
                    <a:pt x="1024115" y="37706"/>
                  </a:lnTo>
                  <a:lnTo>
                    <a:pt x="1023366" y="37261"/>
                  </a:lnTo>
                  <a:lnTo>
                    <a:pt x="1022375" y="36766"/>
                  </a:lnTo>
                  <a:lnTo>
                    <a:pt x="1021486" y="36271"/>
                  </a:lnTo>
                  <a:lnTo>
                    <a:pt x="1020394" y="35826"/>
                  </a:lnTo>
                  <a:lnTo>
                    <a:pt x="1017816" y="35026"/>
                  </a:lnTo>
                  <a:lnTo>
                    <a:pt x="1016317" y="34734"/>
                  </a:lnTo>
                  <a:lnTo>
                    <a:pt x="1014641" y="34531"/>
                  </a:lnTo>
                  <a:lnTo>
                    <a:pt x="1013053" y="34239"/>
                  </a:lnTo>
                  <a:lnTo>
                    <a:pt x="1011415" y="34086"/>
                  </a:lnTo>
                  <a:lnTo>
                    <a:pt x="1006055" y="34086"/>
                  </a:lnTo>
                  <a:lnTo>
                    <a:pt x="1002830" y="34582"/>
                  </a:lnTo>
                  <a:lnTo>
                    <a:pt x="997267" y="36563"/>
                  </a:lnTo>
                  <a:lnTo>
                    <a:pt x="994943" y="37909"/>
                  </a:lnTo>
                  <a:lnTo>
                    <a:pt x="993051" y="39598"/>
                  </a:lnTo>
                  <a:lnTo>
                    <a:pt x="991171" y="41186"/>
                  </a:lnTo>
                  <a:lnTo>
                    <a:pt x="989736" y="43116"/>
                  </a:lnTo>
                  <a:lnTo>
                    <a:pt x="987844" y="47586"/>
                  </a:lnTo>
                  <a:lnTo>
                    <a:pt x="987399" y="49860"/>
                  </a:lnTo>
                  <a:lnTo>
                    <a:pt x="987399" y="55016"/>
                  </a:lnTo>
                  <a:lnTo>
                    <a:pt x="1010272" y="73482"/>
                  </a:lnTo>
                  <a:lnTo>
                    <a:pt x="1011910" y="74269"/>
                  </a:lnTo>
                  <a:lnTo>
                    <a:pt x="1013294" y="75158"/>
                  </a:lnTo>
                  <a:lnTo>
                    <a:pt x="1014780" y="76060"/>
                  </a:lnTo>
                  <a:lnTo>
                    <a:pt x="1015974" y="77101"/>
                  </a:lnTo>
                  <a:lnTo>
                    <a:pt x="1017765" y="79476"/>
                  </a:lnTo>
                  <a:lnTo>
                    <a:pt x="1018209" y="80924"/>
                  </a:lnTo>
                  <a:lnTo>
                    <a:pt x="1018095" y="84886"/>
                  </a:lnTo>
                  <a:lnTo>
                    <a:pt x="1014641" y="90043"/>
                  </a:lnTo>
                  <a:lnTo>
                    <a:pt x="1013548" y="90843"/>
                  </a:lnTo>
                  <a:lnTo>
                    <a:pt x="1012202" y="91440"/>
                  </a:lnTo>
                  <a:lnTo>
                    <a:pt x="1009129" y="92227"/>
                  </a:lnTo>
                  <a:lnTo>
                    <a:pt x="1007440" y="92430"/>
                  </a:lnTo>
                  <a:lnTo>
                    <a:pt x="1002982" y="92430"/>
                  </a:lnTo>
                  <a:lnTo>
                    <a:pt x="989088" y="86918"/>
                  </a:lnTo>
                  <a:lnTo>
                    <a:pt x="988339" y="86626"/>
                  </a:lnTo>
                  <a:lnTo>
                    <a:pt x="987552" y="86626"/>
                  </a:lnTo>
                  <a:lnTo>
                    <a:pt x="987247" y="86728"/>
                  </a:lnTo>
                  <a:lnTo>
                    <a:pt x="986955" y="86918"/>
                  </a:lnTo>
                  <a:lnTo>
                    <a:pt x="986751" y="87020"/>
                  </a:lnTo>
                  <a:lnTo>
                    <a:pt x="986015" y="89255"/>
                  </a:lnTo>
                  <a:lnTo>
                    <a:pt x="986015" y="93764"/>
                  </a:lnTo>
                  <a:lnTo>
                    <a:pt x="999007" y="100914"/>
                  </a:lnTo>
                  <a:lnTo>
                    <a:pt x="1000988" y="101307"/>
                  </a:lnTo>
                  <a:lnTo>
                    <a:pt x="1003071" y="101511"/>
                  </a:lnTo>
                  <a:lnTo>
                    <a:pt x="1008837" y="101511"/>
                  </a:lnTo>
                  <a:lnTo>
                    <a:pt x="1012063" y="101053"/>
                  </a:lnTo>
                  <a:lnTo>
                    <a:pt x="1014933" y="100164"/>
                  </a:lnTo>
                  <a:lnTo>
                    <a:pt x="1017905" y="99275"/>
                  </a:lnTo>
                  <a:lnTo>
                    <a:pt x="1020445" y="97980"/>
                  </a:lnTo>
                  <a:lnTo>
                    <a:pt x="1022527" y="96291"/>
                  </a:lnTo>
                  <a:lnTo>
                    <a:pt x="1024712" y="94615"/>
                  </a:lnTo>
                  <a:lnTo>
                    <a:pt x="1026350" y="92621"/>
                  </a:lnTo>
                  <a:lnTo>
                    <a:pt x="1026464" y="92430"/>
                  </a:lnTo>
                  <a:lnTo>
                    <a:pt x="1028776" y="87718"/>
                  </a:lnTo>
                  <a:lnTo>
                    <a:pt x="1029373" y="84886"/>
                  </a:lnTo>
                  <a:lnTo>
                    <a:pt x="1029373" y="79133"/>
                  </a:lnTo>
                  <a:close/>
                </a:path>
                <a:path w="1312545" h="125094">
                  <a:moveTo>
                    <a:pt x="1060005" y="89547"/>
                  </a:moveTo>
                  <a:lnTo>
                    <a:pt x="1059459" y="87464"/>
                  </a:lnTo>
                  <a:lnTo>
                    <a:pt x="1058367" y="86474"/>
                  </a:lnTo>
                  <a:lnTo>
                    <a:pt x="1057376" y="85382"/>
                  </a:lnTo>
                  <a:lnTo>
                    <a:pt x="1055497" y="84836"/>
                  </a:lnTo>
                  <a:lnTo>
                    <a:pt x="1049934" y="84836"/>
                  </a:lnTo>
                  <a:lnTo>
                    <a:pt x="1048004" y="85382"/>
                  </a:lnTo>
                  <a:lnTo>
                    <a:pt x="1045819" y="87566"/>
                  </a:lnTo>
                  <a:lnTo>
                    <a:pt x="1045311" y="89547"/>
                  </a:lnTo>
                  <a:lnTo>
                    <a:pt x="1045273" y="96050"/>
                  </a:lnTo>
                  <a:lnTo>
                    <a:pt x="1045768" y="98183"/>
                  </a:lnTo>
                  <a:lnTo>
                    <a:pt x="1046759" y="99275"/>
                  </a:lnTo>
                  <a:lnTo>
                    <a:pt x="1047851" y="100266"/>
                  </a:lnTo>
                  <a:lnTo>
                    <a:pt x="1049794" y="100761"/>
                  </a:lnTo>
                  <a:lnTo>
                    <a:pt x="1055344" y="100761"/>
                  </a:lnTo>
                  <a:lnTo>
                    <a:pt x="1057275" y="100266"/>
                  </a:lnTo>
                  <a:lnTo>
                    <a:pt x="1058367" y="99275"/>
                  </a:lnTo>
                  <a:lnTo>
                    <a:pt x="1059459" y="98183"/>
                  </a:lnTo>
                  <a:lnTo>
                    <a:pt x="1059992" y="96050"/>
                  </a:lnTo>
                  <a:lnTo>
                    <a:pt x="1060005" y="89547"/>
                  </a:lnTo>
                  <a:close/>
                </a:path>
                <a:path w="1312545" h="125094">
                  <a:moveTo>
                    <a:pt x="1137666" y="72085"/>
                  </a:moveTo>
                  <a:lnTo>
                    <a:pt x="1137577" y="61366"/>
                  </a:lnTo>
                  <a:lnTo>
                    <a:pt x="1137018" y="57353"/>
                  </a:lnTo>
                  <a:lnTo>
                    <a:pt x="1135735" y="53289"/>
                  </a:lnTo>
                  <a:lnTo>
                    <a:pt x="1134541" y="49212"/>
                  </a:lnTo>
                  <a:lnTo>
                    <a:pt x="1132700" y="45745"/>
                  </a:lnTo>
                  <a:lnTo>
                    <a:pt x="1130744" y="43459"/>
                  </a:lnTo>
                  <a:lnTo>
                    <a:pt x="1127747" y="39992"/>
                  </a:lnTo>
                  <a:lnTo>
                    <a:pt x="1125778" y="38620"/>
                  </a:lnTo>
                  <a:lnTo>
                    <a:pt x="1125778" y="63360"/>
                  </a:lnTo>
                  <a:lnTo>
                    <a:pt x="1125664" y="73482"/>
                  </a:lnTo>
                  <a:lnTo>
                    <a:pt x="1125512" y="74714"/>
                  </a:lnTo>
                  <a:lnTo>
                    <a:pt x="1124978" y="76695"/>
                  </a:lnTo>
                  <a:lnTo>
                    <a:pt x="1124026" y="80568"/>
                  </a:lnTo>
                  <a:lnTo>
                    <a:pt x="1122883" y="83096"/>
                  </a:lnTo>
                  <a:lnTo>
                    <a:pt x="1119809" y="87363"/>
                  </a:lnTo>
                  <a:lnTo>
                    <a:pt x="1117828" y="89001"/>
                  </a:lnTo>
                  <a:lnTo>
                    <a:pt x="1115339" y="90195"/>
                  </a:lnTo>
                  <a:lnTo>
                    <a:pt x="1112964" y="91389"/>
                  </a:lnTo>
                  <a:lnTo>
                    <a:pt x="1110132" y="91986"/>
                  </a:lnTo>
                  <a:lnTo>
                    <a:pt x="1103287" y="91986"/>
                  </a:lnTo>
                  <a:lnTo>
                    <a:pt x="1088199" y="63360"/>
                  </a:lnTo>
                  <a:lnTo>
                    <a:pt x="1088504" y="60871"/>
                  </a:lnTo>
                  <a:lnTo>
                    <a:pt x="1103884" y="43459"/>
                  </a:lnTo>
                  <a:lnTo>
                    <a:pt x="1110729" y="43459"/>
                  </a:lnTo>
                  <a:lnTo>
                    <a:pt x="1113701" y="44107"/>
                  </a:lnTo>
                  <a:lnTo>
                    <a:pt x="1116088" y="45402"/>
                  </a:lnTo>
                  <a:lnTo>
                    <a:pt x="1118565" y="46685"/>
                  </a:lnTo>
                  <a:lnTo>
                    <a:pt x="1120495" y="48475"/>
                  </a:lnTo>
                  <a:lnTo>
                    <a:pt x="1121892" y="50761"/>
                  </a:lnTo>
                  <a:lnTo>
                    <a:pt x="1123276" y="52933"/>
                  </a:lnTo>
                  <a:lnTo>
                    <a:pt x="1124267" y="55524"/>
                  </a:lnTo>
                  <a:lnTo>
                    <a:pt x="1124864" y="58496"/>
                  </a:lnTo>
                  <a:lnTo>
                    <a:pt x="1125562" y="61366"/>
                  </a:lnTo>
                  <a:lnTo>
                    <a:pt x="1112659" y="34086"/>
                  </a:lnTo>
                  <a:lnTo>
                    <a:pt x="1102448" y="34086"/>
                  </a:lnTo>
                  <a:lnTo>
                    <a:pt x="1076350" y="63360"/>
                  </a:lnTo>
                  <a:lnTo>
                    <a:pt x="1076426" y="74117"/>
                  </a:lnTo>
                  <a:lnTo>
                    <a:pt x="1101356" y="101511"/>
                  </a:lnTo>
                  <a:lnTo>
                    <a:pt x="1111567" y="101511"/>
                  </a:lnTo>
                  <a:lnTo>
                    <a:pt x="1129652" y="91986"/>
                  </a:lnTo>
                  <a:lnTo>
                    <a:pt x="1132459" y="88760"/>
                  </a:lnTo>
                  <a:lnTo>
                    <a:pt x="1134440" y="85140"/>
                  </a:lnTo>
                  <a:lnTo>
                    <a:pt x="1137018" y="76695"/>
                  </a:lnTo>
                  <a:lnTo>
                    <a:pt x="1137666" y="72085"/>
                  </a:lnTo>
                  <a:close/>
                </a:path>
                <a:path w="1312545" h="125094">
                  <a:moveTo>
                    <a:pt x="1190104" y="37515"/>
                  </a:moveTo>
                  <a:lnTo>
                    <a:pt x="1189837" y="36766"/>
                  </a:lnTo>
                  <a:lnTo>
                    <a:pt x="1189609" y="36271"/>
                  </a:lnTo>
                  <a:lnTo>
                    <a:pt x="1189405" y="36068"/>
                  </a:lnTo>
                  <a:lnTo>
                    <a:pt x="1189113" y="35877"/>
                  </a:lnTo>
                  <a:lnTo>
                    <a:pt x="1188910" y="35572"/>
                  </a:lnTo>
                  <a:lnTo>
                    <a:pt x="1188466" y="35331"/>
                  </a:lnTo>
                  <a:lnTo>
                    <a:pt x="1187767" y="35128"/>
                  </a:lnTo>
                  <a:lnTo>
                    <a:pt x="1187170" y="34925"/>
                  </a:lnTo>
                  <a:lnTo>
                    <a:pt x="1186434" y="34734"/>
                  </a:lnTo>
                  <a:lnTo>
                    <a:pt x="1184744" y="34340"/>
                  </a:lnTo>
                  <a:lnTo>
                    <a:pt x="1183944" y="34239"/>
                  </a:lnTo>
                  <a:lnTo>
                    <a:pt x="1183157" y="34239"/>
                  </a:lnTo>
                  <a:lnTo>
                    <a:pt x="1182458" y="34137"/>
                  </a:lnTo>
                  <a:lnTo>
                    <a:pt x="1181811" y="34086"/>
                  </a:lnTo>
                  <a:lnTo>
                    <a:pt x="1179931" y="34086"/>
                  </a:lnTo>
                  <a:lnTo>
                    <a:pt x="1178636" y="34290"/>
                  </a:lnTo>
                  <a:lnTo>
                    <a:pt x="1177353" y="34683"/>
                  </a:lnTo>
                  <a:lnTo>
                    <a:pt x="1176058" y="34975"/>
                  </a:lnTo>
                  <a:lnTo>
                    <a:pt x="1164399" y="45999"/>
                  </a:lnTo>
                  <a:lnTo>
                    <a:pt x="1164361" y="36664"/>
                  </a:lnTo>
                  <a:lnTo>
                    <a:pt x="1164259" y="36474"/>
                  </a:lnTo>
                  <a:lnTo>
                    <a:pt x="1164107" y="36322"/>
                  </a:lnTo>
                  <a:lnTo>
                    <a:pt x="1164005" y="36017"/>
                  </a:lnTo>
                  <a:lnTo>
                    <a:pt x="1163764" y="35775"/>
                  </a:lnTo>
                  <a:lnTo>
                    <a:pt x="1163358" y="35572"/>
                  </a:lnTo>
                  <a:lnTo>
                    <a:pt x="1163066" y="35382"/>
                  </a:lnTo>
                  <a:lnTo>
                    <a:pt x="1162570" y="35229"/>
                  </a:lnTo>
                  <a:lnTo>
                    <a:pt x="1161275" y="35026"/>
                  </a:lnTo>
                  <a:lnTo>
                    <a:pt x="1160437" y="34975"/>
                  </a:lnTo>
                  <a:lnTo>
                    <a:pt x="1158354" y="34975"/>
                  </a:lnTo>
                  <a:lnTo>
                    <a:pt x="1154353" y="36474"/>
                  </a:lnTo>
                  <a:lnTo>
                    <a:pt x="1154430" y="99428"/>
                  </a:lnTo>
                  <a:lnTo>
                    <a:pt x="1158849" y="100609"/>
                  </a:lnTo>
                  <a:lnTo>
                    <a:pt x="1161034" y="100609"/>
                  </a:lnTo>
                  <a:lnTo>
                    <a:pt x="1165593" y="58051"/>
                  </a:lnTo>
                  <a:lnTo>
                    <a:pt x="1167180" y="55562"/>
                  </a:lnTo>
                  <a:lnTo>
                    <a:pt x="1168615" y="53479"/>
                  </a:lnTo>
                  <a:lnTo>
                    <a:pt x="1169911" y="51803"/>
                  </a:lnTo>
                  <a:lnTo>
                    <a:pt x="1171194" y="50012"/>
                  </a:lnTo>
                  <a:lnTo>
                    <a:pt x="1172438" y="48628"/>
                  </a:lnTo>
                  <a:lnTo>
                    <a:pt x="1174915" y="46532"/>
                  </a:lnTo>
                  <a:lnTo>
                    <a:pt x="1175791" y="45999"/>
                  </a:lnTo>
                  <a:lnTo>
                    <a:pt x="1176108" y="45796"/>
                  </a:lnTo>
                  <a:lnTo>
                    <a:pt x="1177201" y="45402"/>
                  </a:lnTo>
                  <a:lnTo>
                    <a:pt x="1178293" y="44907"/>
                  </a:lnTo>
                  <a:lnTo>
                    <a:pt x="1179385" y="44653"/>
                  </a:lnTo>
                  <a:lnTo>
                    <a:pt x="1181468" y="44653"/>
                  </a:lnTo>
                  <a:lnTo>
                    <a:pt x="1182357" y="44754"/>
                  </a:lnTo>
                  <a:lnTo>
                    <a:pt x="1183944" y="45148"/>
                  </a:lnTo>
                  <a:lnTo>
                    <a:pt x="1184643" y="45351"/>
                  </a:lnTo>
                  <a:lnTo>
                    <a:pt x="1185240" y="45542"/>
                  </a:lnTo>
                  <a:lnTo>
                    <a:pt x="1185938" y="45745"/>
                  </a:lnTo>
                  <a:lnTo>
                    <a:pt x="1186522" y="45948"/>
                  </a:lnTo>
                  <a:lnTo>
                    <a:pt x="1187030" y="46139"/>
                  </a:lnTo>
                  <a:lnTo>
                    <a:pt x="1187615" y="46342"/>
                  </a:lnTo>
                  <a:lnTo>
                    <a:pt x="1188110" y="46443"/>
                  </a:lnTo>
                  <a:lnTo>
                    <a:pt x="1188808" y="46443"/>
                  </a:lnTo>
                  <a:lnTo>
                    <a:pt x="1189062" y="46342"/>
                  </a:lnTo>
                  <a:lnTo>
                    <a:pt x="1189405" y="45999"/>
                  </a:lnTo>
                  <a:lnTo>
                    <a:pt x="1189532" y="45796"/>
                  </a:lnTo>
                  <a:lnTo>
                    <a:pt x="1189748" y="45148"/>
                  </a:lnTo>
                  <a:lnTo>
                    <a:pt x="1189875" y="44907"/>
                  </a:lnTo>
                  <a:lnTo>
                    <a:pt x="1189939" y="44653"/>
                  </a:lnTo>
                  <a:lnTo>
                    <a:pt x="1190002" y="44310"/>
                  </a:lnTo>
                  <a:lnTo>
                    <a:pt x="1190104" y="37515"/>
                  </a:lnTo>
                  <a:close/>
                </a:path>
                <a:path w="1312545" h="125094">
                  <a:moveTo>
                    <a:pt x="1312164" y="109245"/>
                  </a:moveTo>
                  <a:lnTo>
                    <a:pt x="1272374" y="109245"/>
                  </a:lnTo>
                  <a:lnTo>
                    <a:pt x="1310932" y="3581"/>
                  </a:lnTo>
                  <a:lnTo>
                    <a:pt x="1311122" y="2984"/>
                  </a:lnTo>
                  <a:lnTo>
                    <a:pt x="1310335" y="901"/>
                  </a:lnTo>
                  <a:lnTo>
                    <a:pt x="1309941" y="596"/>
                  </a:lnTo>
                  <a:lnTo>
                    <a:pt x="1309395" y="406"/>
                  </a:lnTo>
                  <a:lnTo>
                    <a:pt x="1308696" y="304"/>
                  </a:lnTo>
                  <a:lnTo>
                    <a:pt x="1307998" y="101"/>
                  </a:lnTo>
                  <a:lnTo>
                    <a:pt x="1307058" y="0"/>
                  </a:lnTo>
                  <a:lnTo>
                    <a:pt x="1304975" y="0"/>
                  </a:lnTo>
                  <a:lnTo>
                    <a:pt x="1304188" y="50"/>
                  </a:lnTo>
                  <a:lnTo>
                    <a:pt x="1303489" y="152"/>
                  </a:lnTo>
                  <a:lnTo>
                    <a:pt x="1302791" y="152"/>
                  </a:lnTo>
                  <a:lnTo>
                    <a:pt x="1302194" y="254"/>
                  </a:lnTo>
                  <a:lnTo>
                    <a:pt x="1301305" y="647"/>
                  </a:lnTo>
                  <a:lnTo>
                    <a:pt x="1300962" y="952"/>
                  </a:lnTo>
                  <a:lnTo>
                    <a:pt x="1300657" y="1346"/>
                  </a:lnTo>
                  <a:lnTo>
                    <a:pt x="1300365" y="1638"/>
                  </a:lnTo>
                  <a:lnTo>
                    <a:pt x="1300111" y="2082"/>
                  </a:lnTo>
                  <a:lnTo>
                    <a:pt x="1261071" y="109245"/>
                  </a:lnTo>
                  <a:lnTo>
                    <a:pt x="1253020" y="109245"/>
                  </a:lnTo>
                  <a:lnTo>
                    <a:pt x="1253528" y="107010"/>
                  </a:lnTo>
                  <a:lnTo>
                    <a:pt x="1253451" y="100914"/>
                  </a:lnTo>
                  <a:lnTo>
                    <a:pt x="1253007" y="99021"/>
                  </a:lnTo>
                  <a:lnTo>
                    <a:pt x="1252004" y="97193"/>
                  </a:lnTo>
                  <a:lnTo>
                    <a:pt x="1251280" y="95707"/>
                  </a:lnTo>
                  <a:lnTo>
                    <a:pt x="1242237" y="89065"/>
                  </a:lnTo>
                  <a:lnTo>
                    <a:pt x="1242237" y="102057"/>
                  </a:lnTo>
                  <a:lnTo>
                    <a:pt x="1242187" y="106464"/>
                  </a:lnTo>
                  <a:lnTo>
                    <a:pt x="1241945" y="107708"/>
                  </a:lnTo>
                  <a:lnTo>
                    <a:pt x="1241285" y="109245"/>
                  </a:lnTo>
                  <a:lnTo>
                    <a:pt x="1207160" y="109245"/>
                  </a:lnTo>
                  <a:lnTo>
                    <a:pt x="1214412" y="95707"/>
                  </a:lnTo>
                  <a:lnTo>
                    <a:pt x="1230337" y="96291"/>
                  </a:lnTo>
                  <a:lnTo>
                    <a:pt x="1234008" y="96393"/>
                  </a:lnTo>
                  <a:lnTo>
                    <a:pt x="1236891" y="97193"/>
                  </a:lnTo>
                  <a:lnTo>
                    <a:pt x="1238973" y="98679"/>
                  </a:lnTo>
                  <a:lnTo>
                    <a:pt x="1241145" y="100063"/>
                  </a:lnTo>
                  <a:lnTo>
                    <a:pt x="1242237" y="102057"/>
                  </a:lnTo>
                  <a:lnTo>
                    <a:pt x="1242237" y="89065"/>
                  </a:lnTo>
                  <a:lnTo>
                    <a:pt x="1240904" y="88709"/>
                  </a:lnTo>
                  <a:lnTo>
                    <a:pt x="1238427" y="87909"/>
                  </a:lnTo>
                  <a:lnTo>
                    <a:pt x="1235646" y="87464"/>
                  </a:lnTo>
                  <a:lnTo>
                    <a:pt x="1214158" y="86677"/>
                  </a:lnTo>
                  <a:lnTo>
                    <a:pt x="1212176" y="86131"/>
                  </a:lnTo>
                  <a:lnTo>
                    <a:pt x="1210767" y="85178"/>
                  </a:lnTo>
                  <a:lnTo>
                    <a:pt x="1209205" y="84048"/>
                  </a:lnTo>
                  <a:lnTo>
                    <a:pt x="1208455" y="82702"/>
                  </a:lnTo>
                  <a:lnTo>
                    <a:pt x="1208455" y="79730"/>
                  </a:lnTo>
                  <a:lnTo>
                    <a:pt x="1208709" y="78536"/>
                  </a:lnTo>
                  <a:lnTo>
                    <a:pt x="1209802" y="76454"/>
                  </a:lnTo>
                  <a:lnTo>
                    <a:pt x="1210487" y="75514"/>
                  </a:lnTo>
                  <a:lnTo>
                    <a:pt x="1211287" y="74714"/>
                  </a:lnTo>
                  <a:lnTo>
                    <a:pt x="1212481" y="75704"/>
                  </a:lnTo>
                  <a:lnTo>
                    <a:pt x="1214208" y="76555"/>
                  </a:lnTo>
                  <a:lnTo>
                    <a:pt x="1216494" y="77241"/>
                  </a:lnTo>
                  <a:lnTo>
                    <a:pt x="1218780" y="77838"/>
                  </a:lnTo>
                  <a:lnTo>
                    <a:pt x="1221155" y="78143"/>
                  </a:lnTo>
                  <a:lnTo>
                    <a:pt x="1227213" y="78143"/>
                  </a:lnTo>
                  <a:lnTo>
                    <a:pt x="1240751" y="72339"/>
                  </a:lnTo>
                  <a:lnTo>
                    <a:pt x="1242936" y="70446"/>
                  </a:lnTo>
                  <a:lnTo>
                    <a:pt x="1243609" y="69507"/>
                  </a:lnTo>
                  <a:lnTo>
                    <a:pt x="1244574" y="68173"/>
                  </a:lnTo>
                  <a:lnTo>
                    <a:pt x="1245298" y="66382"/>
                  </a:lnTo>
                  <a:lnTo>
                    <a:pt x="1246860" y="62712"/>
                  </a:lnTo>
                  <a:lnTo>
                    <a:pt x="1247432" y="59639"/>
                  </a:lnTo>
                  <a:lnTo>
                    <a:pt x="1247457" y="53886"/>
                  </a:lnTo>
                  <a:lnTo>
                    <a:pt x="1247101" y="51841"/>
                  </a:lnTo>
                  <a:lnTo>
                    <a:pt x="1246441" y="49961"/>
                  </a:lnTo>
                  <a:lnTo>
                    <a:pt x="1245819" y="47879"/>
                  </a:lnTo>
                  <a:lnTo>
                    <a:pt x="1244727" y="46037"/>
                  </a:lnTo>
                  <a:lnTo>
                    <a:pt x="1243139" y="44361"/>
                  </a:lnTo>
                  <a:lnTo>
                    <a:pt x="1252613" y="44361"/>
                  </a:lnTo>
                  <a:lnTo>
                    <a:pt x="1254112" y="38201"/>
                  </a:lnTo>
                  <a:lnTo>
                    <a:pt x="1253947" y="37261"/>
                  </a:lnTo>
                  <a:lnTo>
                    <a:pt x="1253553" y="36474"/>
                  </a:lnTo>
                  <a:lnTo>
                    <a:pt x="1253261" y="35674"/>
                  </a:lnTo>
                  <a:lnTo>
                    <a:pt x="1252715" y="35280"/>
                  </a:lnTo>
                  <a:lnTo>
                    <a:pt x="1236586" y="35280"/>
                  </a:lnTo>
                  <a:lnTo>
                    <a:pt x="1236586" y="57899"/>
                  </a:lnTo>
                  <a:lnTo>
                    <a:pt x="1236345" y="59639"/>
                  </a:lnTo>
                  <a:lnTo>
                    <a:pt x="1229296" y="68465"/>
                  </a:lnTo>
                  <a:lnTo>
                    <a:pt x="1227709" y="69164"/>
                  </a:lnTo>
                  <a:lnTo>
                    <a:pt x="1225816" y="69507"/>
                  </a:lnTo>
                  <a:lnTo>
                    <a:pt x="1219466" y="69507"/>
                  </a:lnTo>
                  <a:lnTo>
                    <a:pt x="1216253" y="68364"/>
                  </a:lnTo>
                  <a:lnTo>
                    <a:pt x="1213967" y="66090"/>
                  </a:lnTo>
                  <a:lnTo>
                    <a:pt x="1211681" y="63703"/>
                  </a:lnTo>
                  <a:lnTo>
                    <a:pt x="1210538" y="60477"/>
                  </a:lnTo>
                  <a:lnTo>
                    <a:pt x="1210652" y="53886"/>
                  </a:lnTo>
                  <a:lnTo>
                    <a:pt x="1217688" y="43903"/>
                  </a:lnTo>
                  <a:lnTo>
                    <a:pt x="1219276" y="43116"/>
                  </a:lnTo>
                  <a:lnTo>
                    <a:pt x="1221155" y="42722"/>
                  </a:lnTo>
                  <a:lnTo>
                    <a:pt x="1227607" y="42722"/>
                  </a:lnTo>
                  <a:lnTo>
                    <a:pt x="1230884" y="43903"/>
                  </a:lnTo>
                  <a:lnTo>
                    <a:pt x="1235443" y="48666"/>
                  </a:lnTo>
                  <a:lnTo>
                    <a:pt x="1236548" y="51841"/>
                  </a:lnTo>
                  <a:lnTo>
                    <a:pt x="1236586" y="57899"/>
                  </a:lnTo>
                  <a:lnTo>
                    <a:pt x="1236586" y="35280"/>
                  </a:lnTo>
                  <a:lnTo>
                    <a:pt x="1233309" y="35280"/>
                  </a:lnTo>
                  <a:lnTo>
                    <a:pt x="1231925" y="34975"/>
                  </a:lnTo>
                  <a:lnTo>
                    <a:pt x="1230439" y="34734"/>
                  </a:lnTo>
                  <a:lnTo>
                    <a:pt x="1227264" y="34340"/>
                  </a:lnTo>
                  <a:lnTo>
                    <a:pt x="1225524" y="34239"/>
                  </a:lnTo>
                  <a:lnTo>
                    <a:pt x="1220165" y="34239"/>
                  </a:lnTo>
                  <a:lnTo>
                    <a:pt x="1206525" y="40182"/>
                  </a:lnTo>
                  <a:lnTo>
                    <a:pt x="1204442" y="42075"/>
                  </a:lnTo>
                  <a:lnTo>
                    <a:pt x="1202842" y="44361"/>
                  </a:lnTo>
                  <a:lnTo>
                    <a:pt x="1200416" y="49961"/>
                  </a:lnTo>
                  <a:lnTo>
                    <a:pt x="1199857" y="52933"/>
                  </a:lnTo>
                  <a:lnTo>
                    <a:pt x="1199972" y="60477"/>
                  </a:lnTo>
                  <a:lnTo>
                    <a:pt x="1204442" y="69951"/>
                  </a:lnTo>
                  <a:lnTo>
                    <a:pt x="1202753" y="71640"/>
                  </a:lnTo>
                  <a:lnTo>
                    <a:pt x="1198486" y="80416"/>
                  </a:lnTo>
                  <a:lnTo>
                    <a:pt x="1198486" y="85178"/>
                  </a:lnTo>
                  <a:lnTo>
                    <a:pt x="1205039" y="93027"/>
                  </a:lnTo>
                  <a:lnTo>
                    <a:pt x="1203553" y="94208"/>
                  </a:lnTo>
                  <a:lnTo>
                    <a:pt x="1202258" y="95402"/>
                  </a:lnTo>
                  <a:lnTo>
                    <a:pt x="1201432" y="96291"/>
                  </a:lnTo>
                  <a:lnTo>
                    <a:pt x="1200073" y="97688"/>
                  </a:lnTo>
                  <a:lnTo>
                    <a:pt x="1196213" y="106222"/>
                  </a:lnTo>
                  <a:lnTo>
                    <a:pt x="1196251" y="109245"/>
                  </a:lnTo>
                  <a:lnTo>
                    <a:pt x="400215" y="109245"/>
                  </a:lnTo>
                  <a:lnTo>
                    <a:pt x="438759" y="3581"/>
                  </a:lnTo>
                  <a:lnTo>
                    <a:pt x="438962" y="2984"/>
                  </a:lnTo>
                  <a:lnTo>
                    <a:pt x="438950" y="2082"/>
                  </a:lnTo>
                  <a:lnTo>
                    <a:pt x="438861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75" y="901"/>
                  </a:lnTo>
                  <a:lnTo>
                    <a:pt x="437769" y="596"/>
                  </a:lnTo>
                  <a:lnTo>
                    <a:pt x="437222" y="406"/>
                  </a:lnTo>
                  <a:lnTo>
                    <a:pt x="436537" y="304"/>
                  </a:lnTo>
                  <a:lnTo>
                    <a:pt x="435838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15" y="50"/>
                  </a:lnTo>
                  <a:lnTo>
                    <a:pt x="431330" y="152"/>
                  </a:lnTo>
                  <a:lnTo>
                    <a:pt x="430631" y="152"/>
                  </a:lnTo>
                  <a:lnTo>
                    <a:pt x="430034" y="254"/>
                  </a:lnTo>
                  <a:lnTo>
                    <a:pt x="429145" y="647"/>
                  </a:lnTo>
                  <a:lnTo>
                    <a:pt x="428790" y="952"/>
                  </a:lnTo>
                  <a:lnTo>
                    <a:pt x="428498" y="1346"/>
                  </a:lnTo>
                  <a:lnTo>
                    <a:pt x="428193" y="1638"/>
                  </a:lnTo>
                  <a:lnTo>
                    <a:pt x="427951" y="2082"/>
                  </a:lnTo>
                  <a:lnTo>
                    <a:pt x="388899" y="109245"/>
                  </a:lnTo>
                  <a:lnTo>
                    <a:pt x="346290" y="109245"/>
                  </a:lnTo>
                  <a:lnTo>
                    <a:pt x="384848" y="3581"/>
                  </a:lnTo>
                  <a:lnTo>
                    <a:pt x="385051" y="2984"/>
                  </a:lnTo>
                  <a:lnTo>
                    <a:pt x="385025" y="2082"/>
                  </a:lnTo>
                  <a:lnTo>
                    <a:pt x="384937" y="1638"/>
                  </a:lnTo>
                  <a:lnTo>
                    <a:pt x="384822" y="1346"/>
                  </a:lnTo>
                  <a:lnTo>
                    <a:pt x="384644" y="1092"/>
                  </a:lnTo>
                  <a:lnTo>
                    <a:pt x="384251" y="901"/>
                  </a:lnTo>
                  <a:lnTo>
                    <a:pt x="383857" y="596"/>
                  </a:lnTo>
                  <a:lnTo>
                    <a:pt x="383311" y="406"/>
                  </a:lnTo>
                  <a:lnTo>
                    <a:pt x="382612" y="304"/>
                  </a:lnTo>
                  <a:lnTo>
                    <a:pt x="381914" y="101"/>
                  </a:lnTo>
                  <a:lnTo>
                    <a:pt x="380974" y="0"/>
                  </a:lnTo>
                  <a:lnTo>
                    <a:pt x="378891" y="0"/>
                  </a:lnTo>
                  <a:lnTo>
                    <a:pt x="378104" y="50"/>
                  </a:lnTo>
                  <a:lnTo>
                    <a:pt x="377405" y="152"/>
                  </a:lnTo>
                  <a:lnTo>
                    <a:pt x="376707" y="152"/>
                  </a:lnTo>
                  <a:lnTo>
                    <a:pt x="376110" y="254"/>
                  </a:lnTo>
                  <a:lnTo>
                    <a:pt x="375221" y="647"/>
                  </a:lnTo>
                  <a:lnTo>
                    <a:pt x="374878" y="952"/>
                  </a:lnTo>
                  <a:lnTo>
                    <a:pt x="374573" y="1346"/>
                  </a:lnTo>
                  <a:lnTo>
                    <a:pt x="374281" y="1638"/>
                  </a:lnTo>
                  <a:lnTo>
                    <a:pt x="374027" y="2082"/>
                  </a:lnTo>
                  <a:lnTo>
                    <a:pt x="334987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41" y="61963"/>
                  </a:lnTo>
                  <a:lnTo>
                    <a:pt x="233235" y="58153"/>
                  </a:lnTo>
                  <a:lnTo>
                    <a:pt x="231457" y="50215"/>
                  </a:lnTo>
                  <a:lnTo>
                    <a:pt x="230022" y="46736"/>
                  </a:lnTo>
                  <a:lnTo>
                    <a:pt x="228028" y="43764"/>
                  </a:lnTo>
                  <a:lnTo>
                    <a:pt x="226047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05" y="72186"/>
                  </a:lnTo>
                  <a:lnTo>
                    <a:pt x="221627" y="73875"/>
                  </a:lnTo>
                  <a:lnTo>
                    <a:pt x="220446" y="79425"/>
                  </a:lnTo>
                  <a:lnTo>
                    <a:pt x="219494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76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73" y="53479"/>
                  </a:lnTo>
                  <a:lnTo>
                    <a:pt x="192062" y="51650"/>
                  </a:lnTo>
                  <a:lnTo>
                    <a:pt x="193598" y="50215"/>
                  </a:lnTo>
                  <a:lnTo>
                    <a:pt x="195237" y="48577"/>
                  </a:lnTo>
                  <a:lnTo>
                    <a:pt x="196723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41" y="44754"/>
                  </a:lnTo>
                  <a:lnTo>
                    <a:pt x="203822" y="43954"/>
                  </a:lnTo>
                  <a:lnTo>
                    <a:pt x="205257" y="43764"/>
                  </a:lnTo>
                  <a:lnTo>
                    <a:pt x="209626" y="43764"/>
                  </a:lnTo>
                  <a:lnTo>
                    <a:pt x="212051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78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34" y="34836"/>
                  </a:lnTo>
                  <a:lnTo>
                    <a:pt x="201244" y="35229"/>
                  </a:lnTo>
                  <a:lnTo>
                    <a:pt x="199453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02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61" y="35382"/>
                  </a:lnTo>
                  <a:lnTo>
                    <a:pt x="185166" y="35229"/>
                  </a:lnTo>
                  <a:lnTo>
                    <a:pt x="183984" y="35026"/>
                  </a:lnTo>
                  <a:lnTo>
                    <a:pt x="183184" y="34975"/>
                  </a:lnTo>
                  <a:lnTo>
                    <a:pt x="181305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14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34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51" y="125018"/>
                  </a:lnTo>
                  <a:lnTo>
                    <a:pt x="184023" y="125018"/>
                  </a:lnTo>
                  <a:lnTo>
                    <a:pt x="188290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1204823" y="121818"/>
                  </a:lnTo>
                  <a:lnTo>
                    <a:pt x="1207516" y="122885"/>
                  </a:lnTo>
                  <a:lnTo>
                    <a:pt x="1210983" y="123685"/>
                  </a:lnTo>
                  <a:lnTo>
                    <a:pt x="1214462" y="124574"/>
                  </a:lnTo>
                  <a:lnTo>
                    <a:pt x="1218679" y="125018"/>
                  </a:lnTo>
                  <a:lnTo>
                    <a:pt x="1228801" y="125018"/>
                  </a:lnTo>
                  <a:lnTo>
                    <a:pt x="1233258" y="124472"/>
                  </a:lnTo>
                  <a:lnTo>
                    <a:pt x="1240802" y="122288"/>
                  </a:lnTo>
                  <a:lnTo>
                    <a:pt x="1241742" y="121818"/>
                  </a:lnTo>
                  <a:lnTo>
                    <a:pt x="1312164" y="121818"/>
                  </a:lnTo>
                  <a:lnTo>
                    <a:pt x="1312164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34842" y="1669375"/>
            <a:ext cx="2763520" cy="125095"/>
            <a:chOff x="734842" y="1669375"/>
            <a:chExt cx="2763520" cy="125095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842" y="1674584"/>
              <a:ext cx="1639689" cy="96291"/>
            </a:xfrm>
            <a:prstGeom prst="rect">
              <a:avLst/>
            </a:prstGeom>
          </p:spPr>
        </p:pic>
        <p:sp>
          <p:nvSpPr>
            <p:cNvPr id="22" name="object 22">
              <a:hlinkClick r:id="rId12"/>
            </p:cNvPr>
            <p:cNvSpPr/>
            <p:nvPr/>
          </p:nvSpPr>
          <p:spPr>
            <a:xfrm>
              <a:off x="2416454" y="1669376"/>
              <a:ext cx="1081405" cy="125095"/>
            </a:xfrm>
            <a:custGeom>
              <a:avLst/>
              <a:gdLst/>
              <a:ahLst/>
              <a:cxnLst/>
              <a:rect l="l" t="t" r="r" b="b"/>
              <a:pathLst>
                <a:path w="1081404" h="125094">
                  <a:moveTo>
                    <a:pt x="63157" y="99123"/>
                  </a:moveTo>
                  <a:lnTo>
                    <a:pt x="63119" y="55524"/>
                  </a:lnTo>
                  <a:lnTo>
                    <a:pt x="62852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69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71" y="34925"/>
                  </a:lnTo>
                  <a:lnTo>
                    <a:pt x="31407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57" y="5219"/>
                  </a:lnTo>
                  <a:lnTo>
                    <a:pt x="14986" y="5219"/>
                  </a:lnTo>
                  <a:lnTo>
                    <a:pt x="14033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69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86" y="100609"/>
                  </a:lnTo>
                  <a:lnTo>
                    <a:pt x="17157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24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07" y="43764"/>
                  </a:lnTo>
                  <a:lnTo>
                    <a:pt x="41173" y="43764"/>
                  </a:lnTo>
                  <a:lnTo>
                    <a:pt x="43053" y="44208"/>
                  </a:lnTo>
                  <a:lnTo>
                    <a:pt x="44640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46" y="51993"/>
                  </a:lnTo>
                  <a:lnTo>
                    <a:pt x="51041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44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57" y="99123"/>
                  </a:lnTo>
                  <a:close/>
                </a:path>
                <a:path w="1081404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55" y="37211"/>
                  </a:lnTo>
                  <a:lnTo>
                    <a:pt x="115316" y="36766"/>
                  </a:lnTo>
                  <a:lnTo>
                    <a:pt x="115011" y="36474"/>
                  </a:lnTo>
                  <a:lnTo>
                    <a:pt x="114820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47" y="19951"/>
                  </a:lnTo>
                  <a:lnTo>
                    <a:pt x="97256" y="19646"/>
                  </a:lnTo>
                  <a:lnTo>
                    <a:pt x="96951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65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19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68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30" y="101358"/>
                  </a:lnTo>
                  <a:lnTo>
                    <a:pt x="105397" y="101358"/>
                  </a:lnTo>
                  <a:lnTo>
                    <a:pt x="106438" y="101257"/>
                  </a:lnTo>
                  <a:lnTo>
                    <a:pt x="107429" y="101053"/>
                  </a:lnTo>
                  <a:lnTo>
                    <a:pt x="108521" y="100965"/>
                  </a:lnTo>
                  <a:lnTo>
                    <a:pt x="115316" y="97193"/>
                  </a:lnTo>
                  <a:lnTo>
                    <a:pt x="115506" y="96393"/>
                  </a:lnTo>
                  <a:lnTo>
                    <a:pt x="115557" y="92481"/>
                  </a:lnTo>
                  <a:lnTo>
                    <a:pt x="115455" y="91681"/>
                  </a:lnTo>
                  <a:lnTo>
                    <a:pt x="115379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22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84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42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17" y="42913"/>
                  </a:lnTo>
                  <a:lnTo>
                    <a:pt x="115608" y="41732"/>
                  </a:lnTo>
                  <a:close/>
                </a:path>
                <a:path w="1081404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17" y="37211"/>
                  </a:lnTo>
                  <a:lnTo>
                    <a:pt x="162077" y="36766"/>
                  </a:lnTo>
                  <a:lnTo>
                    <a:pt x="161772" y="36474"/>
                  </a:lnTo>
                  <a:lnTo>
                    <a:pt x="161582" y="36068"/>
                  </a:lnTo>
                  <a:lnTo>
                    <a:pt x="161328" y="35775"/>
                  </a:lnTo>
                  <a:lnTo>
                    <a:pt x="161036" y="35572"/>
                  </a:lnTo>
                  <a:lnTo>
                    <a:pt x="160832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08" y="19951"/>
                  </a:lnTo>
                  <a:lnTo>
                    <a:pt x="144018" y="19646"/>
                  </a:lnTo>
                  <a:lnTo>
                    <a:pt x="143713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36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29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91" y="101358"/>
                  </a:lnTo>
                  <a:lnTo>
                    <a:pt x="152146" y="101358"/>
                  </a:lnTo>
                  <a:lnTo>
                    <a:pt x="153187" y="101257"/>
                  </a:lnTo>
                  <a:lnTo>
                    <a:pt x="154190" y="101053"/>
                  </a:lnTo>
                  <a:lnTo>
                    <a:pt x="155282" y="100965"/>
                  </a:lnTo>
                  <a:lnTo>
                    <a:pt x="162077" y="97193"/>
                  </a:lnTo>
                  <a:lnTo>
                    <a:pt x="162267" y="96393"/>
                  </a:lnTo>
                  <a:lnTo>
                    <a:pt x="162318" y="92481"/>
                  </a:lnTo>
                  <a:lnTo>
                    <a:pt x="162217" y="91681"/>
                  </a:lnTo>
                  <a:lnTo>
                    <a:pt x="162128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71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86" y="89750"/>
                  </a:lnTo>
                  <a:lnTo>
                    <a:pt x="160489" y="89750"/>
                  </a:lnTo>
                  <a:lnTo>
                    <a:pt x="160045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911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304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79" y="42913"/>
                  </a:lnTo>
                  <a:lnTo>
                    <a:pt x="162369" y="41732"/>
                  </a:lnTo>
                  <a:close/>
                </a:path>
                <a:path w="1081404" h="125094">
                  <a:moveTo>
                    <a:pt x="267195" y="90144"/>
                  </a:moveTo>
                  <a:lnTo>
                    <a:pt x="261543" y="84988"/>
                  </a:lnTo>
                  <a:lnTo>
                    <a:pt x="258660" y="84988"/>
                  </a:lnTo>
                  <a:lnTo>
                    <a:pt x="253111" y="90144"/>
                  </a:lnTo>
                  <a:lnTo>
                    <a:pt x="253111" y="95745"/>
                  </a:lnTo>
                  <a:lnTo>
                    <a:pt x="256578" y="100317"/>
                  </a:lnTo>
                  <a:lnTo>
                    <a:pt x="257479" y="100609"/>
                  </a:lnTo>
                  <a:lnTo>
                    <a:pt x="258660" y="100761"/>
                  </a:lnTo>
                  <a:lnTo>
                    <a:pt x="261543" y="100761"/>
                  </a:lnTo>
                  <a:lnTo>
                    <a:pt x="262686" y="100609"/>
                  </a:lnTo>
                  <a:lnTo>
                    <a:pt x="263575" y="100317"/>
                  </a:lnTo>
                  <a:lnTo>
                    <a:pt x="264464" y="100114"/>
                  </a:lnTo>
                  <a:lnTo>
                    <a:pt x="265214" y="99720"/>
                  </a:lnTo>
                  <a:lnTo>
                    <a:pt x="266407" y="98526"/>
                  </a:lnTo>
                  <a:lnTo>
                    <a:pt x="266801" y="97739"/>
                  </a:lnTo>
                  <a:lnTo>
                    <a:pt x="267195" y="95745"/>
                  </a:lnTo>
                  <a:lnTo>
                    <a:pt x="267195" y="90144"/>
                  </a:lnTo>
                  <a:close/>
                </a:path>
                <a:path w="1081404" h="125094">
                  <a:moveTo>
                    <a:pt x="267195" y="42824"/>
                  </a:moveTo>
                  <a:lnTo>
                    <a:pt x="263575" y="38100"/>
                  </a:lnTo>
                  <a:lnTo>
                    <a:pt x="262686" y="37807"/>
                  </a:lnTo>
                  <a:lnTo>
                    <a:pt x="261543" y="37655"/>
                  </a:lnTo>
                  <a:lnTo>
                    <a:pt x="258660" y="37655"/>
                  </a:lnTo>
                  <a:lnTo>
                    <a:pt x="257479" y="37807"/>
                  </a:lnTo>
                  <a:lnTo>
                    <a:pt x="256578" y="38100"/>
                  </a:lnTo>
                  <a:lnTo>
                    <a:pt x="255689" y="38303"/>
                  </a:lnTo>
                  <a:lnTo>
                    <a:pt x="253111" y="42824"/>
                  </a:lnTo>
                  <a:lnTo>
                    <a:pt x="253111" y="48272"/>
                  </a:lnTo>
                  <a:lnTo>
                    <a:pt x="258660" y="53428"/>
                  </a:lnTo>
                  <a:lnTo>
                    <a:pt x="261543" y="53428"/>
                  </a:lnTo>
                  <a:lnTo>
                    <a:pt x="267195" y="48272"/>
                  </a:lnTo>
                  <a:lnTo>
                    <a:pt x="267195" y="42824"/>
                  </a:lnTo>
                  <a:close/>
                </a:path>
                <a:path w="1081404" h="125094">
                  <a:moveTo>
                    <a:pt x="448348" y="43319"/>
                  </a:moveTo>
                  <a:lnTo>
                    <a:pt x="448259" y="6997"/>
                  </a:lnTo>
                  <a:lnTo>
                    <a:pt x="447852" y="6400"/>
                  </a:lnTo>
                  <a:lnTo>
                    <a:pt x="447560" y="6210"/>
                  </a:lnTo>
                  <a:lnTo>
                    <a:pt x="447167" y="6108"/>
                  </a:lnTo>
                  <a:lnTo>
                    <a:pt x="446773" y="5905"/>
                  </a:lnTo>
                  <a:lnTo>
                    <a:pt x="446176" y="5765"/>
                  </a:lnTo>
                  <a:lnTo>
                    <a:pt x="444677" y="5562"/>
                  </a:lnTo>
                  <a:lnTo>
                    <a:pt x="443788" y="5511"/>
                  </a:lnTo>
                  <a:lnTo>
                    <a:pt x="441604" y="5511"/>
                  </a:lnTo>
                  <a:lnTo>
                    <a:pt x="440715" y="5562"/>
                  </a:lnTo>
                  <a:lnTo>
                    <a:pt x="439331" y="5765"/>
                  </a:lnTo>
                  <a:lnTo>
                    <a:pt x="438734" y="5905"/>
                  </a:lnTo>
                  <a:lnTo>
                    <a:pt x="438238" y="6108"/>
                  </a:lnTo>
                  <a:lnTo>
                    <a:pt x="437743" y="6210"/>
                  </a:lnTo>
                  <a:lnTo>
                    <a:pt x="437388" y="6400"/>
                  </a:lnTo>
                  <a:lnTo>
                    <a:pt x="437197" y="6705"/>
                  </a:lnTo>
                  <a:lnTo>
                    <a:pt x="437095" y="6997"/>
                  </a:lnTo>
                  <a:lnTo>
                    <a:pt x="437045" y="43319"/>
                  </a:lnTo>
                  <a:lnTo>
                    <a:pt x="437045" y="55372"/>
                  </a:lnTo>
                  <a:lnTo>
                    <a:pt x="437045" y="79921"/>
                  </a:lnTo>
                  <a:lnTo>
                    <a:pt x="420370" y="91833"/>
                  </a:lnTo>
                  <a:lnTo>
                    <a:pt x="415912" y="91833"/>
                  </a:lnTo>
                  <a:lnTo>
                    <a:pt x="403555" y="70345"/>
                  </a:lnTo>
                  <a:lnTo>
                    <a:pt x="403682" y="63207"/>
                  </a:lnTo>
                  <a:lnTo>
                    <a:pt x="412038" y="45847"/>
                  </a:lnTo>
                  <a:lnTo>
                    <a:pt x="414020" y="44450"/>
                  </a:lnTo>
                  <a:lnTo>
                    <a:pt x="416458" y="43764"/>
                  </a:lnTo>
                  <a:lnTo>
                    <a:pt x="422414" y="43764"/>
                  </a:lnTo>
                  <a:lnTo>
                    <a:pt x="425335" y="44754"/>
                  </a:lnTo>
                  <a:lnTo>
                    <a:pt x="428117" y="46736"/>
                  </a:lnTo>
                  <a:lnTo>
                    <a:pt x="430987" y="48717"/>
                  </a:lnTo>
                  <a:lnTo>
                    <a:pt x="433971" y="51600"/>
                  </a:lnTo>
                  <a:lnTo>
                    <a:pt x="437045" y="55372"/>
                  </a:lnTo>
                  <a:lnTo>
                    <a:pt x="437045" y="43319"/>
                  </a:lnTo>
                  <a:lnTo>
                    <a:pt x="434162" y="40233"/>
                  </a:lnTo>
                  <a:lnTo>
                    <a:pt x="431241" y="37960"/>
                  </a:lnTo>
                  <a:lnTo>
                    <a:pt x="428256" y="36474"/>
                  </a:lnTo>
                  <a:lnTo>
                    <a:pt x="425284" y="34886"/>
                  </a:lnTo>
                  <a:lnTo>
                    <a:pt x="422008" y="34086"/>
                  </a:lnTo>
                  <a:lnTo>
                    <a:pt x="414070" y="34086"/>
                  </a:lnTo>
                  <a:lnTo>
                    <a:pt x="391947" y="63207"/>
                  </a:lnTo>
                  <a:lnTo>
                    <a:pt x="391998" y="73380"/>
                  </a:lnTo>
                  <a:lnTo>
                    <a:pt x="412381" y="101511"/>
                  </a:lnTo>
                  <a:lnTo>
                    <a:pt x="421017" y="101511"/>
                  </a:lnTo>
                  <a:lnTo>
                    <a:pt x="438378" y="90347"/>
                  </a:lnTo>
                  <a:lnTo>
                    <a:pt x="438480" y="99123"/>
                  </a:lnTo>
                  <a:lnTo>
                    <a:pt x="442544" y="100609"/>
                  </a:lnTo>
                  <a:lnTo>
                    <a:pt x="444334" y="100609"/>
                  </a:lnTo>
                  <a:lnTo>
                    <a:pt x="448056" y="99428"/>
                  </a:lnTo>
                  <a:lnTo>
                    <a:pt x="448259" y="99123"/>
                  </a:lnTo>
                  <a:lnTo>
                    <a:pt x="448348" y="90347"/>
                  </a:lnTo>
                  <a:lnTo>
                    <a:pt x="448348" y="43764"/>
                  </a:lnTo>
                  <a:lnTo>
                    <a:pt x="448348" y="43319"/>
                  </a:lnTo>
                  <a:close/>
                </a:path>
                <a:path w="1081404" h="125094">
                  <a:moveTo>
                    <a:pt x="526161" y="72085"/>
                  </a:moveTo>
                  <a:lnTo>
                    <a:pt x="526084" y="61366"/>
                  </a:lnTo>
                  <a:lnTo>
                    <a:pt x="525513" y="57353"/>
                  </a:lnTo>
                  <a:lnTo>
                    <a:pt x="524230" y="53289"/>
                  </a:lnTo>
                  <a:lnTo>
                    <a:pt x="523036" y="49212"/>
                  </a:lnTo>
                  <a:lnTo>
                    <a:pt x="521208" y="45745"/>
                  </a:lnTo>
                  <a:lnTo>
                    <a:pt x="519239" y="43459"/>
                  </a:lnTo>
                  <a:lnTo>
                    <a:pt x="516242" y="39992"/>
                  </a:lnTo>
                  <a:lnTo>
                    <a:pt x="514273" y="38620"/>
                  </a:lnTo>
                  <a:lnTo>
                    <a:pt x="514273" y="63360"/>
                  </a:lnTo>
                  <a:lnTo>
                    <a:pt x="514159" y="73482"/>
                  </a:lnTo>
                  <a:lnTo>
                    <a:pt x="514007" y="74714"/>
                  </a:lnTo>
                  <a:lnTo>
                    <a:pt x="513486" y="76695"/>
                  </a:lnTo>
                  <a:lnTo>
                    <a:pt x="512521" y="80568"/>
                  </a:lnTo>
                  <a:lnTo>
                    <a:pt x="511378" y="83096"/>
                  </a:lnTo>
                  <a:lnTo>
                    <a:pt x="508304" y="87363"/>
                  </a:lnTo>
                  <a:lnTo>
                    <a:pt x="506323" y="89001"/>
                  </a:lnTo>
                  <a:lnTo>
                    <a:pt x="503834" y="90195"/>
                  </a:lnTo>
                  <a:lnTo>
                    <a:pt x="501459" y="91389"/>
                  </a:lnTo>
                  <a:lnTo>
                    <a:pt x="498627" y="91986"/>
                  </a:lnTo>
                  <a:lnTo>
                    <a:pt x="491782" y="91986"/>
                  </a:lnTo>
                  <a:lnTo>
                    <a:pt x="476694" y="63360"/>
                  </a:lnTo>
                  <a:lnTo>
                    <a:pt x="476999" y="60871"/>
                  </a:lnTo>
                  <a:lnTo>
                    <a:pt x="492379" y="43459"/>
                  </a:lnTo>
                  <a:lnTo>
                    <a:pt x="499224" y="43459"/>
                  </a:lnTo>
                  <a:lnTo>
                    <a:pt x="502208" y="44107"/>
                  </a:lnTo>
                  <a:lnTo>
                    <a:pt x="504583" y="45402"/>
                  </a:lnTo>
                  <a:lnTo>
                    <a:pt x="507060" y="46685"/>
                  </a:lnTo>
                  <a:lnTo>
                    <a:pt x="509003" y="48475"/>
                  </a:lnTo>
                  <a:lnTo>
                    <a:pt x="510387" y="50761"/>
                  </a:lnTo>
                  <a:lnTo>
                    <a:pt x="511771" y="52933"/>
                  </a:lnTo>
                  <a:lnTo>
                    <a:pt x="512775" y="55524"/>
                  </a:lnTo>
                  <a:lnTo>
                    <a:pt x="513359" y="58496"/>
                  </a:lnTo>
                  <a:lnTo>
                    <a:pt x="514057" y="61366"/>
                  </a:lnTo>
                  <a:lnTo>
                    <a:pt x="501154" y="34086"/>
                  </a:lnTo>
                  <a:lnTo>
                    <a:pt x="490943" y="34086"/>
                  </a:lnTo>
                  <a:lnTo>
                    <a:pt x="464845" y="63360"/>
                  </a:lnTo>
                  <a:lnTo>
                    <a:pt x="464934" y="74117"/>
                  </a:lnTo>
                  <a:lnTo>
                    <a:pt x="489851" y="101511"/>
                  </a:lnTo>
                  <a:lnTo>
                    <a:pt x="500075" y="101511"/>
                  </a:lnTo>
                  <a:lnTo>
                    <a:pt x="518147" y="91986"/>
                  </a:lnTo>
                  <a:lnTo>
                    <a:pt x="520954" y="88760"/>
                  </a:lnTo>
                  <a:lnTo>
                    <a:pt x="522935" y="85140"/>
                  </a:lnTo>
                  <a:lnTo>
                    <a:pt x="525513" y="76695"/>
                  </a:lnTo>
                  <a:lnTo>
                    <a:pt x="526161" y="72085"/>
                  </a:lnTo>
                  <a:close/>
                </a:path>
                <a:path w="1081404" h="125094">
                  <a:moveTo>
                    <a:pt x="586803" y="87858"/>
                  </a:moveTo>
                  <a:lnTo>
                    <a:pt x="586689" y="86817"/>
                  </a:lnTo>
                  <a:lnTo>
                    <a:pt x="586587" y="85534"/>
                  </a:lnTo>
                  <a:lnTo>
                    <a:pt x="586384" y="85140"/>
                  </a:lnTo>
                  <a:lnTo>
                    <a:pt x="586282" y="84734"/>
                  </a:lnTo>
                  <a:lnTo>
                    <a:pt x="586092" y="84442"/>
                  </a:lnTo>
                  <a:lnTo>
                    <a:pt x="585787" y="84239"/>
                  </a:lnTo>
                  <a:lnTo>
                    <a:pt x="585597" y="84048"/>
                  </a:lnTo>
                  <a:lnTo>
                    <a:pt x="585343" y="83947"/>
                  </a:lnTo>
                  <a:lnTo>
                    <a:pt x="584555" y="83947"/>
                  </a:lnTo>
                  <a:lnTo>
                    <a:pt x="583806" y="84340"/>
                  </a:lnTo>
                  <a:lnTo>
                    <a:pt x="581888" y="85877"/>
                  </a:lnTo>
                  <a:lnTo>
                    <a:pt x="580656" y="86766"/>
                  </a:lnTo>
                  <a:lnTo>
                    <a:pt x="579094" y="87807"/>
                  </a:lnTo>
                  <a:lnTo>
                    <a:pt x="577710" y="88811"/>
                  </a:lnTo>
                  <a:lnTo>
                    <a:pt x="576021" y="89700"/>
                  </a:lnTo>
                  <a:lnTo>
                    <a:pt x="574040" y="90487"/>
                  </a:lnTo>
                  <a:lnTo>
                    <a:pt x="572147" y="91287"/>
                  </a:lnTo>
                  <a:lnTo>
                    <a:pt x="569912" y="91681"/>
                  </a:lnTo>
                  <a:lnTo>
                    <a:pt x="564553" y="91681"/>
                  </a:lnTo>
                  <a:lnTo>
                    <a:pt x="562076" y="91236"/>
                  </a:lnTo>
                  <a:lnTo>
                    <a:pt x="550227" y="71843"/>
                  </a:lnTo>
                  <a:lnTo>
                    <a:pt x="550227" y="60032"/>
                  </a:lnTo>
                  <a:lnTo>
                    <a:pt x="551662" y="54025"/>
                  </a:lnTo>
                  <a:lnTo>
                    <a:pt x="557415" y="45694"/>
                  </a:lnTo>
                  <a:lnTo>
                    <a:pt x="561581" y="43611"/>
                  </a:lnTo>
                  <a:lnTo>
                    <a:pt x="569620" y="43611"/>
                  </a:lnTo>
                  <a:lnTo>
                    <a:pt x="571855" y="44005"/>
                  </a:lnTo>
                  <a:lnTo>
                    <a:pt x="573735" y="44805"/>
                  </a:lnTo>
                  <a:lnTo>
                    <a:pt x="575716" y="45491"/>
                  </a:lnTo>
                  <a:lnTo>
                    <a:pt x="577405" y="46291"/>
                  </a:lnTo>
                  <a:lnTo>
                    <a:pt x="580186" y="48082"/>
                  </a:lnTo>
                  <a:lnTo>
                    <a:pt x="581329" y="48920"/>
                  </a:lnTo>
                  <a:lnTo>
                    <a:pt x="582218" y="49707"/>
                  </a:lnTo>
                  <a:lnTo>
                    <a:pt x="583107" y="50406"/>
                  </a:lnTo>
                  <a:lnTo>
                    <a:pt x="583857" y="50761"/>
                  </a:lnTo>
                  <a:lnTo>
                    <a:pt x="585050" y="50761"/>
                  </a:lnTo>
                  <a:lnTo>
                    <a:pt x="585546" y="50406"/>
                  </a:lnTo>
                  <a:lnTo>
                    <a:pt x="585939" y="49707"/>
                  </a:lnTo>
                  <a:lnTo>
                    <a:pt x="586435" y="49022"/>
                  </a:lnTo>
                  <a:lnTo>
                    <a:pt x="586625" y="48082"/>
                  </a:lnTo>
                  <a:lnTo>
                    <a:pt x="586651" y="44805"/>
                  </a:lnTo>
                  <a:lnTo>
                    <a:pt x="586536" y="43611"/>
                  </a:lnTo>
                  <a:lnTo>
                    <a:pt x="586435" y="42964"/>
                  </a:lnTo>
                  <a:lnTo>
                    <a:pt x="586244" y="42570"/>
                  </a:lnTo>
                  <a:lnTo>
                    <a:pt x="586143" y="42075"/>
                  </a:lnTo>
                  <a:lnTo>
                    <a:pt x="585990" y="41681"/>
                  </a:lnTo>
                  <a:lnTo>
                    <a:pt x="585597" y="41084"/>
                  </a:lnTo>
                  <a:lnTo>
                    <a:pt x="585190" y="40690"/>
                  </a:lnTo>
                  <a:lnTo>
                    <a:pt x="584606" y="40182"/>
                  </a:lnTo>
                  <a:lnTo>
                    <a:pt x="584111" y="39598"/>
                  </a:lnTo>
                  <a:lnTo>
                    <a:pt x="583260" y="38900"/>
                  </a:lnTo>
                  <a:lnTo>
                    <a:pt x="580885" y="37312"/>
                  </a:lnTo>
                  <a:lnTo>
                    <a:pt x="579488" y="36664"/>
                  </a:lnTo>
                  <a:lnTo>
                    <a:pt x="577900" y="36169"/>
                  </a:lnTo>
                  <a:lnTo>
                    <a:pt x="576313" y="35572"/>
                  </a:lnTo>
                  <a:lnTo>
                    <a:pt x="574586" y="35077"/>
                  </a:lnTo>
                  <a:lnTo>
                    <a:pt x="570903" y="34290"/>
                  </a:lnTo>
                  <a:lnTo>
                    <a:pt x="569074" y="34086"/>
                  </a:lnTo>
                  <a:lnTo>
                    <a:pt x="563118" y="34086"/>
                  </a:lnTo>
                  <a:lnTo>
                    <a:pt x="559346" y="34785"/>
                  </a:lnTo>
                  <a:lnTo>
                    <a:pt x="555879" y="36169"/>
                  </a:lnTo>
                  <a:lnTo>
                    <a:pt x="552399" y="37465"/>
                  </a:lnTo>
                  <a:lnTo>
                    <a:pt x="538467" y="62509"/>
                  </a:lnTo>
                  <a:lnTo>
                    <a:pt x="538467" y="73825"/>
                  </a:lnTo>
                  <a:lnTo>
                    <a:pt x="561378" y="101511"/>
                  </a:lnTo>
                  <a:lnTo>
                    <a:pt x="567931" y="101511"/>
                  </a:lnTo>
                  <a:lnTo>
                    <a:pt x="569963" y="101257"/>
                  </a:lnTo>
                  <a:lnTo>
                    <a:pt x="571957" y="100761"/>
                  </a:lnTo>
                  <a:lnTo>
                    <a:pt x="574040" y="100368"/>
                  </a:lnTo>
                  <a:lnTo>
                    <a:pt x="586092" y="93624"/>
                  </a:lnTo>
                  <a:lnTo>
                    <a:pt x="586282" y="93319"/>
                  </a:lnTo>
                  <a:lnTo>
                    <a:pt x="586435" y="92976"/>
                  </a:lnTo>
                  <a:lnTo>
                    <a:pt x="586638" y="92176"/>
                  </a:lnTo>
                  <a:lnTo>
                    <a:pt x="586689" y="91681"/>
                  </a:lnTo>
                  <a:lnTo>
                    <a:pt x="586803" y="87858"/>
                  </a:lnTo>
                  <a:close/>
                </a:path>
                <a:path w="1081404" h="125094">
                  <a:moveTo>
                    <a:pt x="640359" y="79133"/>
                  </a:moveTo>
                  <a:lnTo>
                    <a:pt x="639914" y="76898"/>
                  </a:lnTo>
                  <a:lnTo>
                    <a:pt x="639089" y="75158"/>
                  </a:lnTo>
                  <a:lnTo>
                    <a:pt x="638124" y="73025"/>
                  </a:lnTo>
                  <a:lnTo>
                    <a:pt x="636930" y="71399"/>
                  </a:lnTo>
                  <a:lnTo>
                    <a:pt x="635444" y="70104"/>
                  </a:lnTo>
                  <a:lnTo>
                    <a:pt x="634060" y="68719"/>
                  </a:lnTo>
                  <a:lnTo>
                    <a:pt x="632421" y="67576"/>
                  </a:lnTo>
                  <a:lnTo>
                    <a:pt x="630529" y="66675"/>
                  </a:lnTo>
                  <a:lnTo>
                    <a:pt x="628650" y="65684"/>
                  </a:lnTo>
                  <a:lnTo>
                    <a:pt x="626719" y="64795"/>
                  </a:lnTo>
                  <a:lnTo>
                    <a:pt x="624725" y="63995"/>
                  </a:lnTo>
                  <a:lnTo>
                    <a:pt x="622846" y="63207"/>
                  </a:lnTo>
                  <a:lnTo>
                    <a:pt x="620966" y="62458"/>
                  </a:lnTo>
                  <a:lnTo>
                    <a:pt x="619074" y="61772"/>
                  </a:lnTo>
                  <a:lnTo>
                    <a:pt x="617194" y="60972"/>
                  </a:lnTo>
                  <a:lnTo>
                    <a:pt x="609257" y="53428"/>
                  </a:lnTo>
                  <a:lnTo>
                    <a:pt x="609333" y="49860"/>
                  </a:lnTo>
                  <a:lnTo>
                    <a:pt x="615505" y="43459"/>
                  </a:lnTo>
                  <a:lnTo>
                    <a:pt x="616991" y="42964"/>
                  </a:lnTo>
                  <a:lnTo>
                    <a:pt x="618680" y="42722"/>
                  </a:lnTo>
                  <a:lnTo>
                    <a:pt x="622744" y="42722"/>
                  </a:lnTo>
                  <a:lnTo>
                    <a:pt x="624636" y="42964"/>
                  </a:lnTo>
                  <a:lnTo>
                    <a:pt x="626224" y="43459"/>
                  </a:lnTo>
                  <a:lnTo>
                    <a:pt x="627900" y="43954"/>
                  </a:lnTo>
                  <a:lnTo>
                    <a:pt x="629348" y="44500"/>
                  </a:lnTo>
                  <a:lnTo>
                    <a:pt x="630529" y="45097"/>
                  </a:lnTo>
                  <a:lnTo>
                    <a:pt x="631825" y="45694"/>
                  </a:lnTo>
                  <a:lnTo>
                    <a:pt x="632866" y="46240"/>
                  </a:lnTo>
                  <a:lnTo>
                    <a:pt x="634453" y="47231"/>
                  </a:lnTo>
                  <a:lnTo>
                    <a:pt x="635050" y="47485"/>
                  </a:lnTo>
                  <a:lnTo>
                    <a:pt x="635749" y="47485"/>
                  </a:lnTo>
                  <a:lnTo>
                    <a:pt x="635990" y="47434"/>
                  </a:lnTo>
                  <a:lnTo>
                    <a:pt x="636193" y="47332"/>
                  </a:lnTo>
                  <a:lnTo>
                    <a:pt x="636384" y="47129"/>
                  </a:lnTo>
                  <a:lnTo>
                    <a:pt x="636536" y="46837"/>
                  </a:lnTo>
                  <a:lnTo>
                    <a:pt x="636638" y="46443"/>
                  </a:lnTo>
                  <a:lnTo>
                    <a:pt x="636841" y="46037"/>
                  </a:lnTo>
                  <a:lnTo>
                    <a:pt x="636955" y="45694"/>
                  </a:lnTo>
                  <a:lnTo>
                    <a:pt x="637184" y="44500"/>
                  </a:lnTo>
                  <a:lnTo>
                    <a:pt x="637235" y="42722"/>
                  </a:lnTo>
                  <a:lnTo>
                    <a:pt x="637184" y="41732"/>
                  </a:lnTo>
                  <a:lnTo>
                    <a:pt x="636879" y="40335"/>
                  </a:lnTo>
                  <a:lnTo>
                    <a:pt x="636790" y="40043"/>
                  </a:lnTo>
                  <a:lnTo>
                    <a:pt x="636689" y="39293"/>
                  </a:lnTo>
                  <a:lnTo>
                    <a:pt x="636485" y="39001"/>
                  </a:lnTo>
                  <a:lnTo>
                    <a:pt x="636384" y="38696"/>
                  </a:lnTo>
                  <a:lnTo>
                    <a:pt x="636092" y="38404"/>
                  </a:lnTo>
                  <a:lnTo>
                    <a:pt x="635596" y="38100"/>
                  </a:lnTo>
                  <a:lnTo>
                    <a:pt x="635101" y="37706"/>
                  </a:lnTo>
                  <a:lnTo>
                    <a:pt x="634352" y="37261"/>
                  </a:lnTo>
                  <a:lnTo>
                    <a:pt x="633361" y="36766"/>
                  </a:lnTo>
                  <a:lnTo>
                    <a:pt x="632472" y="36271"/>
                  </a:lnTo>
                  <a:lnTo>
                    <a:pt x="631380" y="35826"/>
                  </a:lnTo>
                  <a:lnTo>
                    <a:pt x="628802" y="35026"/>
                  </a:lnTo>
                  <a:lnTo>
                    <a:pt x="627316" y="34734"/>
                  </a:lnTo>
                  <a:lnTo>
                    <a:pt x="625627" y="34531"/>
                  </a:lnTo>
                  <a:lnTo>
                    <a:pt x="624039" y="34239"/>
                  </a:lnTo>
                  <a:lnTo>
                    <a:pt x="622401" y="34086"/>
                  </a:lnTo>
                  <a:lnTo>
                    <a:pt x="617042" y="34086"/>
                  </a:lnTo>
                  <a:lnTo>
                    <a:pt x="613816" y="34582"/>
                  </a:lnTo>
                  <a:lnTo>
                    <a:pt x="608253" y="36563"/>
                  </a:lnTo>
                  <a:lnTo>
                    <a:pt x="605929" y="37909"/>
                  </a:lnTo>
                  <a:lnTo>
                    <a:pt x="604037" y="39598"/>
                  </a:lnTo>
                  <a:lnTo>
                    <a:pt x="602157" y="41186"/>
                  </a:lnTo>
                  <a:lnTo>
                    <a:pt x="600722" y="43116"/>
                  </a:lnTo>
                  <a:lnTo>
                    <a:pt x="598830" y="47586"/>
                  </a:lnTo>
                  <a:lnTo>
                    <a:pt x="598385" y="49860"/>
                  </a:lnTo>
                  <a:lnTo>
                    <a:pt x="598385" y="55016"/>
                  </a:lnTo>
                  <a:lnTo>
                    <a:pt x="621258" y="73482"/>
                  </a:lnTo>
                  <a:lnTo>
                    <a:pt x="622896" y="74269"/>
                  </a:lnTo>
                  <a:lnTo>
                    <a:pt x="624281" y="75158"/>
                  </a:lnTo>
                  <a:lnTo>
                    <a:pt x="625767" y="76060"/>
                  </a:lnTo>
                  <a:lnTo>
                    <a:pt x="626960" y="77101"/>
                  </a:lnTo>
                  <a:lnTo>
                    <a:pt x="628751" y="79476"/>
                  </a:lnTo>
                  <a:lnTo>
                    <a:pt x="629196" y="80924"/>
                  </a:lnTo>
                  <a:lnTo>
                    <a:pt x="629081" y="84886"/>
                  </a:lnTo>
                  <a:lnTo>
                    <a:pt x="625627" y="90043"/>
                  </a:lnTo>
                  <a:lnTo>
                    <a:pt x="624535" y="90843"/>
                  </a:lnTo>
                  <a:lnTo>
                    <a:pt x="623189" y="91440"/>
                  </a:lnTo>
                  <a:lnTo>
                    <a:pt x="620115" y="92227"/>
                  </a:lnTo>
                  <a:lnTo>
                    <a:pt x="618426" y="92430"/>
                  </a:lnTo>
                  <a:lnTo>
                    <a:pt x="613968" y="92430"/>
                  </a:lnTo>
                  <a:lnTo>
                    <a:pt x="600075" y="86918"/>
                  </a:lnTo>
                  <a:lnTo>
                    <a:pt x="599325" y="86626"/>
                  </a:lnTo>
                  <a:lnTo>
                    <a:pt x="598538" y="86626"/>
                  </a:lnTo>
                  <a:lnTo>
                    <a:pt x="598233" y="86728"/>
                  </a:lnTo>
                  <a:lnTo>
                    <a:pt x="597941" y="86918"/>
                  </a:lnTo>
                  <a:lnTo>
                    <a:pt x="597738" y="87020"/>
                  </a:lnTo>
                  <a:lnTo>
                    <a:pt x="597001" y="89255"/>
                  </a:lnTo>
                  <a:lnTo>
                    <a:pt x="597001" y="93764"/>
                  </a:lnTo>
                  <a:lnTo>
                    <a:pt x="609993" y="100914"/>
                  </a:lnTo>
                  <a:lnTo>
                    <a:pt x="611974" y="101307"/>
                  </a:lnTo>
                  <a:lnTo>
                    <a:pt x="614070" y="101511"/>
                  </a:lnTo>
                  <a:lnTo>
                    <a:pt x="619823" y="101511"/>
                  </a:lnTo>
                  <a:lnTo>
                    <a:pt x="623049" y="101053"/>
                  </a:lnTo>
                  <a:lnTo>
                    <a:pt x="625919" y="100164"/>
                  </a:lnTo>
                  <a:lnTo>
                    <a:pt x="628904" y="99275"/>
                  </a:lnTo>
                  <a:lnTo>
                    <a:pt x="631431" y="97980"/>
                  </a:lnTo>
                  <a:lnTo>
                    <a:pt x="633514" y="96291"/>
                  </a:lnTo>
                  <a:lnTo>
                    <a:pt x="635698" y="94615"/>
                  </a:lnTo>
                  <a:lnTo>
                    <a:pt x="637336" y="92621"/>
                  </a:lnTo>
                  <a:lnTo>
                    <a:pt x="637451" y="92430"/>
                  </a:lnTo>
                  <a:lnTo>
                    <a:pt x="639762" y="87718"/>
                  </a:lnTo>
                  <a:lnTo>
                    <a:pt x="640359" y="84886"/>
                  </a:lnTo>
                  <a:lnTo>
                    <a:pt x="640359" y="79133"/>
                  </a:lnTo>
                  <a:close/>
                </a:path>
                <a:path w="1081404" h="125094">
                  <a:moveTo>
                    <a:pt x="670991" y="89547"/>
                  </a:moveTo>
                  <a:lnTo>
                    <a:pt x="670445" y="87464"/>
                  </a:lnTo>
                  <a:lnTo>
                    <a:pt x="669353" y="86474"/>
                  </a:lnTo>
                  <a:lnTo>
                    <a:pt x="668362" y="85382"/>
                  </a:lnTo>
                  <a:lnTo>
                    <a:pt x="666483" y="84836"/>
                  </a:lnTo>
                  <a:lnTo>
                    <a:pt x="660920" y="84836"/>
                  </a:lnTo>
                  <a:lnTo>
                    <a:pt x="658990" y="85382"/>
                  </a:lnTo>
                  <a:lnTo>
                    <a:pt x="656805" y="87566"/>
                  </a:lnTo>
                  <a:lnTo>
                    <a:pt x="656297" y="89547"/>
                  </a:lnTo>
                  <a:lnTo>
                    <a:pt x="656259" y="96050"/>
                  </a:lnTo>
                  <a:lnTo>
                    <a:pt x="656755" y="98183"/>
                  </a:lnTo>
                  <a:lnTo>
                    <a:pt x="657745" y="99275"/>
                  </a:lnTo>
                  <a:lnTo>
                    <a:pt x="658837" y="100266"/>
                  </a:lnTo>
                  <a:lnTo>
                    <a:pt x="660781" y="100761"/>
                  </a:lnTo>
                  <a:lnTo>
                    <a:pt x="666330" y="100761"/>
                  </a:lnTo>
                  <a:lnTo>
                    <a:pt x="668261" y="100266"/>
                  </a:lnTo>
                  <a:lnTo>
                    <a:pt x="669353" y="99275"/>
                  </a:lnTo>
                  <a:lnTo>
                    <a:pt x="670445" y="98183"/>
                  </a:lnTo>
                  <a:lnTo>
                    <a:pt x="670979" y="96050"/>
                  </a:lnTo>
                  <a:lnTo>
                    <a:pt x="670991" y="89547"/>
                  </a:lnTo>
                  <a:close/>
                </a:path>
                <a:path w="1081404" h="125094">
                  <a:moveTo>
                    <a:pt x="727468" y="37515"/>
                  </a:moveTo>
                  <a:lnTo>
                    <a:pt x="727202" y="36766"/>
                  </a:lnTo>
                  <a:lnTo>
                    <a:pt x="726973" y="36271"/>
                  </a:lnTo>
                  <a:lnTo>
                    <a:pt x="726770" y="36068"/>
                  </a:lnTo>
                  <a:lnTo>
                    <a:pt x="726478" y="35877"/>
                  </a:lnTo>
                  <a:lnTo>
                    <a:pt x="726274" y="35572"/>
                  </a:lnTo>
                  <a:lnTo>
                    <a:pt x="725830" y="35331"/>
                  </a:lnTo>
                  <a:lnTo>
                    <a:pt x="725131" y="35128"/>
                  </a:lnTo>
                  <a:lnTo>
                    <a:pt x="724547" y="34925"/>
                  </a:lnTo>
                  <a:lnTo>
                    <a:pt x="723798" y="34734"/>
                  </a:lnTo>
                  <a:lnTo>
                    <a:pt x="722109" y="34340"/>
                  </a:lnTo>
                  <a:lnTo>
                    <a:pt x="721321" y="34239"/>
                  </a:lnTo>
                  <a:lnTo>
                    <a:pt x="720521" y="34239"/>
                  </a:lnTo>
                  <a:lnTo>
                    <a:pt x="719836" y="34137"/>
                  </a:lnTo>
                  <a:lnTo>
                    <a:pt x="719188" y="34086"/>
                  </a:lnTo>
                  <a:lnTo>
                    <a:pt x="717296" y="34086"/>
                  </a:lnTo>
                  <a:lnTo>
                    <a:pt x="716013" y="34290"/>
                  </a:lnTo>
                  <a:lnTo>
                    <a:pt x="714717" y="34683"/>
                  </a:lnTo>
                  <a:lnTo>
                    <a:pt x="713435" y="34975"/>
                  </a:lnTo>
                  <a:lnTo>
                    <a:pt x="701776" y="45999"/>
                  </a:lnTo>
                  <a:lnTo>
                    <a:pt x="701738" y="36664"/>
                  </a:lnTo>
                  <a:lnTo>
                    <a:pt x="701624" y="36474"/>
                  </a:lnTo>
                  <a:lnTo>
                    <a:pt x="701471" y="36322"/>
                  </a:lnTo>
                  <a:lnTo>
                    <a:pt x="701370" y="36017"/>
                  </a:lnTo>
                  <a:lnTo>
                    <a:pt x="701128" y="35775"/>
                  </a:lnTo>
                  <a:lnTo>
                    <a:pt x="700735" y="35572"/>
                  </a:lnTo>
                  <a:lnTo>
                    <a:pt x="700430" y="35382"/>
                  </a:lnTo>
                  <a:lnTo>
                    <a:pt x="699935" y="35229"/>
                  </a:lnTo>
                  <a:lnTo>
                    <a:pt x="698652" y="35026"/>
                  </a:lnTo>
                  <a:lnTo>
                    <a:pt x="697801" y="34975"/>
                  </a:lnTo>
                  <a:lnTo>
                    <a:pt x="695718" y="34975"/>
                  </a:lnTo>
                  <a:lnTo>
                    <a:pt x="691730" y="36474"/>
                  </a:lnTo>
                  <a:lnTo>
                    <a:pt x="691794" y="99428"/>
                  </a:lnTo>
                  <a:lnTo>
                    <a:pt x="696214" y="100609"/>
                  </a:lnTo>
                  <a:lnTo>
                    <a:pt x="698398" y="100609"/>
                  </a:lnTo>
                  <a:lnTo>
                    <a:pt x="702957" y="58051"/>
                  </a:lnTo>
                  <a:lnTo>
                    <a:pt x="704545" y="55562"/>
                  </a:lnTo>
                  <a:lnTo>
                    <a:pt x="705993" y="53479"/>
                  </a:lnTo>
                  <a:lnTo>
                    <a:pt x="707275" y="51803"/>
                  </a:lnTo>
                  <a:lnTo>
                    <a:pt x="708571" y="50012"/>
                  </a:lnTo>
                  <a:lnTo>
                    <a:pt x="709803" y="48628"/>
                  </a:lnTo>
                  <a:lnTo>
                    <a:pt x="712292" y="46532"/>
                  </a:lnTo>
                  <a:lnTo>
                    <a:pt x="713168" y="45999"/>
                  </a:lnTo>
                  <a:lnTo>
                    <a:pt x="713486" y="45796"/>
                  </a:lnTo>
                  <a:lnTo>
                    <a:pt x="714565" y="45402"/>
                  </a:lnTo>
                  <a:lnTo>
                    <a:pt x="715657" y="44907"/>
                  </a:lnTo>
                  <a:lnTo>
                    <a:pt x="716749" y="44653"/>
                  </a:lnTo>
                  <a:lnTo>
                    <a:pt x="718832" y="44653"/>
                  </a:lnTo>
                  <a:lnTo>
                    <a:pt x="719734" y="44754"/>
                  </a:lnTo>
                  <a:lnTo>
                    <a:pt x="721321" y="45148"/>
                  </a:lnTo>
                  <a:lnTo>
                    <a:pt x="722007" y="45351"/>
                  </a:lnTo>
                  <a:lnTo>
                    <a:pt x="722604" y="45542"/>
                  </a:lnTo>
                  <a:lnTo>
                    <a:pt x="723303" y="45745"/>
                  </a:lnTo>
                  <a:lnTo>
                    <a:pt x="723900" y="45948"/>
                  </a:lnTo>
                  <a:lnTo>
                    <a:pt x="724395" y="46139"/>
                  </a:lnTo>
                  <a:lnTo>
                    <a:pt x="724992" y="46342"/>
                  </a:lnTo>
                  <a:lnTo>
                    <a:pt x="725487" y="46443"/>
                  </a:lnTo>
                  <a:lnTo>
                    <a:pt x="726186" y="46443"/>
                  </a:lnTo>
                  <a:lnTo>
                    <a:pt x="726427" y="46342"/>
                  </a:lnTo>
                  <a:lnTo>
                    <a:pt x="726770" y="45999"/>
                  </a:lnTo>
                  <a:lnTo>
                    <a:pt x="726897" y="45796"/>
                  </a:lnTo>
                  <a:lnTo>
                    <a:pt x="727125" y="45148"/>
                  </a:lnTo>
                  <a:lnTo>
                    <a:pt x="727252" y="44907"/>
                  </a:lnTo>
                  <a:lnTo>
                    <a:pt x="727303" y="44653"/>
                  </a:lnTo>
                  <a:lnTo>
                    <a:pt x="727367" y="44310"/>
                  </a:lnTo>
                  <a:lnTo>
                    <a:pt x="727468" y="37515"/>
                  </a:lnTo>
                  <a:close/>
                </a:path>
                <a:path w="1081404" h="125094">
                  <a:moveTo>
                    <a:pt x="797318" y="72085"/>
                  </a:moveTo>
                  <a:lnTo>
                    <a:pt x="797242" y="61366"/>
                  </a:lnTo>
                  <a:lnTo>
                    <a:pt x="796683" y="57353"/>
                  </a:lnTo>
                  <a:lnTo>
                    <a:pt x="795388" y="53289"/>
                  </a:lnTo>
                  <a:lnTo>
                    <a:pt x="794194" y="49212"/>
                  </a:lnTo>
                  <a:lnTo>
                    <a:pt x="792365" y="45745"/>
                  </a:lnTo>
                  <a:lnTo>
                    <a:pt x="790397" y="43459"/>
                  </a:lnTo>
                  <a:lnTo>
                    <a:pt x="787400" y="39992"/>
                  </a:lnTo>
                  <a:lnTo>
                    <a:pt x="785444" y="38633"/>
                  </a:lnTo>
                  <a:lnTo>
                    <a:pt x="785444" y="63360"/>
                  </a:lnTo>
                  <a:lnTo>
                    <a:pt x="785317" y="73482"/>
                  </a:lnTo>
                  <a:lnTo>
                    <a:pt x="785164" y="74714"/>
                  </a:lnTo>
                  <a:lnTo>
                    <a:pt x="784644" y="76695"/>
                  </a:lnTo>
                  <a:lnTo>
                    <a:pt x="783678" y="80568"/>
                  </a:lnTo>
                  <a:lnTo>
                    <a:pt x="782535" y="83096"/>
                  </a:lnTo>
                  <a:lnTo>
                    <a:pt x="779462" y="87363"/>
                  </a:lnTo>
                  <a:lnTo>
                    <a:pt x="777481" y="89001"/>
                  </a:lnTo>
                  <a:lnTo>
                    <a:pt x="774992" y="90195"/>
                  </a:lnTo>
                  <a:lnTo>
                    <a:pt x="772617" y="91389"/>
                  </a:lnTo>
                  <a:lnTo>
                    <a:pt x="769785" y="91986"/>
                  </a:lnTo>
                  <a:lnTo>
                    <a:pt x="762939" y="91986"/>
                  </a:lnTo>
                  <a:lnTo>
                    <a:pt x="747852" y="63360"/>
                  </a:lnTo>
                  <a:lnTo>
                    <a:pt x="748157" y="60871"/>
                  </a:lnTo>
                  <a:lnTo>
                    <a:pt x="763536" y="43459"/>
                  </a:lnTo>
                  <a:lnTo>
                    <a:pt x="770382" y="43459"/>
                  </a:lnTo>
                  <a:lnTo>
                    <a:pt x="773366" y="44107"/>
                  </a:lnTo>
                  <a:lnTo>
                    <a:pt x="775741" y="45402"/>
                  </a:lnTo>
                  <a:lnTo>
                    <a:pt x="778217" y="46685"/>
                  </a:lnTo>
                  <a:lnTo>
                    <a:pt x="780161" y="48475"/>
                  </a:lnTo>
                  <a:lnTo>
                    <a:pt x="781545" y="50761"/>
                  </a:lnTo>
                  <a:lnTo>
                    <a:pt x="782929" y="52933"/>
                  </a:lnTo>
                  <a:lnTo>
                    <a:pt x="783932" y="55524"/>
                  </a:lnTo>
                  <a:lnTo>
                    <a:pt x="784517" y="58496"/>
                  </a:lnTo>
                  <a:lnTo>
                    <a:pt x="785215" y="61366"/>
                  </a:lnTo>
                  <a:lnTo>
                    <a:pt x="772325" y="34086"/>
                  </a:lnTo>
                  <a:lnTo>
                    <a:pt x="762101" y="34086"/>
                  </a:lnTo>
                  <a:lnTo>
                    <a:pt x="736003" y="63360"/>
                  </a:lnTo>
                  <a:lnTo>
                    <a:pt x="736092" y="74117"/>
                  </a:lnTo>
                  <a:lnTo>
                    <a:pt x="761009" y="101511"/>
                  </a:lnTo>
                  <a:lnTo>
                    <a:pt x="771232" y="101511"/>
                  </a:lnTo>
                  <a:lnTo>
                    <a:pt x="796683" y="76695"/>
                  </a:lnTo>
                  <a:lnTo>
                    <a:pt x="797318" y="72085"/>
                  </a:lnTo>
                  <a:close/>
                </a:path>
                <a:path w="1081404" h="125094">
                  <a:moveTo>
                    <a:pt x="852487" y="79133"/>
                  </a:moveTo>
                  <a:lnTo>
                    <a:pt x="852043" y="76898"/>
                  </a:lnTo>
                  <a:lnTo>
                    <a:pt x="851217" y="75158"/>
                  </a:lnTo>
                  <a:lnTo>
                    <a:pt x="850252" y="73025"/>
                  </a:lnTo>
                  <a:lnTo>
                    <a:pt x="849058" y="71399"/>
                  </a:lnTo>
                  <a:lnTo>
                    <a:pt x="847572" y="70104"/>
                  </a:lnTo>
                  <a:lnTo>
                    <a:pt x="846188" y="68719"/>
                  </a:lnTo>
                  <a:lnTo>
                    <a:pt x="844550" y="67576"/>
                  </a:lnTo>
                  <a:lnTo>
                    <a:pt x="842657" y="66675"/>
                  </a:lnTo>
                  <a:lnTo>
                    <a:pt x="840778" y="65684"/>
                  </a:lnTo>
                  <a:lnTo>
                    <a:pt x="838847" y="64795"/>
                  </a:lnTo>
                  <a:lnTo>
                    <a:pt x="836853" y="63995"/>
                  </a:lnTo>
                  <a:lnTo>
                    <a:pt x="834974" y="63207"/>
                  </a:lnTo>
                  <a:lnTo>
                    <a:pt x="833081" y="62458"/>
                  </a:lnTo>
                  <a:lnTo>
                    <a:pt x="831202" y="61772"/>
                  </a:lnTo>
                  <a:lnTo>
                    <a:pt x="829322" y="60972"/>
                  </a:lnTo>
                  <a:lnTo>
                    <a:pt x="821385" y="53428"/>
                  </a:lnTo>
                  <a:lnTo>
                    <a:pt x="821461" y="49860"/>
                  </a:lnTo>
                  <a:lnTo>
                    <a:pt x="827633" y="43459"/>
                  </a:lnTo>
                  <a:lnTo>
                    <a:pt x="829119" y="42964"/>
                  </a:lnTo>
                  <a:lnTo>
                    <a:pt x="830808" y="42722"/>
                  </a:lnTo>
                  <a:lnTo>
                    <a:pt x="834872" y="42722"/>
                  </a:lnTo>
                  <a:lnTo>
                    <a:pt x="836764" y="42964"/>
                  </a:lnTo>
                  <a:lnTo>
                    <a:pt x="838352" y="43459"/>
                  </a:lnTo>
                  <a:lnTo>
                    <a:pt x="840028" y="43954"/>
                  </a:lnTo>
                  <a:lnTo>
                    <a:pt x="841476" y="44500"/>
                  </a:lnTo>
                  <a:lnTo>
                    <a:pt x="842657" y="45097"/>
                  </a:lnTo>
                  <a:lnTo>
                    <a:pt x="843953" y="45694"/>
                  </a:lnTo>
                  <a:lnTo>
                    <a:pt x="844994" y="46240"/>
                  </a:lnTo>
                  <a:lnTo>
                    <a:pt x="846582" y="47231"/>
                  </a:lnTo>
                  <a:lnTo>
                    <a:pt x="847178" y="47485"/>
                  </a:lnTo>
                  <a:lnTo>
                    <a:pt x="847877" y="47485"/>
                  </a:lnTo>
                  <a:lnTo>
                    <a:pt x="848118" y="47434"/>
                  </a:lnTo>
                  <a:lnTo>
                    <a:pt x="848321" y="47332"/>
                  </a:lnTo>
                  <a:lnTo>
                    <a:pt x="848512" y="47129"/>
                  </a:lnTo>
                  <a:lnTo>
                    <a:pt x="848664" y="46837"/>
                  </a:lnTo>
                  <a:lnTo>
                    <a:pt x="848766" y="46443"/>
                  </a:lnTo>
                  <a:lnTo>
                    <a:pt x="848956" y="46037"/>
                  </a:lnTo>
                  <a:lnTo>
                    <a:pt x="849083" y="45694"/>
                  </a:lnTo>
                  <a:lnTo>
                    <a:pt x="849312" y="44500"/>
                  </a:lnTo>
                  <a:lnTo>
                    <a:pt x="849363" y="42722"/>
                  </a:lnTo>
                  <a:lnTo>
                    <a:pt x="849312" y="41732"/>
                  </a:lnTo>
                  <a:lnTo>
                    <a:pt x="849007" y="40335"/>
                  </a:lnTo>
                  <a:lnTo>
                    <a:pt x="848918" y="40043"/>
                  </a:lnTo>
                  <a:lnTo>
                    <a:pt x="848817" y="39293"/>
                  </a:lnTo>
                  <a:lnTo>
                    <a:pt x="848614" y="39001"/>
                  </a:lnTo>
                  <a:lnTo>
                    <a:pt x="848512" y="38696"/>
                  </a:lnTo>
                  <a:lnTo>
                    <a:pt x="848220" y="38404"/>
                  </a:lnTo>
                  <a:lnTo>
                    <a:pt x="847725" y="38100"/>
                  </a:lnTo>
                  <a:lnTo>
                    <a:pt x="847229" y="37706"/>
                  </a:lnTo>
                  <a:lnTo>
                    <a:pt x="846480" y="37261"/>
                  </a:lnTo>
                  <a:lnTo>
                    <a:pt x="845489" y="36766"/>
                  </a:lnTo>
                  <a:lnTo>
                    <a:pt x="844600" y="36271"/>
                  </a:lnTo>
                  <a:lnTo>
                    <a:pt x="843508" y="35826"/>
                  </a:lnTo>
                  <a:lnTo>
                    <a:pt x="840930" y="35026"/>
                  </a:lnTo>
                  <a:lnTo>
                    <a:pt x="839431" y="34734"/>
                  </a:lnTo>
                  <a:lnTo>
                    <a:pt x="837755" y="34531"/>
                  </a:lnTo>
                  <a:lnTo>
                    <a:pt x="836168" y="34239"/>
                  </a:lnTo>
                  <a:lnTo>
                    <a:pt x="834529" y="34086"/>
                  </a:lnTo>
                  <a:lnTo>
                    <a:pt x="829170" y="34086"/>
                  </a:lnTo>
                  <a:lnTo>
                    <a:pt x="825944" y="34582"/>
                  </a:lnTo>
                  <a:lnTo>
                    <a:pt x="820381" y="36563"/>
                  </a:lnTo>
                  <a:lnTo>
                    <a:pt x="818057" y="37909"/>
                  </a:lnTo>
                  <a:lnTo>
                    <a:pt x="816165" y="39598"/>
                  </a:lnTo>
                  <a:lnTo>
                    <a:pt x="814285" y="41186"/>
                  </a:lnTo>
                  <a:lnTo>
                    <a:pt x="812850" y="43116"/>
                  </a:lnTo>
                  <a:lnTo>
                    <a:pt x="810958" y="47586"/>
                  </a:lnTo>
                  <a:lnTo>
                    <a:pt x="810514" y="49860"/>
                  </a:lnTo>
                  <a:lnTo>
                    <a:pt x="810514" y="55016"/>
                  </a:lnTo>
                  <a:lnTo>
                    <a:pt x="833386" y="73482"/>
                  </a:lnTo>
                  <a:lnTo>
                    <a:pt x="835025" y="74269"/>
                  </a:lnTo>
                  <a:lnTo>
                    <a:pt x="836409" y="75158"/>
                  </a:lnTo>
                  <a:lnTo>
                    <a:pt x="837895" y="76060"/>
                  </a:lnTo>
                  <a:lnTo>
                    <a:pt x="839089" y="77101"/>
                  </a:lnTo>
                  <a:lnTo>
                    <a:pt x="840879" y="79476"/>
                  </a:lnTo>
                  <a:lnTo>
                    <a:pt x="841324" y="80924"/>
                  </a:lnTo>
                  <a:lnTo>
                    <a:pt x="841209" y="84886"/>
                  </a:lnTo>
                  <a:lnTo>
                    <a:pt x="837755" y="90043"/>
                  </a:lnTo>
                  <a:lnTo>
                    <a:pt x="836663" y="90843"/>
                  </a:lnTo>
                  <a:lnTo>
                    <a:pt x="835317" y="91440"/>
                  </a:lnTo>
                  <a:lnTo>
                    <a:pt x="832243" y="92227"/>
                  </a:lnTo>
                  <a:lnTo>
                    <a:pt x="830554" y="92430"/>
                  </a:lnTo>
                  <a:lnTo>
                    <a:pt x="826096" y="92430"/>
                  </a:lnTo>
                  <a:lnTo>
                    <a:pt x="812203" y="86918"/>
                  </a:lnTo>
                  <a:lnTo>
                    <a:pt x="811453" y="86626"/>
                  </a:lnTo>
                  <a:lnTo>
                    <a:pt x="810666" y="86626"/>
                  </a:lnTo>
                  <a:lnTo>
                    <a:pt x="810361" y="86728"/>
                  </a:lnTo>
                  <a:lnTo>
                    <a:pt x="810069" y="86918"/>
                  </a:lnTo>
                  <a:lnTo>
                    <a:pt x="809866" y="87020"/>
                  </a:lnTo>
                  <a:lnTo>
                    <a:pt x="809129" y="89255"/>
                  </a:lnTo>
                  <a:lnTo>
                    <a:pt x="809129" y="93764"/>
                  </a:lnTo>
                  <a:lnTo>
                    <a:pt x="822121" y="100914"/>
                  </a:lnTo>
                  <a:lnTo>
                    <a:pt x="824103" y="101307"/>
                  </a:lnTo>
                  <a:lnTo>
                    <a:pt x="826198" y="101511"/>
                  </a:lnTo>
                  <a:lnTo>
                    <a:pt x="831951" y="101511"/>
                  </a:lnTo>
                  <a:lnTo>
                    <a:pt x="835177" y="101053"/>
                  </a:lnTo>
                  <a:lnTo>
                    <a:pt x="838047" y="100164"/>
                  </a:lnTo>
                  <a:lnTo>
                    <a:pt x="841019" y="99275"/>
                  </a:lnTo>
                  <a:lnTo>
                    <a:pt x="843559" y="97980"/>
                  </a:lnTo>
                  <a:lnTo>
                    <a:pt x="845642" y="96291"/>
                  </a:lnTo>
                  <a:lnTo>
                    <a:pt x="847826" y="94615"/>
                  </a:lnTo>
                  <a:lnTo>
                    <a:pt x="849464" y="92621"/>
                  </a:lnTo>
                  <a:lnTo>
                    <a:pt x="849579" y="92430"/>
                  </a:lnTo>
                  <a:lnTo>
                    <a:pt x="851890" y="87718"/>
                  </a:lnTo>
                  <a:lnTo>
                    <a:pt x="852487" y="84886"/>
                  </a:lnTo>
                  <a:lnTo>
                    <a:pt x="852487" y="79133"/>
                  </a:lnTo>
                  <a:close/>
                </a:path>
                <a:path w="1081404" h="125094">
                  <a:moveTo>
                    <a:pt x="883119" y="89547"/>
                  </a:moveTo>
                  <a:lnTo>
                    <a:pt x="882573" y="87464"/>
                  </a:lnTo>
                  <a:lnTo>
                    <a:pt x="881481" y="86474"/>
                  </a:lnTo>
                  <a:lnTo>
                    <a:pt x="880491" y="85382"/>
                  </a:lnTo>
                  <a:lnTo>
                    <a:pt x="878611" y="84836"/>
                  </a:lnTo>
                  <a:lnTo>
                    <a:pt x="873048" y="84836"/>
                  </a:lnTo>
                  <a:lnTo>
                    <a:pt x="871118" y="85382"/>
                  </a:lnTo>
                  <a:lnTo>
                    <a:pt x="868934" y="87566"/>
                  </a:lnTo>
                  <a:lnTo>
                    <a:pt x="868426" y="89547"/>
                  </a:lnTo>
                  <a:lnTo>
                    <a:pt x="868387" y="96050"/>
                  </a:lnTo>
                  <a:lnTo>
                    <a:pt x="868883" y="98183"/>
                  </a:lnTo>
                  <a:lnTo>
                    <a:pt x="869873" y="99275"/>
                  </a:lnTo>
                  <a:lnTo>
                    <a:pt x="870966" y="100266"/>
                  </a:lnTo>
                  <a:lnTo>
                    <a:pt x="872909" y="100761"/>
                  </a:lnTo>
                  <a:lnTo>
                    <a:pt x="878459" y="100761"/>
                  </a:lnTo>
                  <a:lnTo>
                    <a:pt x="880389" y="100266"/>
                  </a:lnTo>
                  <a:lnTo>
                    <a:pt x="881481" y="99275"/>
                  </a:lnTo>
                  <a:lnTo>
                    <a:pt x="882573" y="98183"/>
                  </a:lnTo>
                  <a:lnTo>
                    <a:pt x="883107" y="96050"/>
                  </a:lnTo>
                  <a:lnTo>
                    <a:pt x="883119" y="89547"/>
                  </a:lnTo>
                  <a:close/>
                </a:path>
                <a:path w="1081404" h="125094">
                  <a:moveTo>
                    <a:pt x="960780" y="72085"/>
                  </a:moveTo>
                  <a:lnTo>
                    <a:pt x="960691" y="61366"/>
                  </a:lnTo>
                  <a:lnTo>
                    <a:pt x="960132" y="57353"/>
                  </a:lnTo>
                  <a:lnTo>
                    <a:pt x="958850" y="53289"/>
                  </a:lnTo>
                  <a:lnTo>
                    <a:pt x="957656" y="49212"/>
                  </a:lnTo>
                  <a:lnTo>
                    <a:pt x="955814" y="45745"/>
                  </a:lnTo>
                  <a:lnTo>
                    <a:pt x="953858" y="43459"/>
                  </a:lnTo>
                  <a:lnTo>
                    <a:pt x="950861" y="39992"/>
                  </a:lnTo>
                  <a:lnTo>
                    <a:pt x="948893" y="38620"/>
                  </a:lnTo>
                  <a:lnTo>
                    <a:pt x="948893" y="63360"/>
                  </a:lnTo>
                  <a:lnTo>
                    <a:pt x="948778" y="73482"/>
                  </a:lnTo>
                  <a:lnTo>
                    <a:pt x="948626" y="74714"/>
                  </a:lnTo>
                  <a:lnTo>
                    <a:pt x="948093" y="76695"/>
                  </a:lnTo>
                  <a:lnTo>
                    <a:pt x="947140" y="80568"/>
                  </a:lnTo>
                  <a:lnTo>
                    <a:pt x="945997" y="83096"/>
                  </a:lnTo>
                  <a:lnTo>
                    <a:pt x="942924" y="87363"/>
                  </a:lnTo>
                  <a:lnTo>
                    <a:pt x="940943" y="89001"/>
                  </a:lnTo>
                  <a:lnTo>
                    <a:pt x="938453" y="90195"/>
                  </a:lnTo>
                  <a:lnTo>
                    <a:pt x="936078" y="91389"/>
                  </a:lnTo>
                  <a:lnTo>
                    <a:pt x="933246" y="91986"/>
                  </a:lnTo>
                  <a:lnTo>
                    <a:pt x="926401" y="91986"/>
                  </a:lnTo>
                  <a:lnTo>
                    <a:pt x="911313" y="63360"/>
                  </a:lnTo>
                  <a:lnTo>
                    <a:pt x="911618" y="60871"/>
                  </a:lnTo>
                  <a:lnTo>
                    <a:pt x="926998" y="43459"/>
                  </a:lnTo>
                  <a:lnTo>
                    <a:pt x="933843" y="43459"/>
                  </a:lnTo>
                  <a:lnTo>
                    <a:pt x="936815" y="44107"/>
                  </a:lnTo>
                  <a:lnTo>
                    <a:pt x="939203" y="45402"/>
                  </a:lnTo>
                  <a:lnTo>
                    <a:pt x="941679" y="46685"/>
                  </a:lnTo>
                  <a:lnTo>
                    <a:pt x="943610" y="48475"/>
                  </a:lnTo>
                  <a:lnTo>
                    <a:pt x="945007" y="50761"/>
                  </a:lnTo>
                  <a:lnTo>
                    <a:pt x="946391" y="52933"/>
                  </a:lnTo>
                  <a:lnTo>
                    <a:pt x="947381" y="55524"/>
                  </a:lnTo>
                  <a:lnTo>
                    <a:pt x="947978" y="58496"/>
                  </a:lnTo>
                  <a:lnTo>
                    <a:pt x="948677" y="61366"/>
                  </a:lnTo>
                  <a:lnTo>
                    <a:pt x="935774" y="34086"/>
                  </a:lnTo>
                  <a:lnTo>
                    <a:pt x="925563" y="34086"/>
                  </a:lnTo>
                  <a:lnTo>
                    <a:pt x="899464" y="63360"/>
                  </a:lnTo>
                  <a:lnTo>
                    <a:pt x="899541" y="74117"/>
                  </a:lnTo>
                  <a:lnTo>
                    <a:pt x="924471" y="101511"/>
                  </a:lnTo>
                  <a:lnTo>
                    <a:pt x="934681" y="101511"/>
                  </a:lnTo>
                  <a:lnTo>
                    <a:pt x="952766" y="91986"/>
                  </a:lnTo>
                  <a:lnTo>
                    <a:pt x="955573" y="88760"/>
                  </a:lnTo>
                  <a:lnTo>
                    <a:pt x="957554" y="85140"/>
                  </a:lnTo>
                  <a:lnTo>
                    <a:pt x="960132" y="76695"/>
                  </a:lnTo>
                  <a:lnTo>
                    <a:pt x="960780" y="72085"/>
                  </a:lnTo>
                  <a:close/>
                </a:path>
                <a:path w="1081404" h="125094">
                  <a:moveTo>
                    <a:pt x="1013218" y="37515"/>
                  </a:moveTo>
                  <a:lnTo>
                    <a:pt x="1012952" y="36766"/>
                  </a:lnTo>
                  <a:lnTo>
                    <a:pt x="1012723" y="36271"/>
                  </a:lnTo>
                  <a:lnTo>
                    <a:pt x="1012520" y="36068"/>
                  </a:lnTo>
                  <a:lnTo>
                    <a:pt x="1012228" y="35877"/>
                  </a:lnTo>
                  <a:lnTo>
                    <a:pt x="1012024" y="35572"/>
                  </a:lnTo>
                  <a:lnTo>
                    <a:pt x="1011580" y="35331"/>
                  </a:lnTo>
                  <a:lnTo>
                    <a:pt x="1010881" y="35128"/>
                  </a:lnTo>
                  <a:lnTo>
                    <a:pt x="1010285" y="34925"/>
                  </a:lnTo>
                  <a:lnTo>
                    <a:pt x="1009548" y="34734"/>
                  </a:lnTo>
                  <a:lnTo>
                    <a:pt x="1007859" y="34340"/>
                  </a:lnTo>
                  <a:lnTo>
                    <a:pt x="1007059" y="34239"/>
                  </a:lnTo>
                  <a:lnTo>
                    <a:pt x="1006271" y="34239"/>
                  </a:lnTo>
                  <a:lnTo>
                    <a:pt x="1005573" y="34137"/>
                  </a:lnTo>
                  <a:lnTo>
                    <a:pt x="1004925" y="34086"/>
                  </a:lnTo>
                  <a:lnTo>
                    <a:pt x="1003046" y="34086"/>
                  </a:lnTo>
                  <a:lnTo>
                    <a:pt x="1001750" y="34290"/>
                  </a:lnTo>
                  <a:lnTo>
                    <a:pt x="1000467" y="34683"/>
                  </a:lnTo>
                  <a:lnTo>
                    <a:pt x="999172" y="34975"/>
                  </a:lnTo>
                  <a:lnTo>
                    <a:pt x="987513" y="45999"/>
                  </a:lnTo>
                  <a:lnTo>
                    <a:pt x="987475" y="36664"/>
                  </a:lnTo>
                  <a:lnTo>
                    <a:pt x="987374" y="36474"/>
                  </a:lnTo>
                  <a:lnTo>
                    <a:pt x="987221" y="36322"/>
                  </a:lnTo>
                  <a:lnTo>
                    <a:pt x="987120" y="36017"/>
                  </a:lnTo>
                  <a:lnTo>
                    <a:pt x="986866" y="35775"/>
                  </a:lnTo>
                  <a:lnTo>
                    <a:pt x="986472" y="35572"/>
                  </a:lnTo>
                  <a:lnTo>
                    <a:pt x="986180" y="35382"/>
                  </a:lnTo>
                  <a:lnTo>
                    <a:pt x="985685" y="35229"/>
                  </a:lnTo>
                  <a:lnTo>
                    <a:pt x="984389" y="35026"/>
                  </a:lnTo>
                  <a:lnTo>
                    <a:pt x="983551" y="34975"/>
                  </a:lnTo>
                  <a:lnTo>
                    <a:pt x="981468" y="34975"/>
                  </a:lnTo>
                  <a:lnTo>
                    <a:pt x="977468" y="36474"/>
                  </a:lnTo>
                  <a:lnTo>
                    <a:pt x="977544" y="99428"/>
                  </a:lnTo>
                  <a:lnTo>
                    <a:pt x="981964" y="100609"/>
                  </a:lnTo>
                  <a:lnTo>
                    <a:pt x="984148" y="100609"/>
                  </a:lnTo>
                  <a:lnTo>
                    <a:pt x="988707" y="58051"/>
                  </a:lnTo>
                  <a:lnTo>
                    <a:pt x="990295" y="55562"/>
                  </a:lnTo>
                  <a:lnTo>
                    <a:pt x="991730" y="53479"/>
                  </a:lnTo>
                  <a:lnTo>
                    <a:pt x="993025" y="51803"/>
                  </a:lnTo>
                  <a:lnTo>
                    <a:pt x="994308" y="50012"/>
                  </a:lnTo>
                  <a:lnTo>
                    <a:pt x="995553" y="48628"/>
                  </a:lnTo>
                  <a:lnTo>
                    <a:pt x="998029" y="46532"/>
                  </a:lnTo>
                  <a:lnTo>
                    <a:pt x="998905" y="45999"/>
                  </a:lnTo>
                  <a:lnTo>
                    <a:pt x="999223" y="45796"/>
                  </a:lnTo>
                  <a:lnTo>
                    <a:pt x="1000315" y="45402"/>
                  </a:lnTo>
                  <a:lnTo>
                    <a:pt x="1001407" y="44907"/>
                  </a:lnTo>
                  <a:lnTo>
                    <a:pt x="1002499" y="44653"/>
                  </a:lnTo>
                  <a:lnTo>
                    <a:pt x="1004582" y="44653"/>
                  </a:lnTo>
                  <a:lnTo>
                    <a:pt x="1005471" y="44754"/>
                  </a:lnTo>
                  <a:lnTo>
                    <a:pt x="1007059" y="45148"/>
                  </a:lnTo>
                  <a:lnTo>
                    <a:pt x="1007757" y="45351"/>
                  </a:lnTo>
                  <a:lnTo>
                    <a:pt x="1008354" y="45542"/>
                  </a:lnTo>
                  <a:lnTo>
                    <a:pt x="1009053" y="45745"/>
                  </a:lnTo>
                  <a:lnTo>
                    <a:pt x="1009637" y="45948"/>
                  </a:lnTo>
                  <a:lnTo>
                    <a:pt x="1010145" y="46139"/>
                  </a:lnTo>
                  <a:lnTo>
                    <a:pt x="1010729" y="46342"/>
                  </a:lnTo>
                  <a:lnTo>
                    <a:pt x="1011224" y="46443"/>
                  </a:lnTo>
                  <a:lnTo>
                    <a:pt x="1011923" y="46443"/>
                  </a:lnTo>
                  <a:lnTo>
                    <a:pt x="1012177" y="46342"/>
                  </a:lnTo>
                  <a:lnTo>
                    <a:pt x="1012520" y="45999"/>
                  </a:lnTo>
                  <a:lnTo>
                    <a:pt x="1012647" y="45796"/>
                  </a:lnTo>
                  <a:lnTo>
                    <a:pt x="1012863" y="45148"/>
                  </a:lnTo>
                  <a:lnTo>
                    <a:pt x="1012990" y="44907"/>
                  </a:lnTo>
                  <a:lnTo>
                    <a:pt x="1013053" y="44653"/>
                  </a:lnTo>
                  <a:lnTo>
                    <a:pt x="1013117" y="44310"/>
                  </a:lnTo>
                  <a:lnTo>
                    <a:pt x="1013218" y="37515"/>
                  </a:lnTo>
                  <a:close/>
                </a:path>
                <a:path w="1081404" h="125094">
                  <a:moveTo>
                    <a:pt x="1081354" y="109245"/>
                  </a:moveTo>
                  <a:lnTo>
                    <a:pt x="1076134" y="109245"/>
                  </a:lnTo>
                  <a:lnTo>
                    <a:pt x="1076642" y="107010"/>
                  </a:lnTo>
                  <a:lnTo>
                    <a:pt x="1076566" y="100914"/>
                  </a:lnTo>
                  <a:lnTo>
                    <a:pt x="1076121" y="99021"/>
                  </a:lnTo>
                  <a:lnTo>
                    <a:pt x="1075118" y="97193"/>
                  </a:lnTo>
                  <a:lnTo>
                    <a:pt x="1074394" y="95707"/>
                  </a:lnTo>
                  <a:lnTo>
                    <a:pt x="1065352" y="89065"/>
                  </a:lnTo>
                  <a:lnTo>
                    <a:pt x="1065352" y="102057"/>
                  </a:lnTo>
                  <a:lnTo>
                    <a:pt x="1065301" y="106464"/>
                  </a:lnTo>
                  <a:lnTo>
                    <a:pt x="1065060" y="107708"/>
                  </a:lnTo>
                  <a:lnTo>
                    <a:pt x="1064399" y="109245"/>
                  </a:lnTo>
                  <a:lnTo>
                    <a:pt x="1030274" y="109245"/>
                  </a:lnTo>
                  <a:lnTo>
                    <a:pt x="1037526" y="95707"/>
                  </a:lnTo>
                  <a:lnTo>
                    <a:pt x="1053452" y="96291"/>
                  </a:lnTo>
                  <a:lnTo>
                    <a:pt x="1057122" y="96393"/>
                  </a:lnTo>
                  <a:lnTo>
                    <a:pt x="1060005" y="97193"/>
                  </a:lnTo>
                  <a:lnTo>
                    <a:pt x="1062088" y="98679"/>
                  </a:lnTo>
                  <a:lnTo>
                    <a:pt x="1064260" y="100063"/>
                  </a:lnTo>
                  <a:lnTo>
                    <a:pt x="1065352" y="102057"/>
                  </a:lnTo>
                  <a:lnTo>
                    <a:pt x="1065352" y="89065"/>
                  </a:lnTo>
                  <a:lnTo>
                    <a:pt x="1064018" y="88709"/>
                  </a:lnTo>
                  <a:lnTo>
                    <a:pt x="1061542" y="87909"/>
                  </a:lnTo>
                  <a:lnTo>
                    <a:pt x="1058760" y="87464"/>
                  </a:lnTo>
                  <a:lnTo>
                    <a:pt x="1037272" y="86677"/>
                  </a:lnTo>
                  <a:lnTo>
                    <a:pt x="1035291" y="86131"/>
                  </a:lnTo>
                  <a:lnTo>
                    <a:pt x="1033881" y="85178"/>
                  </a:lnTo>
                  <a:lnTo>
                    <a:pt x="1032319" y="84048"/>
                  </a:lnTo>
                  <a:lnTo>
                    <a:pt x="1031570" y="82702"/>
                  </a:lnTo>
                  <a:lnTo>
                    <a:pt x="1031570" y="79730"/>
                  </a:lnTo>
                  <a:lnTo>
                    <a:pt x="1031824" y="78536"/>
                  </a:lnTo>
                  <a:lnTo>
                    <a:pt x="1032916" y="76454"/>
                  </a:lnTo>
                  <a:lnTo>
                    <a:pt x="1033602" y="75514"/>
                  </a:lnTo>
                  <a:lnTo>
                    <a:pt x="1034402" y="74714"/>
                  </a:lnTo>
                  <a:lnTo>
                    <a:pt x="1035596" y="75704"/>
                  </a:lnTo>
                  <a:lnTo>
                    <a:pt x="1037323" y="76555"/>
                  </a:lnTo>
                  <a:lnTo>
                    <a:pt x="1039609" y="77241"/>
                  </a:lnTo>
                  <a:lnTo>
                    <a:pt x="1041895" y="77838"/>
                  </a:lnTo>
                  <a:lnTo>
                    <a:pt x="1044270" y="78143"/>
                  </a:lnTo>
                  <a:lnTo>
                    <a:pt x="1050328" y="78143"/>
                  </a:lnTo>
                  <a:lnTo>
                    <a:pt x="1063866" y="72339"/>
                  </a:lnTo>
                  <a:lnTo>
                    <a:pt x="1066050" y="70446"/>
                  </a:lnTo>
                  <a:lnTo>
                    <a:pt x="1066723" y="69507"/>
                  </a:lnTo>
                  <a:lnTo>
                    <a:pt x="1067689" y="68173"/>
                  </a:lnTo>
                  <a:lnTo>
                    <a:pt x="1068412" y="66382"/>
                  </a:lnTo>
                  <a:lnTo>
                    <a:pt x="1069975" y="62712"/>
                  </a:lnTo>
                  <a:lnTo>
                    <a:pt x="1070546" y="59639"/>
                  </a:lnTo>
                  <a:lnTo>
                    <a:pt x="1070571" y="53886"/>
                  </a:lnTo>
                  <a:lnTo>
                    <a:pt x="1070216" y="51841"/>
                  </a:lnTo>
                  <a:lnTo>
                    <a:pt x="1069555" y="49961"/>
                  </a:lnTo>
                  <a:lnTo>
                    <a:pt x="1068933" y="47879"/>
                  </a:lnTo>
                  <a:lnTo>
                    <a:pt x="1067841" y="46037"/>
                  </a:lnTo>
                  <a:lnTo>
                    <a:pt x="1066253" y="44361"/>
                  </a:lnTo>
                  <a:lnTo>
                    <a:pt x="1075728" y="44361"/>
                  </a:lnTo>
                  <a:lnTo>
                    <a:pt x="1077226" y="38201"/>
                  </a:lnTo>
                  <a:lnTo>
                    <a:pt x="1077061" y="37261"/>
                  </a:lnTo>
                  <a:lnTo>
                    <a:pt x="1076667" y="36474"/>
                  </a:lnTo>
                  <a:lnTo>
                    <a:pt x="1076375" y="35674"/>
                  </a:lnTo>
                  <a:lnTo>
                    <a:pt x="1075829" y="35280"/>
                  </a:lnTo>
                  <a:lnTo>
                    <a:pt x="1059700" y="35280"/>
                  </a:lnTo>
                  <a:lnTo>
                    <a:pt x="1059700" y="57899"/>
                  </a:lnTo>
                  <a:lnTo>
                    <a:pt x="1059459" y="59639"/>
                  </a:lnTo>
                  <a:lnTo>
                    <a:pt x="1052410" y="68465"/>
                  </a:lnTo>
                  <a:lnTo>
                    <a:pt x="1050823" y="69164"/>
                  </a:lnTo>
                  <a:lnTo>
                    <a:pt x="1048931" y="69507"/>
                  </a:lnTo>
                  <a:lnTo>
                    <a:pt x="1042581" y="69507"/>
                  </a:lnTo>
                  <a:lnTo>
                    <a:pt x="1039368" y="68364"/>
                  </a:lnTo>
                  <a:lnTo>
                    <a:pt x="1037082" y="66090"/>
                  </a:lnTo>
                  <a:lnTo>
                    <a:pt x="1034796" y="63703"/>
                  </a:lnTo>
                  <a:lnTo>
                    <a:pt x="1033653" y="60477"/>
                  </a:lnTo>
                  <a:lnTo>
                    <a:pt x="1033767" y="53886"/>
                  </a:lnTo>
                  <a:lnTo>
                    <a:pt x="1040803" y="43903"/>
                  </a:lnTo>
                  <a:lnTo>
                    <a:pt x="1042390" y="43116"/>
                  </a:lnTo>
                  <a:lnTo>
                    <a:pt x="1044270" y="42722"/>
                  </a:lnTo>
                  <a:lnTo>
                    <a:pt x="1050721" y="42722"/>
                  </a:lnTo>
                  <a:lnTo>
                    <a:pt x="1053998" y="43903"/>
                  </a:lnTo>
                  <a:lnTo>
                    <a:pt x="1058557" y="48666"/>
                  </a:lnTo>
                  <a:lnTo>
                    <a:pt x="1059662" y="51841"/>
                  </a:lnTo>
                  <a:lnTo>
                    <a:pt x="1059700" y="57899"/>
                  </a:lnTo>
                  <a:lnTo>
                    <a:pt x="1059700" y="35280"/>
                  </a:lnTo>
                  <a:lnTo>
                    <a:pt x="1056424" y="35280"/>
                  </a:lnTo>
                  <a:lnTo>
                    <a:pt x="1055039" y="34975"/>
                  </a:lnTo>
                  <a:lnTo>
                    <a:pt x="1053553" y="34734"/>
                  </a:lnTo>
                  <a:lnTo>
                    <a:pt x="1050378" y="34340"/>
                  </a:lnTo>
                  <a:lnTo>
                    <a:pt x="1048639" y="34239"/>
                  </a:lnTo>
                  <a:lnTo>
                    <a:pt x="1043279" y="34239"/>
                  </a:lnTo>
                  <a:lnTo>
                    <a:pt x="1029639" y="40182"/>
                  </a:lnTo>
                  <a:lnTo>
                    <a:pt x="1027557" y="42075"/>
                  </a:lnTo>
                  <a:lnTo>
                    <a:pt x="1025956" y="44361"/>
                  </a:lnTo>
                  <a:lnTo>
                    <a:pt x="1023531" y="49961"/>
                  </a:lnTo>
                  <a:lnTo>
                    <a:pt x="1022972" y="52933"/>
                  </a:lnTo>
                  <a:lnTo>
                    <a:pt x="1023086" y="60477"/>
                  </a:lnTo>
                  <a:lnTo>
                    <a:pt x="1027557" y="69951"/>
                  </a:lnTo>
                  <a:lnTo>
                    <a:pt x="1025867" y="71640"/>
                  </a:lnTo>
                  <a:lnTo>
                    <a:pt x="1021600" y="80416"/>
                  </a:lnTo>
                  <a:lnTo>
                    <a:pt x="1021600" y="85178"/>
                  </a:lnTo>
                  <a:lnTo>
                    <a:pt x="1028153" y="93027"/>
                  </a:lnTo>
                  <a:lnTo>
                    <a:pt x="1026668" y="94208"/>
                  </a:lnTo>
                  <a:lnTo>
                    <a:pt x="1025372" y="95402"/>
                  </a:lnTo>
                  <a:lnTo>
                    <a:pt x="1024559" y="96291"/>
                  </a:lnTo>
                  <a:lnTo>
                    <a:pt x="1023188" y="97688"/>
                  </a:lnTo>
                  <a:lnTo>
                    <a:pt x="1019327" y="106222"/>
                  </a:lnTo>
                  <a:lnTo>
                    <a:pt x="1019365" y="109245"/>
                  </a:lnTo>
                  <a:lnTo>
                    <a:pt x="345617" y="109245"/>
                  </a:lnTo>
                  <a:lnTo>
                    <a:pt x="384162" y="3581"/>
                  </a:lnTo>
                  <a:lnTo>
                    <a:pt x="384365" y="2984"/>
                  </a:lnTo>
                  <a:lnTo>
                    <a:pt x="384340" y="2082"/>
                  </a:lnTo>
                  <a:lnTo>
                    <a:pt x="384251" y="1638"/>
                  </a:lnTo>
                  <a:lnTo>
                    <a:pt x="384149" y="1346"/>
                  </a:lnTo>
                  <a:lnTo>
                    <a:pt x="383971" y="1092"/>
                  </a:lnTo>
                  <a:lnTo>
                    <a:pt x="383565" y="901"/>
                  </a:lnTo>
                  <a:lnTo>
                    <a:pt x="383171" y="596"/>
                  </a:lnTo>
                  <a:lnTo>
                    <a:pt x="382625" y="406"/>
                  </a:lnTo>
                  <a:lnTo>
                    <a:pt x="381939" y="304"/>
                  </a:lnTo>
                  <a:lnTo>
                    <a:pt x="381241" y="101"/>
                  </a:lnTo>
                  <a:lnTo>
                    <a:pt x="380301" y="0"/>
                  </a:lnTo>
                  <a:lnTo>
                    <a:pt x="378218" y="0"/>
                  </a:lnTo>
                  <a:lnTo>
                    <a:pt x="377418" y="50"/>
                  </a:lnTo>
                  <a:lnTo>
                    <a:pt x="376720" y="152"/>
                  </a:lnTo>
                  <a:lnTo>
                    <a:pt x="376034" y="152"/>
                  </a:lnTo>
                  <a:lnTo>
                    <a:pt x="375437" y="254"/>
                  </a:lnTo>
                  <a:lnTo>
                    <a:pt x="374548" y="647"/>
                  </a:lnTo>
                  <a:lnTo>
                    <a:pt x="374192" y="952"/>
                  </a:lnTo>
                  <a:lnTo>
                    <a:pt x="373900" y="1346"/>
                  </a:lnTo>
                  <a:lnTo>
                    <a:pt x="373595" y="1638"/>
                  </a:lnTo>
                  <a:lnTo>
                    <a:pt x="373354" y="2082"/>
                  </a:lnTo>
                  <a:lnTo>
                    <a:pt x="334302" y="109245"/>
                  </a:lnTo>
                  <a:lnTo>
                    <a:pt x="291693" y="109245"/>
                  </a:lnTo>
                  <a:lnTo>
                    <a:pt x="330250" y="3581"/>
                  </a:lnTo>
                  <a:lnTo>
                    <a:pt x="330441" y="2984"/>
                  </a:lnTo>
                  <a:lnTo>
                    <a:pt x="330428" y="2082"/>
                  </a:lnTo>
                  <a:lnTo>
                    <a:pt x="330339" y="1638"/>
                  </a:lnTo>
                  <a:lnTo>
                    <a:pt x="330225" y="1346"/>
                  </a:lnTo>
                  <a:lnTo>
                    <a:pt x="330047" y="1092"/>
                  </a:lnTo>
                  <a:lnTo>
                    <a:pt x="329653" y="901"/>
                  </a:lnTo>
                  <a:lnTo>
                    <a:pt x="329260" y="596"/>
                  </a:lnTo>
                  <a:lnTo>
                    <a:pt x="328714" y="406"/>
                  </a:lnTo>
                  <a:lnTo>
                    <a:pt x="328015" y="304"/>
                  </a:lnTo>
                  <a:lnTo>
                    <a:pt x="327317" y="101"/>
                  </a:lnTo>
                  <a:lnTo>
                    <a:pt x="326377" y="0"/>
                  </a:lnTo>
                  <a:lnTo>
                    <a:pt x="324294" y="0"/>
                  </a:lnTo>
                  <a:lnTo>
                    <a:pt x="323507" y="50"/>
                  </a:lnTo>
                  <a:lnTo>
                    <a:pt x="322808" y="152"/>
                  </a:lnTo>
                  <a:lnTo>
                    <a:pt x="322110" y="152"/>
                  </a:lnTo>
                  <a:lnTo>
                    <a:pt x="321513" y="254"/>
                  </a:lnTo>
                  <a:lnTo>
                    <a:pt x="320624" y="647"/>
                  </a:lnTo>
                  <a:lnTo>
                    <a:pt x="320281" y="952"/>
                  </a:lnTo>
                  <a:lnTo>
                    <a:pt x="319976" y="1346"/>
                  </a:lnTo>
                  <a:lnTo>
                    <a:pt x="319684" y="1638"/>
                  </a:lnTo>
                  <a:lnTo>
                    <a:pt x="319430" y="2082"/>
                  </a:lnTo>
                  <a:lnTo>
                    <a:pt x="280390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41" y="61963"/>
                  </a:lnTo>
                  <a:lnTo>
                    <a:pt x="233248" y="58153"/>
                  </a:lnTo>
                  <a:lnTo>
                    <a:pt x="231457" y="50215"/>
                  </a:lnTo>
                  <a:lnTo>
                    <a:pt x="230022" y="46736"/>
                  </a:lnTo>
                  <a:lnTo>
                    <a:pt x="228028" y="43764"/>
                  </a:lnTo>
                  <a:lnTo>
                    <a:pt x="226047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05" y="72186"/>
                  </a:lnTo>
                  <a:lnTo>
                    <a:pt x="221627" y="73875"/>
                  </a:lnTo>
                  <a:lnTo>
                    <a:pt x="220446" y="79425"/>
                  </a:lnTo>
                  <a:lnTo>
                    <a:pt x="219506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89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85" y="53479"/>
                  </a:lnTo>
                  <a:lnTo>
                    <a:pt x="192062" y="51650"/>
                  </a:lnTo>
                  <a:lnTo>
                    <a:pt x="193598" y="50215"/>
                  </a:lnTo>
                  <a:lnTo>
                    <a:pt x="195237" y="48577"/>
                  </a:lnTo>
                  <a:lnTo>
                    <a:pt x="196735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41" y="44754"/>
                  </a:lnTo>
                  <a:lnTo>
                    <a:pt x="203822" y="43954"/>
                  </a:lnTo>
                  <a:lnTo>
                    <a:pt x="205257" y="43764"/>
                  </a:lnTo>
                  <a:lnTo>
                    <a:pt x="209626" y="43764"/>
                  </a:lnTo>
                  <a:lnTo>
                    <a:pt x="212064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78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34" y="34836"/>
                  </a:lnTo>
                  <a:lnTo>
                    <a:pt x="201244" y="35229"/>
                  </a:lnTo>
                  <a:lnTo>
                    <a:pt x="199453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02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61" y="35382"/>
                  </a:lnTo>
                  <a:lnTo>
                    <a:pt x="185166" y="35229"/>
                  </a:lnTo>
                  <a:lnTo>
                    <a:pt x="183984" y="35026"/>
                  </a:lnTo>
                  <a:lnTo>
                    <a:pt x="183184" y="34975"/>
                  </a:lnTo>
                  <a:lnTo>
                    <a:pt x="181305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27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34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51" y="125018"/>
                  </a:lnTo>
                  <a:lnTo>
                    <a:pt x="184035" y="125018"/>
                  </a:lnTo>
                  <a:lnTo>
                    <a:pt x="188290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1027938" y="121818"/>
                  </a:lnTo>
                  <a:lnTo>
                    <a:pt x="1030630" y="122885"/>
                  </a:lnTo>
                  <a:lnTo>
                    <a:pt x="1034097" y="123685"/>
                  </a:lnTo>
                  <a:lnTo>
                    <a:pt x="1037577" y="124574"/>
                  </a:lnTo>
                  <a:lnTo>
                    <a:pt x="1041793" y="125018"/>
                  </a:lnTo>
                  <a:lnTo>
                    <a:pt x="1051915" y="125018"/>
                  </a:lnTo>
                  <a:lnTo>
                    <a:pt x="1056373" y="124472"/>
                  </a:lnTo>
                  <a:lnTo>
                    <a:pt x="1063917" y="122288"/>
                  </a:lnTo>
                  <a:lnTo>
                    <a:pt x="1064856" y="121818"/>
                  </a:lnTo>
                  <a:lnTo>
                    <a:pt x="1081354" y="121818"/>
                  </a:lnTo>
                  <a:lnTo>
                    <a:pt x="1081354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34842" y="1840825"/>
            <a:ext cx="2479040" cy="125095"/>
            <a:chOff x="734842" y="1840825"/>
            <a:chExt cx="2479040" cy="12509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842" y="1846034"/>
              <a:ext cx="1171808" cy="96291"/>
            </a:xfrm>
            <a:prstGeom prst="rect">
              <a:avLst/>
            </a:prstGeom>
          </p:spPr>
        </p:pic>
        <p:sp>
          <p:nvSpPr>
            <p:cNvPr id="25" name="object 25">
              <a:hlinkClick r:id="rId14"/>
            </p:cNvPr>
            <p:cNvSpPr/>
            <p:nvPr/>
          </p:nvSpPr>
          <p:spPr>
            <a:xfrm>
              <a:off x="1948573" y="1840826"/>
              <a:ext cx="1264920" cy="125095"/>
            </a:xfrm>
            <a:custGeom>
              <a:avLst/>
              <a:gdLst/>
              <a:ahLst/>
              <a:cxnLst/>
              <a:rect l="l" t="t" r="r" b="b"/>
              <a:pathLst>
                <a:path w="1264920" h="125094">
                  <a:moveTo>
                    <a:pt x="63157" y="99123"/>
                  </a:moveTo>
                  <a:lnTo>
                    <a:pt x="63119" y="55524"/>
                  </a:lnTo>
                  <a:lnTo>
                    <a:pt x="62852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69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71" y="34925"/>
                  </a:lnTo>
                  <a:lnTo>
                    <a:pt x="31407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57" y="5219"/>
                  </a:lnTo>
                  <a:lnTo>
                    <a:pt x="14986" y="5219"/>
                  </a:lnTo>
                  <a:lnTo>
                    <a:pt x="14033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69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86" y="100609"/>
                  </a:lnTo>
                  <a:lnTo>
                    <a:pt x="17157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24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07" y="43764"/>
                  </a:lnTo>
                  <a:lnTo>
                    <a:pt x="41173" y="43764"/>
                  </a:lnTo>
                  <a:lnTo>
                    <a:pt x="43053" y="44208"/>
                  </a:lnTo>
                  <a:lnTo>
                    <a:pt x="44640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46" y="51993"/>
                  </a:lnTo>
                  <a:lnTo>
                    <a:pt x="51041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44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57" y="99123"/>
                  </a:lnTo>
                  <a:close/>
                </a:path>
                <a:path w="1264920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55" y="37211"/>
                  </a:lnTo>
                  <a:lnTo>
                    <a:pt x="115316" y="36766"/>
                  </a:lnTo>
                  <a:lnTo>
                    <a:pt x="115011" y="36474"/>
                  </a:lnTo>
                  <a:lnTo>
                    <a:pt x="114820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47" y="19951"/>
                  </a:lnTo>
                  <a:lnTo>
                    <a:pt x="97256" y="19646"/>
                  </a:lnTo>
                  <a:lnTo>
                    <a:pt x="96951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65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19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68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30" y="101358"/>
                  </a:lnTo>
                  <a:lnTo>
                    <a:pt x="105384" y="101358"/>
                  </a:lnTo>
                  <a:lnTo>
                    <a:pt x="106438" y="101257"/>
                  </a:lnTo>
                  <a:lnTo>
                    <a:pt x="107429" y="101053"/>
                  </a:lnTo>
                  <a:lnTo>
                    <a:pt x="108521" y="100965"/>
                  </a:lnTo>
                  <a:lnTo>
                    <a:pt x="115316" y="97193"/>
                  </a:lnTo>
                  <a:lnTo>
                    <a:pt x="115506" y="96393"/>
                  </a:lnTo>
                  <a:lnTo>
                    <a:pt x="115557" y="92481"/>
                  </a:lnTo>
                  <a:lnTo>
                    <a:pt x="115455" y="91681"/>
                  </a:lnTo>
                  <a:lnTo>
                    <a:pt x="115379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09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84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42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17" y="42913"/>
                  </a:lnTo>
                  <a:lnTo>
                    <a:pt x="115608" y="41732"/>
                  </a:lnTo>
                  <a:close/>
                </a:path>
                <a:path w="1264920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17" y="37211"/>
                  </a:lnTo>
                  <a:lnTo>
                    <a:pt x="162077" y="36766"/>
                  </a:lnTo>
                  <a:lnTo>
                    <a:pt x="161772" y="36474"/>
                  </a:lnTo>
                  <a:lnTo>
                    <a:pt x="161582" y="36068"/>
                  </a:lnTo>
                  <a:lnTo>
                    <a:pt x="161328" y="35775"/>
                  </a:lnTo>
                  <a:lnTo>
                    <a:pt x="161036" y="35572"/>
                  </a:lnTo>
                  <a:lnTo>
                    <a:pt x="160832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08" y="19951"/>
                  </a:lnTo>
                  <a:lnTo>
                    <a:pt x="144018" y="19646"/>
                  </a:lnTo>
                  <a:lnTo>
                    <a:pt x="143713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36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29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91" y="101358"/>
                  </a:lnTo>
                  <a:lnTo>
                    <a:pt x="152146" y="101358"/>
                  </a:lnTo>
                  <a:lnTo>
                    <a:pt x="153187" y="101257"/>
                  </a:lnTo>
                  <a:lnTo>
                    <a:pt x="154190" y="101053"/>
                  </a:lnTo>
                  <a:lnTo>
                    <a:pt x="155282" y="100965"/>
                  </a:lnTo>
                  <a:lnTo>
                    <a:pt x="162077" y="97193"/>
                  </a:lnTo>
                  <a:lnTo>
                    <a:pt x="162267" y="96393"/>
                  </a:lnTo>
                  <a:lnTo>
                    <a:pt x="162318" y="92481"/>
                  </a:lnTo>
                  <a:lnTo>
                    <a:pt x="162217" y="91681"/>
                  </a:lnTo>
                  <a:lnTo>
                    <a:pt x="162128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71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86" y="89750"/>
                  </a:lnTo>
                  <a:lnTo>
                    <a:pt x="160489" y="89750"/>
                  </a:lnTo>
                  <a:lnTo>
                    <a:pt x="160045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911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304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79" y="42913"/>
                  </a:lnTo>
                  <a:lnTo>
                    <a:pt x="162369" y="41732"/>
                  </a:lnTo>
                  <a:close/>
                </a:path>
                <a:path w="1264920" h="125094">
                  <a:moveTo>
                    <a:pt x="267195" y="90144"/>
                  </a:moveTo>
                  <a:lnTo>
                    <a:pt x="261543" y="84988"/>
                  </a:lnTo>
                  <a:lnTo>
                    <a:pt x="258660" y="84988"/>
                  </a:lnTo>
                  <a:lnTo>
                    <a:pt x="253111" y="90144"/>
                  </a:lnTo>
                  <a:lnTo>
                    <a:pt x="253111" y="95745"/>
                  </a:lnTo>
                  <a:lnTo>
                    <a:pt x="256578" y="100317"/>
                  </a:lnTo>
                  <a:lnTo>
                    <a:pt x="257479" y="100609"/>
                  </a:lnTo>
                  <a:lnTo>
                    <a:pt x="258660" y="100761"/>
                  </a:lnTo>
                  <a:lnTo>
                    <a:pt x="261543" y="100761"/>
                  </a:lnTo>
                  <a:lnTo>
                    <a:pt x="262686" y="100609"/>
                  </a:lnTo>
                  <a:lnTo>
                    <a:pt x="263575" y="100317"/>
                  </a:lnTo>
                  <a:lnTo>
                    <a:pt x="264464" y="100114"/>
                  </a:lnTo>
                  <a:lnTo>
                    <a:pt x="265214" y="99720"/>
                  </a:lnTo>
                  <a:lnTo>
                    <a:pt x="266407" y="98526"/>
                  </a:lnTo>
                  <a:lnTo>
                    <a:pt x="266801" y="97739"/>
                  </a:lnTo>
                  <a:lnTo>
                    <a:pt x="267195" y="95745"/>
                  </a:lnTo>
                  <a:lnTo>
                    <a:pt x="267195" y="90144"/>
                  </a:lnTo>
                  <a:close/>
                </a:path>
                <a:path w="1264920" h="125094">
                  <a:moveTo>
                    <a:pt x="267195" y="42824"/>
                  </a:moveTo>
                  <a:lnTo>
                    <a:pt x="263575" y="38100"/>
                  </a:lnTo>
                  <a:lnTo>
                    <a:pt x="262686" y="37807"/>
                  </a:lnTo>
                  <a:lnTo>
                    <a:pt x="261543" y="37655"/>
                  </a:lnTo>
                  <a:lnTo>
                    <a:pt x="258660" y="37655"/>
                  </a:lnTo>
                  <a:lnTo>
                    <a:pt x="257479" y="37807"/>
                  </a:lnTo>
                  <a:lnTo>
                    <a:pt x="256578" y="38100"/>
                  </a:lnTo>
                  <a:lnTo>
                    <a:pt x="255689" y="38303"/>
                  </a:lnTo>
                  <a:lnTo>
                    <a:pt x="253111" y="42824"/>
                  </a:lnTo>
                  <a:lnTo>
                    <a:pt x="253111" y="48272"/>
                  </a:lnTo>
                  <a:lnTo>
                    <a:pt x="258660" y="53428"/>
                  </a:lnTo>
                  <a:lnTo>
                    <a:pt x="261543" y="53428"/>
                  </a:lnTo>
                  <a:lnTo>
                    <a:pt x="267195" y="48272"/>
                  </a:lnTo>
                  <a:lnTo>
                    <a:pt x="267195" y="42824"/>
                  </a:lnTo>
                  <a:close/>
                </a:path>
                <a:path w="1264920" h="125094">
                  <a:moveTo>
                    <a:pt x="507809" y="70548"/>
                  </a:moveTo>
                  <a:lnTo>
                    <a:pt x="507784" y="53136"/>
                  </a:lnTo>
                  <a:lnTo>
                    <a:pt x="507365" y="50063"/>
                  </a:lnTo>
                  <a:lnTo>
                    <a:pt x="505587" y="44310"/>
                  </a:lnTo>
                  <a:lnTo>
                    <a:pt x="504913" y="43167"/>
                  </a:lnTo>
                  <a:lnTo>
                    <a:pt x="504190" y="41922"/>
                  </a:lnTo>
                  <a:lnTo>
                    <a:pt x="502310" y="40043"/>
                  </a:lnTo>
                  <a:lnTo>
                    <a:pt x="500418" y="38061"/>
                  </a:lnTo>
                  <a:lnTo>
                    <a:pt x="497890" y="36563"/>
                  </a:lnTo>
                  <a:lnTo>
                    <a:pt x="494715" y="35572"/>
                  </a:lnTo>
                  <a:lnTo>
                    <a:pt x="491642" y="34582"/>
                  </a:lnTo>
                  <a:lnTo>
                    <a:pt x="487921" y="34086"/>
                  </a:lnTo>
                  <a:lnTo>
                    <a:pt x="481177" y="34086"/>
                  </a:lnTo>
                  <a:lnTo>
                    <a:pt x="478790" y="34290"/>
                  </a:lnTo>
                  <a:lnTo>
                    <a:pt x="460362" y="43510"/>
                  </a:lnTo>
                  <a:lnTo>
                    <a:pt x="460463" y="46888"/>
                  </a:lnTo>
                  <a:lnTo>
                    <a:pt x="462267" y="49568"/>
                  </a:lnTo>
                  <a:lnTo>
                    <a:pt x="463169" y="49568"/>
                  </a:lnTo>
                  <a:lnTo>
                    <a:pt x="464007" y="49212"/>
                  </a:lnTo>
                  <a:lnTo>
                    <a:pt x="466191" y="47828"/>
                  </a:lnTo>
                  <a:lnTo>
                    <a:pt x="467575" y="47078"/>
                  </a:lnTo>
                  <a:lnTo>
                    <a:pt x="470954" y="45491"/>
                  </a:lnTo>
                  <a:lnTo>
                    <a:pt x="472884" y="44805"/>
                  </a:lnTo>
                  <a:lnTo>
                    <a:pt x="475068" y="44208"/>
                  </a:lnTo>
                  <a:lnTo>
                    <a:pt x="477253" y="43510"/>
                  </a:lnTo>
                  <a:lnTo>
                    <a:pt x="479729" y="43167"/>
                  </a:lnTo>
                  <a:lnTo>
                    <a:pt x="485089" y="43167"/>
                  </a:lnTo>
                  <a:lnTo>
                    <a:pt x="487273" y="43459"/>
                  </a:lnTo>
                  <a:lnTo>
                    <a:pt x="490842" y="44653"/>
                  </a:lnTo>
                  <a:lnTo>
                    <a:pt x="492290" y="45593"/>
                  </a:lnTo>
                  <a:lnTo>
                    <a:pt x="493382" y="46888"/>
                  </a:lnTo>
                  <a:lnTo>
                    <a:pt x="494474" y="48082"/>
                  </a:lnTo>
                  <a:lnTo>
                    <a:pt x="495261" y="49568"/>
                  </a:lnTo>
                  <a:lnTo>
                    <a:pt x="496252" y="53136"/>
                  </a:lnTo>
                  <a:lnTo>
                    <a:pt x="496506" y="55219"/>
                  </a:lnTo>
                  <a:lnTo>
                    <a:pt x="496506" y="62369"/>
                  </a:lnTo>
                  <a:lnTo>
                    <a:pt x="496506" y="70548"/>
                  </a:lnTo>
                  <a:lnTo>
                    <a:pt x="496506" y="83502"/>
                  </a:lnTo>
                  <a:lnTo>
                    <a:pt x="493826" y="86575"/>
                  </a:lnTo>
                  <a:lnTo>
                    <a:pt x="491197" y="88900"/>
                  </a:lnTo>
                  <a:lnTo>
                    <a:pt x="488619" y="90487"/>
                  </a:lnTo>
                  <a:lnTo>
                    <a:pt x="486130" y="91986"/>
                  </a:lnTo>
                  <a:lnTo>
                    <a:pt x="483400" y="92722"/>
                  </a:lnTo>
                  <a:lnTo>
                    <a:pt x="476758" y="92722"/>
                  </a:lnTo>
                  <a:lnTo>
                    <a:pt x="473925" y="91782"/>
                  </a:lnTo>
                  <a:lnTo>
                    <a:pt x="469963" y="88011"/>
                  </a:lnTo>
                  <a:lnTo>
                    <a:pt x="469061" y="85725"/>
                  </a:lnTo>
                  <a:lnTo>
                    <a:pt x="468972" y="80416"/>
                  </a:lnTo>
                  <a:lnTo>
                    <a:pt x="469315" y="78790"/>
                  </a:lnTo>
                  <a:lnTo>
                    <a:pt x="470014" y="77393"/>
                  </a:lnTo>
                  <a:lnTo>
                    <a:pt x="470700" y="75907"/>
                  </a:lnTo>
                  <a:lnTo>
                    <a:pt x="471792" y="74663"/>
                  </a:lnTo>
                  <a:lnTo>
                    <a:pt x="473290" y="73672"/>
                  </a:lnTo>
                  <a:lnTo>
                    <a:pt x="474776" y="72580"/>
                  </a:lnTo>
                  <a:lnTo>
                    <a:pt x="476656" y="71793"/>
                  </a:lnTo>
                  <a:lnTo>
                    <a:pt x="481228" y="70802"/>
                  </a:lnTo>
                  <a:lnTo>
                    <a:pt x="483908" y="70548"/>
                  </a:lnTo>
                  <a:lnTo>
                    <a:pt x="496506" y="70548"/>
                  </a:lnTo>
                  <a:lnTo>
                    <a:pt x="496506" y="62369"/>
                  </a:lnTo>
                  <a:lnTo>
                    <a:pt x="483400" y="62369"/>
                  </a:lnTo>
                  <a:lnTo>
                    <a:pt x="479094" y="62814"/>
                  </a:lnTo>
                  <a:lnTo>
                    <a:pt x="475221" y="63703"/>
                  </a:lnTo>
                  <a:lnTo>
                    <a:pt x="471449" y="64503"/>
                  </a:lnTo>
                  <a:lnTo>
                    <a:pt x="457479" y="78790"/>
                  </a:lnTo>
                  <a:lnTo>
                    <a:pt x="457517" y="86575"/>
                  </a:lnTo>
                  <a:lnTo>
                    <a:pt x="469861" y="100164"/>
                  </a:lnTo>
                  <a:lnTo>
                    <a:pt x="472541" y="101053"/>
                  </a:lnTo>
                  <a:lnTo>
                    <a:pt x="475462" y="101511"/>
                  </a:lnTo>
                  <a:lnTo>
                    <a:pt x="482320" y="101511"/>
                  </a:lnTo>
                  <a:lnTo>
                    <a:pt x="485787" y="100711"/>
                  </a:lnTo>
                  <a:lnTo>
                    <a:pt x="489064" y="99123"/>
                  </a:lnTo>
                  <a:lnTo>
                    <a:pt x="492429" y="97536"/>
                  </a:lnTo>
                  <a:lnTo>
                    <a:pt x="495465" y="95300"/>
                  </a:lnTo>
                  <a:lnTo>
                    <a:pt x="497865" y="92722"/>
                  </a:lnTo>
                  <a:lnTo>
                    <a:pt x="498144" y="92430"/>
                  </a:lnTo>
                  <a:lnTo>
                    <a:pt x="500075" y="100317"/>
                  </a:lnTo>
                  <a:lnTo>
                    <a:pt x="500773" y="100507"/>
                  </a:lnTo>
                  <a:lnTo>
                    <a:pt x="501713" y="100609"/>
                  </a:lnTo>
                  <a:lnTo>
                    <a:pt x="504088" y="100609"/>
                  </a:lnTo>
                  <a:lnTo>
                    <a:pt x="504990" y="100507"/>
                  </a:lnTo>
                  <a:lnTo>
                    <a:pt x="505587" y="100317"/>
                  </a:lnTo>
                  <a:lnTo>
                    <a:pt x="506272" y="100215"/>
                  </a:lnTo>
                  <a:lnTo>
                    <a:pt x="507809" y="92430"/>
                  </a:lnTo>
                  <a:lnTo>
                    <a:pt x="507809" y="70548"/>
                  </a:lnTo>
                  <a:close/>
                </a:path>
                <a:path w="1264920" h="125094">
                  <a:moveTo>
                    <a:pt x="567436" y="93764"/>
                  </a:moveTo>
                  <a:lnTo>
                    <a:pt x="567245" y="93167"/>
                  </a:lnTo>
                  <a:lnTo>
                    <a:pt x="567105" y="92481"/>
                  </a:lnTo>
                  <a:lnTo>
                    <a:pt x="566991" y="92125"/>
                  </a:lnTo>
                  <a:lnTo>
                    <a:pt x="566801" y="91833"/>
                  </a:lnTo>
                  <a:lnTo>
                    <a:pt x="566597" y="91440"/>
                  </a:lnTo>
                  <a:lnTo>
                    <a:pt x="566343" y="91135"/>
                  </a:lnTo>
                  <a:lnTo>
                    <a:pt x="565759" y="90741"/>
                  </a:lnTo>
                  <a:lnTo>
                    <a:pt x="565404" y="90639"/>
                  </a:lnTo>
                  <a:lnTo>
                    <a:pt x="536282" y="90639"/>
                  </a:lnTo>
                  <a:lnTo>
                    <a:pt x="563219" y="48526"/>
                  </a:lnTo>
                  <a:lnTo>
                    <a:pt x="565683" y="42964"/>
                  </a:lnTo>
                  <a:lnTo>
                    <a:pt x="565658" y="38011"/>
                  </a:lnTo>
                  <a:lnTo>
                    <a:pt x="565251" y="37007"/>
                  </a:lnTo>
                  <a:lnTo>
                    <a:pt x="565010" y="36614"/>
                  </a:lnTo>
                  <a:lnTo>
                    <a:pt x="564718" y="36322"/>
                  </a:lnTo>
                  <a:lnTo>
                    <a:pt x="564515" y="35928"/>
                  </a:lnTo>
                  <a:lnTo>
                    <a:pt x="564210" y="35674"/>
                  </a:lnTo>
                  <a:lnTo>
                    <a:pt x="563816" y="35572"/>
                  </a:lnTo>
                  <a:lnTo>
                    <a:pt x="563422" y="35382"/>
                  </a:lnTo>
                  <a:lnTo>
                    <a:pt x="562978" y="35280"/>
                  </a:lnTo>
                  <a:lnTo>
                    <a:pt x="526961" y="35280"/>
                  </a:lnTo>
                  <a:lnTo>
                    <a:pt x="526618" y="35382"/>
                  </a:lnTo>
                  <a:lnTo>
                    <a:pt x="526021" y="35775"/>
                  </a:lnTo>
                  <a:lnTo>
                    <a:pt x="525767" y="36068"/>
                  </a:lnTo>
                  <a:lnTo>
                    <a:pt x="525564" y="36474"/>
                  </a:lnTo>
                  <a:lnTo>
                    <a:pt x="525373" y="36766"/>
                  </a:lnTo>
                  <a:lnTo>
                    <a:pt x="525221" y="37261"/>
                  </a:lnTo>
                  <a:lnTo>
                    <a:pt x="525018" y="38595"/>
                  </a:lnTo>
                  <a:lnTo>
                    <a:pt x="525056" y="42227"/>
                  </a:lnTo>
                  <a:lnTo>
                    <a:pt x="525170" y="42964"/>
                  </a:lnTo>
                  <a:lnTo>
                    <a:pt x="525564" y="43764"/>
                  </a:lnTo>
                  <a:lnTo>
                    <a:pt x="525970" y="44450"/>
                  </a:lnTo>
                  <a:lnTo>
                    <a:pt x="526567" y="44805"/>
                  </a:lnTo>
                  <a:lnTo>
                    <a:pt x="553554" y="44805"/>
                  </a:lnTo>
                  <a:lnTo>
                    <a:pt x="526465" y="86918"/>
                  </a:lnTo>
                  <a:lnTo>
                    <a:pt x="525665" y="88265"/>
                  </a:lnTo>
                  <a:lnTo>
                    <a:pt x="525272" y="88861"/>
                  </a:lnTo>
                  <a:lnTo>
                    <a:pt x="524725" y="89992"/>
                  </a:lnTo>
                  <a:lnTo>
                    <a:pt x="524522" y="90487"/>
                  </a:lnTo>
                  <a:lnTo>
                    <a:pt x="524205" y="92125"/>
                  </a:lnTo>
                  <a:lnTo>
                    <a:pt x="524281" y="98234"/>
                  </a:lnTo>
                  <a:lnTo>
                    <a:pt x="524383" y="98577"/>
                  </a:lnTo>
                  <a:lnTo>
                    <a:pt x="524979" y="99275"/>
                  </a:lnTo>
                  <a:lnTo>
                    <a:pt x="525564" y="99872"/>
                  </a:lnTo>
                  <a:lnTo>
                    <a:pt x="526364" y="100164"/>
                  </a:lnTo>
                  <a:lnTo>
                    <a:pt x="565404" y="100164"/>
                  </a:lnTo>
                  <a:lnTo>
                    <a:pt x="566801" y="99123"/>
                  </a:lnTo>
                  <a:lnTo>
                    <a:pt x="566991" y="98729"/>
                  </a:lnTo>
                  <a:lnTo>
                    <a:pt x="567143" y="98234"/>
                  </a:lnTo>
                  <a:lnTo>
                    <a:pt x="567245" y="97637"/>
                  </a:lnTo>
                  <a:lnTo>
                    <a:pt x="567436" y="97040"/>
                  </a:lnTo>
                  <a:lnTo>
                    <a:pt x="567436" y="93764"/>
                  </a:lnTo>
                  <a:close/>
                </a:path>
                <a:path w="1264920" h="125094">
                  <a:moveTo>
                    <a:pt x="635927" y="59143"/>
                  </a:moveTo>
                  <a:lnTo>
                    <a:pt x="635381" y="55422"/>
                  </a:lnTo>
                  <a:lnTo>
                    <a:pt x="634415" y="52349"/>
                  </a:lnTo>
                  <a:lnTo>
                    <a:pt x="633298" y="48374"/>
                  </a:lnTo>
                  <a:lnTo>
                    <a:pt x="631710" y="45300"/>
                  </a:lnTo>
                  <a:lnTo>
                    <a:pt x="629653" y="42862"/>
                  </a:lnTo>
                  <a:lnTo>
                    <a:pt x="627341" y="40043"/>
                  </a:lnTo>
                  <a:lnTo>
                    <a:pt x="624713" y="38074"/>
                  </a:lnTo>
                  <a:lnTo>
                    <a:pt x="624713" y="55918"/>
                  </a:lnTo>
                  <a:lnTo>
                    <a:pt x="624624" y="61772"/>
                  </a:lnTo>
                  <a:lnTo>
                    <a:pt x="591286" y="61772"/>
                  </a:lnTo>
                  <a:lnTo>
                    <a:pt x="591375" y="59283"/>
                  </a:lnTo>
                  <a:lnTo>
                    <a:pt x="591832" y="56908"/>
                  </a:lnTo>
                  <a:lnTo>
                    <a:pt x="593420" y="52349"/>
                  </a:lnTo>
                  <a:lnTo>
                    <a:pt x="594512" y="50355"/>
                  </a:lnTo>
                  <a:lnTo>
                    <a:pt x="595896" y="48666"/>
                  </a:lnTo>
                  <a:lnTo>
                    <a:pt x="597281" y="46888"/>
                  </a:lnTo>
                  <a:lnTo>
                    <a:pt x="599020" y="45491"/>
                  </a:lnTo>
                  <a:lnTo>
                    <a:pt x="601002" y="44551"/>
                  </a:lnTo>
                  <a:lnTo>
                    <a:pt x="603186" y="43408"/>
                  </a:lnTo>
                  <a:lnTo>
                    <a:pt x="605624" y="42862"/>
                  </a:lnTo>
                  <a:lnTo>
                    <a:pt x="613854" y="42862"/>
                  </a:lnTo>
                  <a:lnTo>
                    <a:pt x="617918" y="44551"/>
                  </a:lnTo>
                  <a:lnTo>
                    <a:pt x="620598" y="47929"/>
                  </a:lnTo>
                  <a:lnTo>
                    <a:pt x="623379" y="51295"/>
                  </a:lnTo>
                  <a:lnTo>
                    <a:pt x="624713" y="55918"/>
                  </a:lnTo>
                  <a:lnTo>
                    <a:pt x="624713" y="38074"/>
                  </a:lnTo>
                  <a:lnTo>
                    <a:pt x="624573" y="37960"/>
                  </a:lnTo>
                  <a:lnTo>
                    <a:pt x="621195" y="36474"/>
                  </a:lnTo>
                  <a:lnTo>
                    <a:pt x="617816" y="34886"/>
                  </a:lnTo>
                  <a:lnTo>
                    <a:pt x="613702" y="34086"/>
                  </a:lnTo>
                  <a:lnTo>
                    <a:pt x="604380" y="34086"/>
                  </a:lnTo>
                  <a:lnTo>
                    <a:pt x="600316" y="34886"/>
                  </a:lnTo>
                  <a:lnTo>
                    <a:pt x="596646" y="36474"/>
                  </a:lnTo>
                  <a:lnTo>
                    <a:pt x="593064" y="37960"/>
                  </a:lnTo>
                  <a:lnTo>
                    <a:pt x="589991" y="40182"/>
                  </a:lnTo>
                  <a:lnTo>
                    <a:pt x="587413" y="43167"/>
                  </a:lnTo>
                  <a:lnTo>
                    <a:pt x="584835" y="46037"/>
                  </a:lnTo>
                  <a:lnTo>
                    <a:pt x="582853" y="49618"/>
                  </a:lnTo>
                  <a:lnTo>
                    <a:pt x="581456" y="53886"/>
                  </a:lnTo>
                  <a:lnTo>
                    <a:pt x="580174" y="58051"/>
                  </a:lnTo>
                  <a:lnTo>
                    <a:pt x="579526" y="62763"/>
                  </a:lnTo>
                  <a:lnTo>
                    <a:pt x="579526" y="73571"/>
                  </a:lnTo>
                  <a:lnTo>
                    <a:pt x="605116" y="101511"/>
                  </a:lnTo>
                  <a:lnTo>
                    <a:pt x="613054" y="101511"/>
                  </a:lnTo>
                  <a:lnTo>
                    <a:pt x="615784" y="101257"/>
                  </a:lnTo>
                  <a:lnTo>
                    <a:pt x="618363" y="100761"/>
                  </a:lnTo>
                  <a:lnTo>
                    <a:pt x="620953" y="100368"/>
                  </a:lnTo>
                  <a:lnTo>
                    <a:pt x="632650" y="95707"/>
                  </a:lnTo>
                  <a:lnTo>
                    <a:pt x="632853" y="95402"/>
                  </a:lnTo>
                  <a:lnTo>
                    <a:pt x="633006" y="95110"/>
                  </a:lnTo>
                  <a:lnTo>
                    <a:pt x="633107" y="94805"/>
                  </a:lnTo>
                  <a:lnTo>
                    <a:pt x="633196" y="94411"/>
                  </a:lnTo>
                  <a:lnTo>
                    <a:pt x="633247" y="92278"/>
                  </a:lnTo>
                  <a:lnTo>
                    <a:pt x="633222" y="90792"/>
                  </a:lnTo>
                  <a:lnTo>
                    <a:pt x="633107" y="90043"/>
                  </a:lnTo>
                  <a:lnTo>
                    <a:pt x="633006" y="89001"/>
                  </a:lnTo>
                  <a:lnTo>
                    <a:pt x="632802" y="88709"/>
                  </a:lnTo>
                  <a:lnTo>
                    <a:pt x="632701" y="88315"/>
                  </a:lnTo>
                  <a:lnTo>
                    <a:pt x="632510" y="88061"/>
                  </a:lnTo>
                  <a:lnTo>
                    <a:pt x="632206" y="87960"/>
                  </a:lnTo>
                  <a:lnTo>
                    <a:pt x="632015" y="87769"/>
                  </a:lnTo>
                  <a:lnTo>
                    <a:pt x="631761" y="87668"/>
                  </a:lnTo>
                  <a:lnTo>
                    <a:pt x="630974" y="87668"/>
                  </a:lnTo>
                  <a:lnTo>
                    <a:pt x="630174" y="87909"/>
                  </a:lnTo>
                  <a:lnTo>
                    <a:pt x="627989" y="88900"/>
                  </a:lnTo>
                  <a:lnTo>
                    <a:pt x="626605" y="89446"/>
                  </a:lnTo>
                  <a:lnTo>
                    <a:pt x="624916" y="90043"/>
                  </a:lnTo>
                  <a:lnTo>
                    <a:pt x="623328" y="90639"/>
                  </a:lnTo>
                  <a:lnTo>
                    <a:pt x="621398" y="91186"/>
                  </a:lnTo>
                  <a:lnTo>
                    <a:pt x="619112" y="91681"/>
                  </a:lnTo>
                  <a:lnTo>
                    <a:pt x="616826" y="92075"/>
                  </a:lnTo>
                  <a:lnTo>
                    <a:pt x="614197" y="92278"/>
                  </a:lnTo>
                  <a:lnTo>
                    <a:pt x="607555" y="92278"/>
                  </a:lnTo>
                  <a:lnTo>
                    <a:pt x="591286" y="70104"/>
                  </a:lnTo>
                  <a:lnTo>
                    <a:pt x="632701" y="70104"/>
                  </a:lnTo>
                  <a:lnTo>
                    <a:pt x="633691" y="69710"/>
                  </a:lnTo>
                  <a:lnTo>
                    <a:pt x="635482" y="68122"/>
                  </a:lnTo>
                  <a:lnTo>
                    <a:pt x="635927" y="66878"/>
                  </a:lnTo>
                  <a:lnTo>
                    <a:pt x="635927" y="61772"/>
                  </a:lnTo>
                  <a:lnTo>
                    <a:pt x="635927" y="59143"/>
                  </a:lnTo>
                  <a:close/>
                </a:path>
                <a:path w="1264920" h="125094">
                  <a:moveTo>
                    <a:pt x="709409" y="72339"/>
                  </a:moveTo>
                  <a:lnTo>
                    <a:pt x="697649" y="37642"/>
                  </a:lnTo>
                  <a:lnTo>
                    <a:pt x="697649" y="65138"/>
                  </a:lnTo>
                  <a:lnTo>
                    <a:pt x="697534" y="72339"/>
                  </a:lnTo>
                  <a:lnTo>
                    <a:pt x="697357" y="74028"/>
                  </a:lnTo>
                  <a:lnTo>
                    <a:pt x="696163" y="79578"/>
                  </a:lnTo>
                  <a:lnTo>
                    <a:pt x="695223" y="82105"/>
                  </a:lnTo>
                  <a:lnTo>
                    <a:pt x="693928" y="84391"/>
                  </a:lnTo>
                  <a:lnTo>
                    <a:pt x="692734" y="86575"/>
                  </a:lnTo>
                  <a:lnTo>
                    <a:pt x="691146" y="88353"/>
                  </a:lnTo>
                  <a:lnTo>
                    <a:pt x="687184" y="91135"/>
                  </a:lnTo>
                  <a:lnTo>
                    <a:pt x="684758" y="91833"/>
                  </a:lnTo>
                  <a:lnTo>
                    <a:pt x="678903" y="91833"/>
                  </a:lnTo>
                  <a:lnTo>
                    <a:pt x="664311" y="80225"/>
                  </a:lnTo>
                  <a:lnTo>
                    <a:pt x="664311" y="55664"/>
                  </a:lnTo>
                  <a:lnTo>
                    <a:pt x="673684" y="46443"/>
                  </a:lnTo>
                  <a:lnTo>
                    <a:pt x="675182" y="45453"/>
                  </a:lnTo>
                  <a:lnTo>
                    <a:pt x="676617" y="44754"/>
                  </a:lnTo>
                  <a:lnTo>
                    <a:pt x="678561" y="44208"/>
                  </a:lnTo>
                  <a:lnTo>
                    <a:pt x="679488" y="43954"/>
                  </a:lnTo>
                  <a:lnTo>
                    <a:pt x="680935" y="43764"/>
                  </a:lnTo>
                  <a:lnTo>
                    <a:pt x="685292" y="43764"/>
                  </a:lnTo>
                  <a:lnTo>
                    <a:pt x="687730" y="44450"/>
                  </a:lnTo>
                  <a:lnTo>
                    <a:pt x="689610" y="45847"/>
                  </a:lnTo>
                  <a:lnTo>
                    <a:pt x="691603" y="47231"/>
                  </a:lnTo>
                  <a:lnTo>
                    <a:pt x="697649" y="65138"/>
                  </a:lnTo>
                  <a:lnTo>
                    <a:pt x="697649" y="37642"/>
                  </a:lnTo>
                  <a:lnTo>
                    <a:pt x="696010" y="36766"/>
                  </a:lnTo>
                  <a:lnTo>
                    <a:pt x="692835" y="34975"/>
                  </a:lnTo>
                  <a:lnTo>
                    <a:pt x="689063" y="34086"/>
                  </a:lnTo>
                  <a:lnTo>
                    <a:pt x="682815" y="34086"/>
                  </a:lnTo>
                  <a:lnTo>
                    <a:pt x="681037" y="34290"/>
                  </a:lnTo>
                  <a:lnTo>
                    <a:pt x="679348" y="34683"/>
                  </a:lnTo>
                  <a:lnTo>
                    <a:pt x="677760" y="34975"/>
                  </a:lnTo>
                  <a:lnTo>
                    <a:pt x="664311" y="44208"/>
                  </a:lnTo>
                  <a:lnTo>
                    <a:pt x="664210" y="6705"/>
                  </a:lnTo>
                  <a:lnTo>
                    <a:pt x="663816" y="6108"/>
                  </a:lnTo>
                  <a:lnTo>
                    <a:pt x="663524" y="5905"/>
                  </a:lnTo>
                  <a:lnTo>
                    <a:pt x="663117" y="5803"/>
                  </a:lnTo>
                  <a:lnTo>
                    <a:pt x="662724" y="5613"/>
                  </a:lnTo>
                  <a:lnTo>
                    <a:pt x="662127" y="5461"/>
                  </a:lnTo>
                  <a:lnTo>
                    <a:pt x="660641" y="5257"/>
                  </a:lnTo>
                  <a:lnTo>
                    <a:pt x="659752" y="5219"/>
                  </a:lnTo>
                  <a:lnTo>
                    <a:pt x="657567" y="5219"/>
                  </a:lnTo>
                  <a:lnTo>
                    <a:pt x="656628" y="5257"/>
                  </a:lnTo>
                  <a:lnTo>
                    <a:pt x="655129" y="5461"/>
                  </a:lnTo>
                  <a:lnTo>
                    <a:pt x="654545" y="5613"/>
                  </a:lnTo>
                  <a:lnTo>
                    <a:pt x="654050" y="5803"/>
                  </a:lnTo>
                  <a:lnTo>
                    <a:pt x="653643" y="5905"/>
                  </a:lnTo>
                  <a:lnTo>
                    <a:pt x="653351" y="6108"/>
                  </a:lnTo>
                  <a:lnTo>
                    <a:pt x="653148" y="6400"/>
                  </a:lnTo>
                  <a:lnTo>
                    <a:pt x="653046" y="6705"/>
                  </a:lnTo>
                  <a:lnTo>
                    <a:pt x="653148" y="99428"/>
                  </a:lnTo>
                  <a:lnTo>
                    <a:pt x="657021" y="100609"/>
                  </a:lnTo>
                  <a:lnTo>
                    <a:pt x="658901" y="100609"/>
                  </a:lnTo>
                  <a:lnTo>
                    <a:pt x="662978" y="90944"/>
                  </a:lnTo>
                  <a:lnTo>
                    <a:pt x="664756" y="92824"/>
                  </a:lnTo>
                  <a:lnTo>
                    <a:pt x="681075" y="101511"/>
                  </a:lnTo>
                  <a:lnTo>
                    <a:pt x="687336" y="101511"/>
                  </a:lnTo>
                  <a:lnTo>
                    <a:pt x="707618" y="81419"/>
                  </a:lnTo>
                  <a:lnTo>
                    <a:pt x="708812" y="77152"/>
                  </a:lnTo>
                  <a:lnTo>
                    <a:pt x="709409" y="72339"/>
                  </a:lnTo>
                  <a:close/>
                </a:path>
                <a:path w="1264920" h="125094">
                  <a:moveTo>
                    <a:pt x="783348" y="72085"/>
                  </a:moveTo>
                  <a:lnTo>
                    <a:pt x="783259" y="61366"/>
                  </a:lnTo>
                  <a:lnTo>
                    <a:pt x="782701" y="57353"/>
                  </a:lnTo>
                  <a:lnTo>
                    <a:pt x="781418" y="53289"/>
                  </a:lnTo>
                  <a:lnTo>
                    <a:pt x="780224" y="49212"/>
                  </a:lnTo>
                  <a:lnTo>
                    <a:pt x="778383" y="45745"/>
                  </a:lnTo>
                  <a:lnTo>
                    <a:pt x="776414" y="43459"/>
                  </a:lnTo>
                  <a:lnTo>
                    <a:pt x="773430" y="39992"/>
                  </a:lnTo>
                  <a:lnTo>
                    <a:pt x="771461" y="38620"/>
                  </a:lnTo>
                  <a:lnTo>
                    <a:pt x="771461" y="63360"/>
                  </a:lnTo>
                  <a:lnTo>
                    <a:pt x="771347" y="73482"/>
                  </a:lnTo>
                  <a:lnTo>
                    <a:pt x="771194" y="74714"/>
                  </a:lnTo>
                  <a:lnTo>
                    <a:pt x="770661" y="76695"/>
                  </a:lnTo>
                  <a:lnTo>
                    <a:pt x="769708" y="80568"/>
                  </a:lnTo>
                  <a:lnTo>
                    <a:pt x="768565" y="83096"/>
                  </a:lnTo>
                  <a:lnTo>
                    <a:pt x="765492" y="87363"/>
                  </a:lnTo>
                  <a:lnTo>
                    <a:pt x="763498" y="89001"/>
                  </a:lnTo>
                  <a:lnTo>
                    <a:pt x="761022" y="90195"/>
                  </a:lnTo>
                  <a:lnTo>
                    <a:pt x="758647" y="91389"/>
                  </a:lnTo>
                  <a:lnTo>
                    <a:pt x="755815" y="91986"/>
                  </a:lnTo>
                  <a:lnTo>
                    <a:pt x="748969" y="91986"/>
                  </a:lnTo>
                  <a:lnTo>
                    <a:pt x="733882" y="63360"/>
                  </a:lnTo>
                  <a:lnTo>
                    <a:pt x="734187" y="60871"/>
                  </a:lnTo>
                  <a:lnTo>
                    <a:pt x="749566" y="43459"/>
                  </a:lnTo>
                  <a:lnTo>
                    <a:pt x="756412" y="43459"/>
                  </a:lnTo>
                  <a:lnTo>
                    <a:pt x="759383" y="44107"/>
                  </a:lnTo>
                  <a:lnTo>
                    <a:pt x="761771" y="45402"/>
                  </a:lnTo>
                  <a:lnTo>
                    <a:pt x="764247" y="46685"/>
                  </a:lnTo>
                  <a:lnTo>
                    <a:pt x="766178" y="48475"/>
                  </a:lnTo>
                  <a:lnTo>
                    <a:pt x="767575" y="50761"/>
                  </a:lnTo>
                  <a:lnTo>
                    <a:pt x="768959" y="52933"/>
                  </a:lnTo>
                  <a:lnTo>
                    <a:pt x="769950" y="55524"/>
                  </a:lnTo>
                  <a:lnTo>
                    <a:pt x="770547" y="58496"/>
                  </a:lnTo>
                  <a:lnTo>
                    <a:pt x="771245" y="61366"/>
                  </a:lnTo>
                  <a:lnTo>
                    <a:pt x="758342" y="34086"/>
                  </a:lnTo>
                  <a:lnTo>
                    <a:pt x="748131" y="34086"/>
                  </a:lnTo>
                  <a:lnTo>
                    <a:pt x="722033" y="63360"/>
                  </a:lnTo>
                  <a:lnTo>
                    <a:pt x="722109" y="74117"/>
                  </a:lnTo>
                  <a:lnTo>
                    <a:pt x="747039" y="101511"/>
                  </a:lnTo>
                  <a:lnTo>
                    <a:pt x="757250" y="101511"/>
                  </a:lnTo>
                  <a:lnTo>
                    <a:pt x="775335" y="91986"/>
                  </a:lnTo>
                  <a:lnTo>
                    <a:pt x="778141" y="88760"/>
                  </a:lnTo>
                  <a:lnTo>
                    <a:pt x="780122" y="85140"/>
                  </a:lnTo>
                  <a:lnTo>
                    <a:pt x="782701" y="76695"/>
                  </a:lnTo>
                  <a:lnTo>
                    <a:pt x="783348" y="72085"/>
                  </a:lnTo>
                  <a:close/>
                </a:path>
                <a:path w="1264920" h="125094">
                  <a:moveTo>
                    <a:pt x="838517" y="79133"/>
                  </a:moveTo>
                  <a:lnTo>
                    <a:pt x="838060" y="76898"/>
                  </a:lnTo>
                  <a:lnTo>
                    <a:pt x="837247" y="75158"/>
                  </a:lnTo>
                  <a:lnTo>
                    <a:pt x="836282" y="73025"/>
                  </a:lnTo>
                  <a:lnTo>
                    <a:pt x="835088" y="71399"/>
                  </a:lnTo>
                  <a:lnTo>
                    <a:pt x="833602" y="70104"/>
                  </a:lnTo>
                  <a:lnTo>
                    <a:pt x="832205" y="68719"/>
                  </a:lnTo>
                  <a:lnTo>
                    <a:pt x="830580" y="67576"/>
                  </a:lnTo>
                  <a:lnTo>
                    <a:pt x="828687" y="66675"/>
                  </a:lnTo>
                  <a:lnTo>
                    <a:pt x="826808" y="65684"/>
                  </a:lnTo>
                  <a:lnTo>
                    <a:pt x="824865" y="64795"/>
                  </a:lnTo>
                  <a:lnTo>
                    <a:pt x="822883" y="63995"/>
                  </a:lnTo>
                  <a:lnTo>
                    <a:pt x="821004" y="63207"/>
                  </a:lnTo>
                  <a:lnTo>
                    <a:pt x="819111" y="62458"/>
                  </a:lnTo>
                  <a:lnTo>
                    <a:pt x="817232" y="61772"/>
                  </a:lnTo>
                  <a:lnTo>
                    <a:pt x="815340" y="60972"/>
                  </a:lnTo>
                  <a:lnTo>
                    <a:pt x="807402" y="53428"/>
                  </a:lnTo>
                  <a:lnTo>
                    <a:pt x="807491" y="49860"/>
                  </a:lnTo>
                  <a:lnTo>
                    <a:pt x="813650" y="43459"/>
                  </a:lnTo>
                  <a:lnTo>
                    <a:pt x="815149" y="42964"/>
                  </a:lnTo>
                  <a:lnTo>
                    <a:pt x="816825" y="42722"/>
                  </a:lnTo>
                  <a:lnTo>
                    <a:pt x="820902" y="42722"/>
                  </a:lnTo>
                  <a:lnTo>
                    <a:pt x="822782" y="42964"/>
                  </a:lnTo>
                  <a:lnTo>
                    <a:pt x="824369" y="43459"/>
                  </a:lnTo>
                  <a:lnTo>
                    <a:pt x="826058" y="43954"/>
                  </a:lnTo>
                  <a:lnTo>
                    <a:pt x="827493" y="44500"/>
                  </a:lnTo>
                  <a:lnTo>
                    <a:pt x="828687" y="45097"/>
                  </a:lnTo>
                  <a:lnTo>
                    <a:pt x="829983" y="45694"/>
                  </a:lnTo>
                  <a:lnTo>
                    <a:pt x="831024" y="46240"/>
                  </a:lnTo>
                  <a:lnTo>
                    <a:pt x="832612" y="47231"/>
                  </a:lnTo>
                  <a:lnTo>
                    <a:pt x="833208" y="47485"/>
                  </a:lnTo>
                  <a:lnTo>
                    <a:pt x="833894" y="47485"/>
                  </a:lnTo>
                  <a:lnTo>
                    <a:pt x="834148" y="47434"/>
                  </a:lnTo>
                  <a:lnTo>
                    <a:pt x="834339" y="47332"/>
                  </a:lnTo>
                  <a:lnTo>
                    <a:pt x="834542" y="47129"/>
                  </a:lnTo>
                  <a:lnTo>
                    <a:pt x="834694" y="46837"/>
                  </a:lnTo>
                  <a:lnTo>
                    <a:pt x="834796" y="46443"/>
                  </a:lnTo>
                  <a:lnTo>
                    <a:pt x="834986" y="46037"/>
                  </a:lnTo>
                  <a:lnTo>
                    <a:pt x="835101" y="45694"/>
                  </a:lnTo>
                  <a:lnTo>
                    <a:pt x="835342" y="44500"/>
                  </a:lnTo>
                  <a:lnTo>
                    <a:pt x="835380" y="42722"/>
                  </a:lnTo>
                  <a:lnTo>
                    <a:pt x="835342" y="41732"/>
                  </a:lnTo>
                  <a:lnTo>
                    <a:pt x="835037" y="40335"/>
                  </a:lnTo>
                  <a:lnTo>
                    <a:pt x="834936" y="40043"/>
                  </a:lnTo>
                  <a:lnTo>
                    <a:pt x="834834" y="39293"/>
                  </a:lnTo>
                  <a:lnTo>
                    <a:pt x="834644" y="39001"/>
                  </a:lnTo>
                  <a:lnTo>
                    <a:pt x="834542" y="38696"/>
                  </a:lnTo>
                  <a:lnTo>
                    <a:pt x="834250" y="38404"/>
                  </a:lnTo>
                  <a:lnTo>
                    <a:pt x="833755" y="38100"/>
                  </a:lnTo>
                  <a:lnTo>
                    <a:pt x="833247" y="37706"/>
                  </a:lnTo>
                  <a:lnTo>
                    <a:pt x="832510" y="37261"/>
                  </a:lnTo>
                  <a:lnTo>
                    <a:pt x="831519" y="36766"/>
                  </a:lnTo>
                  <a:lnTo>
                    <a:pt x="830618" y="36271"/>
                  </a:lnTo>
                  <a:lnTo>
                    <a:pt x="829525" y="35826"/>
                  </a:lnTo>
                  <a:lnTo>
                    <a:pt x="826947" y="35026"/>
                  </a:lnTo>
                  <a:lnTo>
                    <a:pt x="825461" y="34734"/>
                  </a:lnTo>
                  <a:lnTo>
                    <a:pt x="823772" y="34531"/>
                  </a:lnTo>
                  <a:lnTo>
                    <a:pt x="822185" y="34239"/>
                  </a:lnTo>
                  <a:lnTo>
                    <a:pt x="820547" y="34086"/>
                  </a:lnTo>
                  <a:lnTo>
                    <a:pt x="815200" y="34086"/>
                  </a:lnTo>
                  <a:lnTo>
                    <a:pt x="811974" y="34582"/>
                  </a:lnTo>
                  <a:lnTo>
                    <a:pt x="806411" y="36563"/>
                  </a:lnTo>
                  <a:lnTo>
                    <a:pt x="804087" y="37909"/>
                  </a:lnTo>
                  <a:lnTo>
                    <a:pt x="802195" y="39598"/>
                  </a:lnTo>
                  <a:lnTo>
                    <a:pt x="800315" y="41186"/>
                  </a:lnTo>
                  <a:lnTo>
                    <a:pt x="798868" y="43116"/>
                  </a:lnTo>
                  <a:lnTo>
                    <a:pt x="796988" y="47586"/>
                  </a:lnTo>
                  <a:lnTo>
                    <a:pt x="796544" y="49860"/>
                  </a:lnTo>
                  <a:lnTo>
                    <a:pt x="796544" y="55016"/>
                  </a:lnTo>
                  <a:lnTo>
                    <a:pt x="819416" y="73482"/>
                  </a:lnTo>
                  <a:lnTo>
                    <a:pt x="821055" y="74269"/>
                  </a:lnTo>
                  <a:lnTo>
                    <a:pt x="822439" y="75158"/>
                  </a:lnTo>
                  <a:lnTo>
                    <a:pt x="823925" y="76060"/>
                  </a:lnTo>
                  <a:lnTo>
                    <a:pt x="825119" y="77101"/>
                  </a:lnTo>
                  <a:lnTo>
                    <a:pt x="826897" y="79476"/>
                  </a:lnTo>
                  <a:lnTo>
                    <a:pt x="827354" y="80924"/>
                  </a:lnTo>
                  <a:lnTo>
                    <a:pt x="827227" y="84886"/>
                  </a:lnTo>
                  <a:lnTo>
                    <a:pt x="823772" y="90043"/>
                  </a:lnTo>
                  <a:lnTo>
                    <a:pt x="822680" y="90843"/>
                  </a:lnTo>
                  <a:lnTo>
                    <a:pt x="821347" y="91440"/>
                  </a:lnTo>
                  <a:lnTo>
                    <a:pt x="818273" y="92227"/>
                  </a:lnTo>
                  <a:lnTo>
                    <a:pt x="816584" y="92430"/>
                  </a:lnTo>
                  <a:lnTo>
                    <a:pt x="812114" y="92430"/>
                  </a:lnTo>
                  <a:lnTo>
                    <a:pt x="798233" y="86918"/>
                  </a:lnTo>
                  <a:lnTo>
                    <a:pt x="797483" y="86626"/>
                  </a:lnTo>
                  <a:lnTo>
                    <a:pt x="796696" y="86626"/>
                  </a:lnTo>
                  <a:lnTo>
                    <a:pt x="796391" y="86728"/>
                  </a:lnTo>
                  <a:lnTo>
                    <a:pt x="796099" y="86918"/>
                  </a:lnTo>
                  <a:lnTo>
                    <a:pt x="795896" y="87020"/>
                  </a:lnTo>
                  <a:lnTo>
                    <a:pt x="795147" y="93764"/>
                  </a:lnTo>
                  <a:lnTo>
                    <a:pt x="795337" y="94615"/>
                  </a:lnTo>
                  <a:lnTo>
                    <a:pt x="808151" y="100914"/>
                  </a:lnTo>
                  <a:lnTo>
                    <a:pt x="810133" y="101307"/>
                  </a:lnTo>
                  <a:lnTo>
                    <a:pt x="812215" y="101511"/>
                  </a:lnTo>
                  <a:lnTo>
                    <a:pt x="817968" y="101511"/>
                  </a:lnTo>
                  <a:lnTo>
                    <a:pt x="821194" y="101053"/>
                  </a:lnTo>
                  <a:lnTo>
                    <a:pt x="824077" y="100164"/>
                  </a:lnTo>
                  <a:lnTo>
                    <a:pt x="827049" y="99275"/>
                  </a:lnTo>
                  <a:lnTo>
                    <a:pt x="829576" y="97980"/>
                  </a:lnTo>
                  <a:lnTo>
                    <a:pt x="831659" y="96291"/>
                  </a:lnTo>
                  <a:lnTo>
                    <a:pt x="833843" y="94615"/>
                  </a:lnTo>
                  <a:lnTo>
                    <a:pt x="835494" y="92621"/>
                  </a:lnTo>
                  <a:lnTo>
                    <a:pt x="835609" y="92430"/>
                  </a:lnTo>
                  <a:lnTo>
                    <a:pt x="837920" y="87718"/>
                  </a:lnTo>
                  <a:lnTo>
                    <a:pt x="838517" y="84886"/>
                  </a:lnTo>
                  <a:lnTo>
                    <a:pt x="838517" y="79133"/>
                  </a:lnTo>
                  <a:close/>
                </a:path>
                <a:path w="1264920" h="125094">
                  <a:moveTo>
                    <a:pt x="865771" y="36512"/>
                  </a:moveTo>
                  <a:lnTo>
                    <a:pt x="865581" y="36322"/>
                  </a:lnTo>
                  <a:lnTo>
                    <a:pt x="865378" y="36017"/>
                  </a:lnTo>
                  <a:lnTo>
                    <a:pt x="865085" y="35775"/>
                  </a:lnTo>
                  <a:lnTo>
                    <a:pt x="864285" y="35382"/>
                  </a:lnTo>
                  <a:lnTo>
                    <a:pt x="863688" y="35229"/>
                  </a:lnTo>
                  <a:lnTo>
                    <a:pt x="862203" y="35026"/>
                  </a:lnTo>
                  <a:lnTo>
                    <a:pt x="861314" y="34975"/>
                  </a:lnTo>
                  <a:lnTo>
                    <a:pt x="859129" y="34975"/>
                  </a:lnTo>
                  <a:lnTo>
                    <a:pt x="854608" y="36512"/>
                  </a:lnTo>
                  <a:lnTo>
                    <a:pt x="854710" y="99428"/>
                  </a:lnTo>
                  <a:lnTo>
                    <a:pt x="859129" y="100609"/>
                  </a:lnTo>
                  <a:lnTo>
                    <a:pt x="861314" y="100609"/>
                  </a:lnTo>
                  <a:lnTo>
                    <a:pt x="865771" y="99123"/>
                  </a:lnTo>
                  <a:lnTo>
                    <a:pt x="865771" y="36512"/>
                  </a:lnTo>
                  <a:close/>
                </a:path>
                <a:path w="1264920" h="125094">
                  <a:moveTo>
                    <a:pt x="867067" y="13792"/>
                  </a:moveTo>
                  <a:lnTo>
                    <a:pt x="866571" y="12065"/>
                  </a:lnTo>
                  <a:lnTo>
                    <a:pt x="865581" y="11163"/>
                  </a:lnTo>
                  <a:lnTo>
                    <a:pt x="864679" y="10172"/>
                  </a:lnTo>
                  <a:lnTo>
                    <a:pt x="862901" y="9677"/>
                  </a:lnTo>
                  <a:lnTo>
                    <a:pt x="857542" y="9677"/>
                  </a:lnTo>
                  <a:lnTo>
                    <a:pt x="855700" y="10172"/>
                  </a:lnTo>
                  <a:lnTo>
                    <a:pt x="854710" y="11163"/>
                  </a:lnTo>
                  <a:lnTo>
                    <a:pt x="853719" y="12065"/>
                  </a:lnTo>
                  <a:lnTo>
                    <a:pt x="853236" y="13792"/>
                  </a:lnTo>
                  <a:lnTo>
                    <a:pt x="853224" y="19100"/>
                  </a:lnTo>
                  <a:lnTo>
                    <a:pt x="853719" y="20891"/>
                  </a:lnTo>
                  <a:lnTo>
                    <a:pt x="854710" y="21882"/>
                  </a:lnTo>
                  <a:lnTo>
                    <a:pt x="855700" y="22771"/>
                  </a:lnTo>
                  <a:lnTo>
                    <a:pt x="857491" y="23228"/>
                  </a:lnTo>
                  <a:lnTo>
                    <a:pt x="862749" y="23228"/>
                  </a:lnTo>
                  <a:lnTo>
                    <a:pt x="864590" y="22771"/>
                  </a:lnTo>
                  <a:lnTo>
                    <a:pt x="865581" y="21882"/>
                  </a:lnTo>
                  <a:lnTo>
                    <a:pt x="866571" y="20891"/>
                  </a:lnTo>
                  <a:lnTo>
                    <a:pt x="867054" y="19100"/>
                  </a:lnTo>
                  <a:lnTo>
                    <a:pt x="867067" y="13792"/>
                  </a:lnTo>
                  <a:close/>
                </a:path>
                <a:path w="1264920" h="125094">
                  <a:moveTo>
                    <a:pt x="977595" y="55524"/>
                  </a:moveTo>
                  <a:lnTo>
                    <a:pt x="977290" y="52933"/>
                  </a:lnTo>
                  <a:lnTo>
                    <a:pt x="976566" y="50165"/>
                  </a:lnTo>
                  <a:lnTo>
                    <a:pt x="975804" y="46685"/>
                  </a:lnTo>
                  <a:lnTo>
                    <a:pt x="974610" y="43954"/>
                  </a:lnTo>
                  <a:lnTo>
                    <a:pt x="974458" y="43764"/>
                  </a:lnTo>
                  <a:lnTo>
                    <a:pt x="972921" y="41681"/>
                  </a:lnTo>
                  <a:lnTo>
                    <a:pt x="971334" y="39395"/>
                  </a:lnTo>
                  <a:lnTo>
                    <a:pt x="969200" y="37553"/>
                  </a:lnTo>
                  <a:lnTo>
                    <a:pt x="963841" y="34785"/>
                  </a:lnTo>
                  <a:lnTo>
                    <a:pt x="960513" y="34086"/>
                  </a:lnTo>
                  <a:lnTo>
                    <a:pt x="954963" y="34086"/>
                  </a:lnTo>
                  <a:lnTo>
                    <a:pt x="935570" y="46139"/>
                  </a:lnTo>
                  <a:lnTo>
                    <a:pt x="934872" y="44361"/>
                  </a:lnTo>
                  <a:lnTo>
                    <a:pt x="934542" y="43764"/>
                  </a:lnTo>
                  <a:lnTo>
                    <a:pt x="933983" y="42722"/>
                  </a:lnTo>
                  <a:lnTo>
                    <a:pt x="931799" y="39738"/>
                  </a:lnTo>
                  <a:lnTo>
                    <a:pt x="930452" y="38506"/>
                  </a:lnTo>
                  <a:lnTo>
                    <a:pt x="928954" y="37553"/>
                  </a:lnTo>
                  <a:lnTo>
                    <a:pt x="927277" y="36423"/>
                  </a:lnTo>
                  <a:lnTo>
                    <a:pt x="925499" y="35572"/>
                  </a:lnTo>
                  <a:lnTo>
                    <a:pt x="921524" y="34378"/>
                  </a:lnTo>
                  <a:lnTo>
                    <a:pt x="919238" y="34086"/>
                  </a:lnTo>
                  <a:lnTo>
                    <a:pt x="913396" y="34086"/>
                  </a:lnTo>
                  <a:lnTo>
                    <a:pt x="910120" y="34975"/>
                  </a:lnTo>
                  <a:lnTo>
                    <a:pt x="903566" y="38557"/>
                  </a:lnTo>
                  <a:lnTo>
                    <a:pt x="900188" y="41376"/>
                  </a:lnTo>
                  <a:lnTo>
                    <a:pt x="896721" y="45250"/>
                  </a:lnTo>
                  <a:lnTo>
                    <a:pt x="896620" y="36512"/>
                  </a:lnTo>
                  <a:lnTo>
                    <a:pt x="896429" y="36322"/>
                  </a:lnTo>
                  <a:lnTo>
                    <a:pt x="896327" y="36017"/>
                  </a:lnTo>
                  <a:lnTo>
                    <a:pt x="896073" y="35775"/>
                  </a:lnTo>
                  <a:lnTo>
                    <a:pt x="895680" y="35572"/>
                  </a:lnTo>
                  <a:lnTo>
                    <a:pt x="895388" y="35382"/>
                  </a:lnTo>
                  <a:lnTo>
                    <a:pt x="894892" y="35229"/>
                  </a:lnTo>
                  <a:lnTo>
                    <a:pt x="893597" y="35026"/>
                  </a:lnTo>
                  <a:lnTo>
                    <a:pt x="892759" y="34975"/>
                  </a:lnTo>
                  <a:lnTo>
                    <a:pt x="890663" y="34975"/>
                  </a:lnTo>
                  <a:lnTo>
                    <a:pt x="886650" y="36512"/>
                  </a:lnTo>
                  <a:lnTo>
                    <a:pt x="886752" y="99428"/>
                  </a:lnTo>
                  <a:lnTo>
                    <a:pt x="891171" y="100609"/>
                  </a:lnTo>
                  <a:lnTo>
                    <a:pt x="893343" y="100609"/>
                  </a:lnTo>
                  <a:lnTo>
                    <a:pt x="897915" y="55524"/>
                  </a:lnTo>
                  <a:lnTo>
                    <a:pt x="900988" y="51752"/>
                  </a:lnTo>
                  <a:lnTo>
                    <a:pt x="903820" y="48869"/>
                  </a:lnTo>
                  <a:lnTo>
                    <a:pt x="908494" y="45250"/>
                  </a:lnTo>
                  <a:lnTo>
                    <a:pt x="909078" y="44805"/>
                  </a:lnTo>
                  <a:lnTo>
                    <a:pt x="911707" y="43764"/>
                  </a:lnTo>
                  <a:lnTo>
                    <a:pt x="916368" y="43764"/>
                  </a:lnTo>
                  <a:lnTo>
                    <a:pt x="918159" y="44208"/>
                  </a:lnTo>
                  <a:lnTo>
                    <a:pt x="919645" y="45097"/>
                  </a:lnTo>
                  <a:lnTo>
                    <a:pt x="921232" y="45897"/>
                  </a:lnTo>
                  <a:lnTo>
                    <a:pt x="922515" y="47078"/>
                  </a:lnTo>
                  <a:lnTo>
                    <a:pt x="923505" y="48666"/>
                  </a:lnTo>
                  <a:lnTo>
                    <a:pt x="924509" y="50165"/>
                  </a:lnTo>
                  <a:lnTo>
                    <a:pt x="925245" y="51993"/>
                  </a:lnTo>
                  <a:lnTo>
                    <a:pt x="926223" y="56210"/>
                  </a:lnTo>
                  <a:lnTo>
                    <a:pt x="926490" y="58597"/>
                  </a:lnTo>
                  <a:lnTo>
                    <a:pt x="926541" y="99123"/>
                  </a:lnTo>
                  <a:lnTo>
                    <a:pt x="926642" y="99428"/>
                  </a:lnTo>
                  <a:lnTo>
                    <a:pt x="931049" y="100609"/>
                  </a:lnTo>
                  <a:lnTo>
                    <a:pt x="933234" y="100609"/>
                  </a:lnTo>
                  <a:lnTo>
                    <a:pt x="934123" y="100558"/>
                  </a:lnTo>
                  <a:lnTo>
                    <a:pt x="935520" y="100368"/>
                  </a:lnTo>
                  <a:lnTo>
                    <a:pt x="936066" y="100215"/>
                  </a:lnTo>
                  <a:lnTo>
                    <a:pt x="936459" y="100012"/>
                  </a:lnTo>
                  <a:lnTo>
                    <a:pt x="936955" y="99822"/>
                  </a:lnTo>
                  <a:lnTo>
                    <a:pt x="937298" y="99618"/>
                  </a:lnTo>
                  <a:lnTo>
                    <a:pt x="937501" y="99428"/>
                  </a:lnTo>
                  <a:lnTo>
                    <a:pt x="937704" y="99123"/>
                  </a:lnTo>
                  <a:lnTo>
                    <a:pt x="937793" y="55524"/>
                  </a:lnTo>
                  <a:lnTo>
                    <a:pt x="940879" y="51752"/>
                  </a:lnTo>
                  <a:lnTo>
                    <a:pt x="943698" y="48869"/>
                  </a:lnTo>
                  <a:lnTo>
                    <a:pt x="947229" y="46139"/>
                  </a:lnTo>
                  <a:lnTo>
                    <a:pt x="948956" y="44805"/>
                  </a:lnTo>
                  <a:lnTo>
                    <a:pt x="951585" y="43764"/>
                  </a:lnTo>
                  <a:lnTo>
                    <a:pt x="956259" y="43764"/>
                  </a:lnTo>
                  <a:lnTo>
                    <a:pt x="958037" y="44208"/>
                  </a:lnTo>
                  <a:lnTo>
                    <a:pt x="959523" y="45097"/>
                  </a:lnTo>
                  <a:lnTo>
                    <a:pt x="961110" y="45897"/>
                  </a:lnTo>
                  <a:lnTo>
                    <a:pt x="962406" y="47078"/>
                  </a:lnTo>
                  <a:lnTo>
                    <a:pt x="963396" y="48666"/>
                  </a:lnTo>
                  <a:lnTo>
                    <a:pt x="964387" y="50165"/>
                  </a:lnTo>
                  <a:lnTo>
                    <a:pt x="965085" y="51993"/>
                  </a:lnTo>
                  <a:lnTo>
                    <a:pt x="965479" y="54178"/>
                  </a:lnTo>
                  <a:lnTo>
                    <a:pt x="965962" y="56210"/>
                  </a:lnTo>
                  <a:lnTo>
                    <a:pt x="966228" y="58597"/>
                  </a:lnTo>
                  <a:lnTo>
                    <a:pt x="966330" y="99123"/>
                  </a:lnTo>
                  <a:lnTo>
                    <a:pt x="966520" y="99428"/>
                  </a:lnTo>
                  <a:lnTo>
                    <a:pt x="970940" y="100609"/>
                  </a:lnTo>
                  <a:lnTo>
                    <a:pt x="973124" y="100609"/>
                  </a:lnTo>
                  <a:lnTo>
                    <a:pt x="977582" y="99123"/>
                  </a:lnTo>
                  <a:lnTo>
                    <a:pt x="977595" y="55524"/>
                  </a:lnTo>
                  <a:close/>
                </a:path>
                <a:path w="1264920" h="125094">
                  <a:moveTo>
                    <a:pt x="1012698" y="89547"/>
                  </a:moveTo>
                  <a:lnTo>
                    <a:pt x="1012164" y="87464"/>
                  </a:lnTo>
                  <a:lnTo>
                    <a:pt x="1011072" y="86474"/>
                  </a:lnTo>
                  <a:lnTo>
                    <a:pt x="1010069" y="85382"/>
                  </a:lnTo>
                  <a:lnTo>
                    <a:pt x="1008189" y="84836"/>
                  </a:lnTo>
                  <a:lnTo>
                    <a:pt x="1002639" y="84836"/>
                  </a:lnTo>
                  <a:lnTo>
                    <a:pt x="1000696" y="85382"/>
                  </a:lnTo>
                  <a:lnTo>
                    <a:pt x="998512" y="87566"/>
                  </a:lnTo>
                  <a:lnTo>
                    <a:pt x="998004" y="89547"/>
                  </a:lnTo>
                  <a:lnTo>
                    <a:pt x="997966" y="96050"/>
                  </a:lnTo>
                  <a:lnTo>
                    <a:pt x="998461" y="98183"/>
                  </a:lnTo>
                  <a:lnTo>
                    <a:pt x="999464" y="99275"/>
                  </a:lnTo>
                  <a:lnTo>
                    <a:pt x="1000544" y="100266"/>
                  </a:lnTo>
                  <a:lnTo>
                    <a:pt x="1002487" y="100761"/>
                  </a:lnTo>
                  <a:lnTo>
                    <a:pt x="1008037" y="100761"/>
                  </a:lnTo>
                  <a:lnTo>
                    <a:pt x="1009980" y="100266"/>
                  </a:lnTo>
                  <a:lnTo>
                    <a:pt x="1011072" y="99275"/>
                  </a:lnTo>
                  <a:lnTo>
                    <a:pt x="1012164" y="98183"/>
                  </a:lnTo>
                  <a:lnTo>
                    <a:pt x="1012698" y="96050"/>
                  </a:lnTo>
                  <a:lnTo>
                    <a:pt x="1012698" y="89547"/>
                  </a:lnTo>
                  <a:close/>
                </a:path>
                <a:path w="1264920" h="125094">
                  <a:moveTo>
                    <a:pt x="1090358" y="72085"/>
                  </a:moveTo>
                  <a:lnTo>
                    <a:pt x="1090282" y="61366"/>
                  </a:lnTo>
                  <a:lnTo>
                    <a:pt x="1089710" y="57353"/>
                  </a:lnTo>
                  <a:lnTo>
                    <a:pt x="1088428" y="53289"/>
                  </a:lnTo>
                  <a:lnTo>
                    <a:pt x="1087234" y="49212"/>
                  </a:lnTo>
                  <a:lnTo>
                    <a:pt x="1085405" y="45745"/>
                  </a:lnTo>
                  <a:lnTo>
                    <a:pt x="1083437" y="43459"/>
                  </a:lnTo>
                  <a:lnTo>
                    <a:pt x="1080439" y="39992"/>
                  </a:lnTo>
                  <a:lnTo>
                    <a:pt x="1078471" y="38620"/>
                  </a:lnTo>
                  <a:lnTo>
                    <a:pt x="1078471" y="63360"/>
                  </a:lnTo>
                  <a:lnTo>
                    <a:pt x="1078357" y="73482"/>
                  </a:lnTo>
                  <a:lnTo>
                    <a:pt x="1078204" y="74714"/>
                  </a:lnTo>
                  <a:lnTo>
                    <a:pt x="1077683" y="76695"/>
                  </a:lnTo>
                  <a:lnTo>
                    <a:pt x="1076718" y="80568"/>
                  </a:lnTo>
                  <a:lnTo>
                    <a:pt x="1075575" y="83096"/>
                  </a:lnTo>
                  <a:lnTo>
                    <a:pt x="1072502" y="87363"/>
                  </a:lnTo>
                  <a:lnTo>
                    <a:pt x="1070521" y="89001"/>
                  </a:lnTo>
                  <a:lnTo>
                    <a:pt x="1068031" y="90195"/>
                  </a:lnTo>
                  <a:lnTo>
                    <a:pt x="1065657" y="91389"/>
                  </a:lnTo>
                  <a:lnTo>
                    <a:pt x="1062824" y="91986"/>
                  </a:lnTo>
                  <a:lnTo>
                    <a:pt x="1055979" y="91986"/>
                  </a:lnTo>
                  <a:lnTo>
                    <a:pt x="1040892" y="63360"/>
                  </a:lnTo>
                  <a:lnTo>
                    <a:pt x="1041196" y="60871"/>
                  </a:lnTo>
                  <a:lnTo>
                    <a:pt x="1056576" y="43459"/>
                  </a:lnTo>
                  <a:lnTo>
                    <a:pt x="1063421" y="43459"/>
                  </a:lnTo>
                  <a:lnTo>
                    <a:pt x="1066393" y="44107"/>
                  </a:lnTo>
                  <a:lnTo>
                    <a:pt x="1068781" y="45402"/>
                  </a:lnTo>
                  <a:lnTo>
                    <a:pt x="1071257" y="46685"/>
                  </a:lnTo>
                  <a:lnTo>
                    <a:pt x="1073200" y="48475"/>
                  </a:lnTo>
                  <a:lnTo>
                    <a:pt x="1074585" y="50761"/>
                  </a:lnTo>
                  <a:lnTo>
                    <a:pt x="1075969" y="52933"/>
                  </a:lnTo>
                  <a:lnTo>
                    <a:pt x="1076972" y="55524"/>
                  </a:lnTo>
                  <a:lnTo>
                    <a:pt x="1077556" y="58496"/>
                  </a:lnTo>
                  <a:lnTo>
                    <a:pt x="1078255" y="61366"/>
                  </a:lnTo>
                  <a:lnTo>
                    <a:pt x="1065352" y="34086"/>
                  </a:lnTo>
                  <a:lnTo>
                    <a:pt x="1055141" y="34086"/>
                  </a:lnTo>
                  <a:lnTo>
                    <a:pt x="1029042" y="63360"/>
                  </a:lnTo>
                  <a:lnTo>
                    <a:pt x="1029131" y="74117"/>
                  </a:lnTo>
                  <a:lnTo>
                    <a:pt x="1054049" y="101511"/>
                  </a:lnTo>
                  <a:lnTo>
                    <a:pt x="1064272" y="101511"/>
                  </a:lnTo>
                  <a:lnTo>
                    <a:pt x="1082344" y="91986"/>
                  </a:lnTo>
                  <a:lnTo>
                    <a:pt x="1085151" y="88760"/>
                  </a:lnTo>
                  <a:lnTo>
                    <a:pt x="1087132" y="85140"/>
                  </a:lnTo>
                  <a:lnTo>
                    <a:pt x="1089710" y="76695"/>
                  </a:lnTo>
                  <a:lnTo>
                    <a:pt x="1090358" y="72085"/>
                  </a:lnTo>
                  <a:close/>
                </a:path>
                <a:path w="1264920" h="125094">
                  <a:moveTo>
                    <a:pt x="1142796" y="37515"/>
                  </a:moveTo>
                  <a:lnTo>
                    <a:pt x="1142530" y="36766"/>
                  </a:lnTo>
                  <a:lnTo>
                    <a:pt x="1142301" y="36271"/>
                  </a:lnTo>
                  <a:lnTo>
                    <a:pt x="1142098" y="36068"/>
                  </a:lnTo>
                  <a:lnTo>
                    <a:pt x="1141806" y="35877"/>
                  </a:lnTo>
                  <a:lnTo>
                    <a:pt x="1141603" y="35572"/>
                  </a:lnTo>
                  <a:lnTo>
                    <a:pt x="1141158" y="35331"/>
                  </a:lnTo>
                  <a:lnTo>
                    <a:pt x="1140460" y="35128"/>
                  </a:lnTo>
                  <a:lnTo>
                    <a:pt x="1139863" y="34925"/>
                  </a:lnTo>
                  <a:lnTo>
                    <a:pt x="1139126" y="34734"/>
                  </a:lnTo>
                  <a:lnTo>
                    <a:pt x="1137437" y="34340"/>
                  </a:lnTo>
                  <a:lnTo>
                    <a:pt x="1136650" y="34239"/>
                  </a:lnTo>
                  <a:lnTo>
                    <a:pt x="1135849" y="34239"/>
                  </a:lnTo>
                  <a:lnTo>
                    <a:pt x="1135151" y="34137"/>
                  </a:lnTo>
                  <a:lnTo>
                    <a:pt x="1134516" y="34086"/>
                  </a:lnTo>
                  <a:lnTo>
                    <a:pt x="1132624" y="34086"/>
                  </a:lnTo>
                  <a:lnTo>
                    <a:pt x="1131341" y="34290"/>
                  </a:lnTo>
                  <a:lnTo>
                    <a:pt x="1130046" y="34683"/>
                  </a:lnTo>
                  <a:lnTo>
                    <a:pt x="1128750" y="34975"/>
                  </a:lnTo>
                  <a:lnTo>
                    <a:pt x="1117092" y="45999"/>
                  </a:lnTo>
                  <a:lnTo>
                    <a:pt x="1117053" y="36664"/>
                  </a:lnTo>
                  <a:lnTo>
                    <a:pt x="1116952" y="36474"/>
                  </a:lnTo>
                  <a:lnTo>
                    <a:pt x="1116799" y="36322"/>
                  </a:lnTo>
                  <a:lnTo>
                    <a:pt x="1116698" y="36017"/>
                  </a:lnTo>
                  <a:lnTo>
                    <a:pt x="1116457" y="35775"/>
                  </a:lnTo>
                  <a:lnTo>
                    <a:pt x="1116050" y="35572"/>
                  </a:lnTo>
                  <a:lnTo>
                    <a:pt x="1115758" y="35382"/>
                  </a:lnTo>
                  <a:lnTo>
                    <a:pt x="1115263" y="35229"/>
                  </a:lnTo>
                  <a:lnTo>
                    <a:pt x="1113967" y="35026"/>
                  </a:lnTo>
                  <a:lnTo>
                    <a:pt x="1113129" y="34975"/>
                  </a:lnTo>
                  <a:lnTo>
                    <a:pt x="1111046" y="34975"/>
                  </a:lnTo>
                  <a:lnTo>
                    <a:pt x="1107046" y="36474"/>
                  </a:lnTo>
                  <a:lnTo>
                    <a:pt x="1107122" y="99428"/>
                  </a:lnTo>
                  <a:lnTo>
                    <a:pt x="1111542" y="100609"/>
                  </a:lnTo>
                  <a:lnTo>
                    <a:pt x="1113726" y="100609"/>
                  </a:lnTo>
                  <a:lnTo>
                    <a:pt x="1118285" y="58051"/>
                  </a:lnTo>
                  <a:lnTo>
                    <a:pt x="1119873" y="55562"/>
                  </a:lnTo>
                  <a:lnTo>
                    <a:pt x="1121308" y="53479"/>
                  </a:lnTo>
                  <a:lnTo>
                    <a:pt x="1122603" y="51803"/>
                  </a:lnTo>
                  <a:lnTo>
                    <a:pt x="1123899" y="50012"/>
                  </a:lnTo>
                  <a:lnTo>
                    <a:pt x="1125131" y="48628"/>
                  </a:lnTo>
                  <a:lnTo>
                    <a:pt x="1127620" y="46532"/>
                  </a:lnTo>
                  <a:lnTo>
                    <a:pt x="1128483" y="45999"/>
                  </a:lnTo>
                  <a:lnTo>
                    <a:pt x="1128801" y="45796"/>
                  </a:lnTo>
                  <a:lnTo>
                    <a:pt x="1129893" y="45402"/>
                  </a:lnTo>
                  <a:lnTo>
                    <a:pt x="1130985" y="44907"/>
                  </a:lnTo>
                  <a:lnTo>
                    <a:pt x="1132078" y="44653"/>
                  </a:lnTo>
                  <a:lnTo>
                    <a:pt x="1134160" y="44653"/>
                  </a:lnTo>
                  <a:lnTo>
                    <a:pt x="1135062" y="44754"/>
                  </a:lnTo>
                  <a:lnTo>
                    <a:pt x="1136650" y="45148"/>
                  </a:lnTo>
                  <a:lnTo>
                    <a:pt x="1137335" y="45351"/>
                  </a:lnTo>
                  <a:lnTo>
                    <a:pt x="1137932" y="45542"/>
                  </a:lnTo>
                  <a:lnTo>
                    <a:pt x="1138631" y="45745"/>
                  </a:lnTo>
                  <a:lnTo>
                    <a:pt x="1139228" y="45948"/>
                  </a:lnTo>
                  <a:lnTo>
                    <a:pt x="1139723" y="46139"/>
                  </a:lnTo>
                  <a:lnTo>
                    <a:pt x="1140320" y="46342"/>
                  </a:lnTo>
                  <a:lnTo>
                    <a:pt x="1140815" y="46443"/>
                  </a:lnTo>
                  <a:lnTo>
                    <a:pt x="1141501" y="46443"/>
                  </a:lnTo>
                  <a:lnTo>
                    <a:pt x="1141755" y="46342"/>
                  </a:lnTo>
                  <a:lnTo>
                    <a:pt x="1142098" y="45999"/>
                  </a:lnTo>
                  <a:lnTo>
                    <a:pt x="1142225" y="45796"/>
                  </a:lnTo>
                  <a:lnTo>
                    <a:pt x="1142453" y="45148"/>
                  </a:lnTo>
                  <a:lnTo>
                    <a:pt x="1142568" y="44907"/>
                  </a:lnTo>
                  <a:lnTo>
                    <a:pt x="1142631" y="44653"/>
                  </a:lnTo>
                  <a:lnTo>
                    <a:pt x="1142695" y="44310"/>
                  </a:lnTo>
                  <a:lnTo>
                    <a:pt x="1142796" y="37515"/>
                  </a:lnTo>
                  <a:close/>
                </a:path>
                <a:path w="1264920" h="125094">
                  <a:moveTo>
                    <a:pt x="1264856" y="109245"/>
                  </a:moveTo>
                  <a:lnTo>
                    <a:pt x="1225067" y="109245"/>
                  </a:lnTo>
                  <a:lnTo>
                    <a:pt x="1263624" y="3581"/>
                  </a:lnTo>
                  <a:lnTo>
                    <a:pt x="1263827" y="2984"/>
                  </a:lnTo>
                  <a:lnTo>
                    <a:pt x="1263027" y="901"/>
                  </a:lnTo>
                  <a:lnTo>
                    <a:pt x="1262634" y="596"/>
                  </a:lnTo>
                  <a:lnTo>
                    <a:pt x="1262087" y="406"/>
                  </a:lnTo>
                  <a:lnTo>
                    <a:pt x="1261389" y="304"/>
                  </a:lnTo>
                  <a:lnTo>
                    <a:pt x="1260703" y="101"/>
                  </a:lnTo>
                  <a:lnTo>
                    <a:pt x="1259751" y="0"/>
                  </a:lnTo>
                  <a:lnTo>
                    <a:pt x="1257668" y="0"/>
                  </a:lnTo>
                  <a:lnTo>
                    <a:pt x="1256880" y="50"/>
                  </a:lnTo>
                  <a:lnTo>
                    <a:pt x="1256182" y="152"/>
                  </a:lnTo>
                  <a:lnTo>
                    <a:pt x="1255483" y="152"/>
                  </a:lnTo>
                  <a:lnTo>
                    <a:pt x="1254899" y="254"/>
                  </a:lnTo>
                  <a:lnTo>
                    <a:pt x="1253998" y="647"/>
                  </a:lnTo>
                  <a:lnTo>
                    <a:pt x="1253655" y="952"/>
                  </a:lnTo>
                  <a:lnTo>
                    <a:pt x="1253350" y="1346"/>
                  </a:lnTo>
                  <a:lnTo>
                    <a:pt x="1253058" y="1638"/>
                  </a:lnTo>
                  <a:lnTo>
                    <a:pt x="1252804" y="2082"/>
                  </a:lnTo>
                  <a:lnTo>
                    <a:pt x="1213764" y="109245"/>
                  </a:lnTo>
                  <a:lnTo>
                    <a:pt x="1205712" y="109245"/>
                  </a:lnTo>
                  <a:lnTo>
                    <a:pt x="1206220" y="107010"/>
                  </a:lnTo>
                  <a:lnTo>
                    <a:pt x="1206144" y="100914"/>
                  </a:lnTo>
                  <a:lnTo>
                    <a:pt x="1205699" y="99021"/>
                  </a:lnTo>
                  <a:lnTo>
                    <a:pt x="1204696" y="97193"/>
                  </a:lnTo>
                  <a:lnTo>
                    <a:pt x="1203972" y="95707"/>
                  </a:lnTo>
                  <a:lnTo>
                    <a:pt x="1194943" y="89077"/>
                  </a:lnTo>
                  <a:lnTo>
                    <a:pt x="1194943" y="102057"/>
                  </a:lnTo>
                  <a:lnTo>
                    <a:pt x="1194892" y="106464"/>
                  </a:lnTo>
                  <a:lnTo>
                    <a:pt x="1194638" y="107708"/>
                  </a:lnTo>
                  <a:lnTo>
                    <a:pt x="1193977" y="109245"/>
                  </a:lnTo>
                  <a:lnTo>
                    <a:pt x="1159865" y="109245"/>
                  </a:lnTo>
                  <a:lnTo>
                    <a:pt x="1167104" y="95707"/>
                  </a:lnTo>
                  <a:lnTo>
                    <a:pt x="1183030" y="96291"/>
                  </a:lnTo>
                  <a:lnTo>
                    <a:pt x="1186700" y="96393"/>
                  </a:lnTo>
                  <a:lnTo>
                    <a:pt x="1189583" y="97193"/>
                  </a:lnTo>
                  <a:lnTo>
                    <a:pt x="1191666" y="98679"/>
                  </a:lnTo>
                  <a:lnTo>
                    <a:pt x="1193850" y="100063"/>
                  </a:lnTo>
                  <a:lnTo>
                    <a:pt x="1194943" y="102057"/>
                  </a:lnTo>
                  <a:lnTo>
                    <a:pt x="1194943" y="89077"/>
                  </a:lnTo>
                  <a:lnTo>
                    <a:pt x="1193596" y="88709"/>
                  </a:lnTo>
                  <a:lnTo>
                    <a:pt x="1191120" y="87909"/>
                  </a:lnTo>
                  <a:lnTo>
                    <a:pt x="1188339" y="87464"/>
                  </a:lnTo>
                  <a:lnTo>
                    <a:pt x="1166863" y="86677"/>
                  </a:lnTo>
                  <a:lnTo>
                    <a:pt x="1164869" y="86131"/>
                  </a:lnTo>
                  <a:lnTo>
                    <a:pt x="1163459" y="85178"/>
                  </a:lnTo>
                  <a:lnTo>
                    <a:pt x="1161897" y="84048"/>
                  </a:lnTo>
                  <a:lnTo>
                    <a:pt x="1161148" y="82702"/>
                  </a:lnTo>
                  <a:lnTo>
                    <a:pt x="1161148" y="79730"/>
                  </a:lnTo>
                  <a:lnTo>
                    <a:pt x="1161402" y="78536"/>
                  </a:lnTo>
                  <a:lnTo>
                    <a:pt x="1162494" y="76454"/>
                  </a:lnTo>
                  <a:lnTo>
                    <a:pt x="1163193" y="75514"/>
                  </a:lnTo>
                  <a:lnTo>
                    <a:pt x="1163980" y="74714"/>
                  </a:lnTo>
                  <a:lnTo>
                    <a:pt x="1165174" y="75704"/>
                  </a:lnTo>
                  <a:lnTo>
                    <a:pt x="1166914" y="76555"/>
                  </a:lnTo>
                  <a:lnTo>
                    <a:pt x="1169187" y="77241"/>
                  </a:lnTo>
                  <a:lnTo>
                    <a:pt x="1171473" y="77838"/>
                  </a:lnTo>
                  <a:lnTo>
                    <a:pt x="1173848" y="78143"/>
                  </a:lnTo>
                  <a:lnTo>
                    <a:pt x="1179906" y="78143"/>
                  </a:lnTo>
                  <a:lnTo>
                    <a:pt x="1193444" y="72339"/>
                  </a:lnTo>
                  <a:lnTo>
                    <a:pt x="1195628" y="70446"/>
                  </a:lnTo>
                  <a:lnTo>
                    <a:pt x="1196314" y="69507"/>
                  </a:lnTo>
                  <a:lnTo>
                    <a:pt x="1197267" y="68173"/>
                  </a:lnTo>
                  <a:lnTo>
                    <a:pt x="1197991" y="66382"/>
                  </a:lnTo>
                  <a:lnTo>
                    <a:pt x="1199553" y="62712"/>
                  </a:lnTo>
                  <a:lnTo>
                    <a:pt x="1200124" y="59639"/>
                  </a:lnTo>
                  <a:lnTo>
                    <a:pt x="1200150" y="53886"/>
                  </a:lnTo>
                  <a:lnTo>
                    <a:pt x="1199794" y="51841"/>
                  </a:lnTo>
                  <a:lnTo>
                    <a:pt x="1199134" y="49961"/>
                  </a:lnTo>
                  <a:lnTo>
                    <a:pt x="1198511" y="47879"/>
                  </a:lnTo>
                  <a:lnTo>
                    <a:pt x="1197419" y="46037"/>
                  </a:lnTo>
                  <a:lnTo>
                    <a:pt x="1195832" y="44361"/>
                  </a:lnTo>
                  <a:lnTo>
                    <a:pt x="1205306" y="44361"/>
                  </a:lnTo>
                  <a:lnTo>
                    <a:pt x="1206804" y="38201"/>
                  </a:lnTo>
                  <a:lnTo>
                    <a:pt x="1206639" y="37261"/>
                  </a:lnTo>
                  <a:lnTo>
                    <a:pt x="1206246" y="36474"/>
                  </a:lnTo>
                  <a:lnTo>
                    <a:pt x="1205953" y="35674"/>
                  </a:lnTo>
                  <a:lnTo>
                    <a:pt x="1205407" y="35280"/>
                  </a:lnTo>
                  <a:lnTo>
                    <a:pt x="1189278" y="35280"/>
                  </a:lnTo>
                  <a:lnTo>
                    <a:pt x="1189278" y="57899"/>
                  </a:lnTo>
                  <a:lnTo>
                    <a:pt x="1189037" y="59639"/>
                  </a:lnTo>
                  <a:lnTo>
                    <a:pt x="1181989" y="68465"/>
                  </a:lnTo>
                  <a:lnTo>
                    <a:pt x="1180401" y="69164"/>
                  </a:lnTo>
                  <a:lnTo>
                    <a:pt x="1178521" y="69507"/>
                  </a:lnTo>
                  <a:lnTo>
                    <a:pt x="1172171" y="69507"/>
                  </a:lnTo>
                  <a:lnTo>
                    <a:pt x="1168946" y="68364"/>
                  </a:lnTo>
                  <a:lnTo>
                    <a:pt x="1166660" y="66090"/>
                  </a:lnTo>
                  <a:lnTo>
                    <a:pt x="1164374" y="63703"/>
                  </a:lnTo>
                  <a:lnTo>
                    <a:pt x="1163231" y="60477"/>
                  </a:lnTo>
                  <a:lnTo>
                    <a:pt x="1163345" y="53886"/>
                  </a:lnTo>
                  <a:lnTo>
                    <a:pt x="1170381" y="43903"/>
                  </a:lnTo>
                  <a:lnTo>
                    <a:pt x="1171968" y="43116"/>
                  </a:lnTo>
                  <a:lnTo>
                    <a:pt x="1173848" y="42722"/>
                  </a:lnTo>
                  <a:lnTo>
                    <a:pt x="1180299" y="42722"/>
                  </a:lnTo>
                  <a:lnTo>
                    <a:pt x="1183576" y="43903"/>
                  </a:lnTo>
                  <a:lnTo>
                    <a:pt x="1188135" y="48666"/>
                  </a:lnTo>
                  <a:lnTo>
                    <a:pt x="1189253" y="51841"/>
                  </a:lnTo>
                  <a:lnTo>
                    <a:pt x="1189278" y="57899"/>
                  </a:lnTo>
                  <a:lnTo>
                    <a:pt x="1189278" y="35280"/>
                  </a:lnTo>
                  <a:lnTo>
                    <a:pt x="1186002" y="35280"/>
                  </a:lnTo>
                  <a:lnTo>
                    <a:pt x="1184617" y="34975"/>
                  </a:lnTo>
                  <a:lnTo>
                    <a:pt x="1183132" y="34734"/>
                  </a:lnTo>
                  <a:lnTo>
                    <a:pt x="1179957" y="34340"/>
                  </a:lnTo>
                  <a:lnTo>
                    <a:pt x="1178217" y="34239"/>
                  </a:lnTo>
                  <a:lnTo>
                    <a:pt x="1172857" y="34239"/>
                  </a:lnTo>
                  <a:lnTo>
                    <a:pt x="1159217" y="40182"/>
                  </a:lnTo>
                  <a:lnTo>
                    <a:pt x="1157135" y="42075"/>
                  </a:lnTo>
                  <a:lnTo>
                    <a:pt x="1155534" y="44361"/>
                  </a:lnTo>
                  <a:lnTo>
                    <a:pt x="1153121" y="49961"/>
                  </a:lnTo>
                  <a:lnTo>
                    <a:pt x="1152550" y="52933"/>
                  </a:lnTo>
                  <a:lnTo>
                    <a:pt x="1152664" y="60477"/>
                  </a:lnTo>
                  <a:lnTo>
                    <a:pt x="1157135" y="69951"/>
                  </a:lnTo>
                  <a:lnTo>
                    <a:pt x="1155446" y="71640"/>
                  </a:lnTo>
                  <a:lnTo>
                    <a:pt x="1151178" y="80416"/>
                  </a:lnTo>
                  <a:lnTo>
                    <a:pt x="1151178" y="85178"/>
                  </a:lnTo>
                  <a:lnTo>
                    <a:pt x="1157732" y="93027"/>
                  </a:lnTo>
                  <a:lnTo>
                    <a:pt x="1156246" y="94208"/>
                  </a:lnTo>
                  <a:lnTo>
                    <a:pt x="1154950" y="95402"/>
                  </a:lnTo>
                  <a:lnTo>
                    <a:pt x="1154137" y="96291"/>
                  </a:lnTo>
                  <a:lnTo>
                    <a:pt x="1152766" y="97688"/>
                  </a:lnTo>
                  <a:lnTo>
                    <a:pt x="1148905" y="106222"/>
                  </a:lnTo>
                  <a:lnTo>
                    <a:pt x="1148943" y="109245"/>
                  </a:lnTo>
                  <a:lnTo>
                    <a:pt x="445884" y="109245"/>
                  </a:lnTo>
                  <a:lnTo>
                    <a:pt x="446392" y="107010"/>
                  </a:lnTo>
                  <a:lnTo>
                    <a:pt x="446316" y="100914"/>
                  </a:lnTo>
                  <a:lnTo>
                    <a:pt x="445871" y="99021"/>
                  </a:lnTo>
                  <a:lnTo>
                    <a:pt x="444868" y="97193"/>
                  </a:lnTo>
                  <a:lnTo>
                    <a:pt x="444144" y="95707"/>
                  </a:lnTo>
                  <a:lnTo>
                    <a:pt x="435114" y="89077"/>
                  </a:lnTo>
                  <a:lnTo>
                    <a:pt x="435114" y="102057"/>
                  </a:lnTo>
                  <a:lnTo>
                    <a:pt x="435063" y="106464"/>
                  </a:lnTo>
                  <a:lnTo>
                    <a:pt x="434809" y="107708"/>
                  </a:lnTo>
                  <a:lnTo>
                    <a:pt x="434149" y="109245"/>
                  </a:lnTo>
                  <a:lnTo>
                    <a:pt x="400037" y="109245"/>
                  </a:lnTo>
                  <a:lnTo>
                    <a:pt x="407276" y="95707"/>
                  </a:lnTo>
                  <a:lnTo>
                    <a:pt x="423202" y="96291"/>
                  </a:lnTo>
                  <a:lnTo>
                    <a:pt x="426872" y="96393"/>
                  </a:lnTo>
                  <a:lnTo>
                    <a:pt x="429755" y="97193"/>
                  </a:lnTo>
                  <a:lnTo>
                    <a:pt x="431838" y="98679"/>
                  </a:lnTo>
                  <a:lnTo>
                    <a:pt x="434022" y="100063"/>
                  </a:lnTo>
                  <a:lnTo>
                    <a:pt x="435114" y="102057"/>
                  </a:lnTo>
                  <a:lnTo>
                    <a:pt x="435114" y="89077"/>
                  </a:lnTo>
                  <a:lnTo>
                    <a:pt x="433768" y="88709"/>
                  </a:lnTo>
                  <a:lnTo>
                    <a:pt x="431292" y="87909"/>
                  </a:lnTo>
                  <a:lnTo>
                    <a:pt x="428510" y="87464"/>
                  </a:lnTo>
                  <a:lnTo>
                    <a:pt x="407035" y="86677"/>
                  </a:lnTo>
                  <a:lnTo>
                    <a:pt x="405041" y="86131"/>
                  </a:lnTo>
                  <a:lnTo>
                    <a:pt x="403631" y="85178"/>
                  </a:lnTo>
                  <a:lnTo>
                    <a:pt x="402069" y="84048"/>
                  </a:lnTo>
                  <a:lnTo>
                    <a:pt x="401320" y="82702"/>
                  </a:lnTo>
                  <a:lnTo>
                    <a:pt x="401320" y="79730"/>
                  </a:lnTo>
                  <a:lnTo>
                    <a:pt x="401574" y="78536"/>
                  </a:lnTo>
                  <a:lnTo>
                    <a:pt x="402666" y="76454"/>
                  </a:lnTo>
                  <a:lnTo>
                    <a:pt x="403364" y="75514"/>
                  </a:lnTo>
                  <a:lnTo>
                    <a:pt x="404152" y="74714"/>
                  </a:lnTo>
                  <a:lnTo>
                    <a:pt x="405345" y="75704"/>
                  </a:lnTo>
                  <a:lnTo>
                    <a:pt x="407085" y="76555"/>
                  </a:lnTo>
                  <a:lnTo>
                    <a:pt x="409359" y="77241"/>
                  </a:lnTo>
                  <a:lnTo>
                    <a:pt x="411645" y="77838"/>
                  </a:lnTo>
                  <a:lnTo>
                    <a:pt x="414020" y="78143"/>
                  </a:lnTo>
                  <a:lnTo>
                    <a:pt x="420077" y="78143"/>
                  </a:lnTo>
                  <a:lnTo>
                    <a:pt x="433616" y="72339"/>
                  </a:lnTo>
                  <a:lnTo>
                    <a:pt x="435800" y="70446"/>
                  </a:lnTo>
                  <a:lnTo>
                    <a:pt x="436473" y="69507"/>
                  </a:lnTo>
                  <a:lnTo>
                    <a:pt x="437438" y="68173"/>
                  </a:lnTo>
                  <a:lnTo>
                    <a:pt x="438162" y="66382"/>
                  </a:lnTo>
                  <a:lnTo>
                    <a:pt x="439724" y="62712"/>
                  </a:lnTo>
                  <a:lnTo>
                    <a:pt x="440296" y="59639"/>
                  </a:lnTo>
                  <a:lnTo>
                    <a:pt x="440321" y="53886"/>
                  </a:lnTo>
                  <a:lnTo>
                    <a:pt x="439966" y="51841"/>
                  </a:lnTo>
                  <a:lnTo>
                    <a:pt x="439305" y="49961"/>
                  </a:lnTo>
                  <a:lnTo>
                    <a:pt x="438683" y="47879"/>
                  </a:lnTo>
                  <a:lnTo>
                    <a:pt x="437591" y="46037"/>
                  </a:lnTo>
                  <a:lnTo>
                    <a:pt x="436003" y="44361"/>
                  </a:lnTo>
                  <a:lnTo>
                    <a:pt x="445477" y="44361"/>
                  </a:lnTo>
                  <a:lnTo>
                    <a:pt x="446976" y="38201"/>
                  </a:lnTo>
                  <a:lnTo>
                    <a:pt x="446811" y="37261"/>
                  </a:lnTo>
                  <a:lnTo>
                    <a:pt x="446417" y="36474"/>
                  </a:lnTo>
                  <a:lnTo>
                    <a:pt x="446125" y="35674"/>
                  </a:lnTo>
                  <a:lnTo>
                    <a:pt x="445579" y="35280"/>
                  </a:lnTo>
                  <a:lnTo>
                    <a:pt x="429450" y="35280"/>
                  </a:lnTo>
                  <a:lnTo>
                    <a:pt x="429450" y="57899"/>
                  </a:lnTo>
                  <a:lnTo>
                    <a:pt x="429209" y="59639"/>
                  </a:lnTo>
                  <a:lnTo>
                    <a:pt x="422160" y="68465"/>
                  </a:lnTo>
                  <a:lnTo>
                    <a:pt x="420573" y="69164"/>
                  </a:lnTo>
                  <a:lnTo>
                    <a:pt x="418693" y="69507"/>
                  </a:lnTo>
                  <a:lnTo>
                    <a:pt x="412343" y="69507"/>
                  </a:lnTo>
                  <a:lnTo>
                    <a:pt x="409117" y="68364"/>
                  </a:lnTo>
                  <a:lnTo>
                    <a:pt x="406831" y="66090"/>
                  </a:lnTo>
                  <a:lnTo>
                    <a:pt x="404545" y="63703"/>
                  </a:lnTo>
                  <a:lnTo>
                    <a:pt x="403402" y="60477"/>
                  </a:lnTo>
                  <a:lnTo>
                    <a:pt x="403517" y="53886"/>
                  </a:lnTo>
                  <a:lnTo>
                    <a:pt x="410552" y="43903"/>
                  </a:lnTo>
                  <a:lnTo>
                    <a:pt x="412140" y="43116"/>
                  </a:lnTo>
                  <a:lnTo>
                    <a:pt x="414020" y="42722"/>
                  </a:lnTo>
                  <a:lnTo>
                    <a:pt x="420471" y="42722"/>
                  </a:lnTo>
                  <a:lnTo>
                    <a:pt x="423748" y="43903"/>
                  </a:lnTo>
                  <a:lnTo>
                    <a:pt x="428307" y="48666"/>
                  </a:lnTo>
                  <a:lnTo>
                    <a:pt x="429412" y="51841"/>
                  </a:lnTo>
                  <a:lnTo>
                    <a:pt x="429450" y="57899"/>
                  </a:lnTo>
                  <a:lnTo>
                    <a:pt x="429450" y="35280"/>
                  </a:lnTo>
                  <a:lnTo>
                    <a:pt x="426173" y="35280"/>
                  </a:lnTo>
                  <a:lnTo>
                    <a:pt x="424789" y="34975"/>
                  </a:lnTo>
                  <a:lnTo>
                    <a:pt x="423303" y="34734"/>
                  </a:lnTo>
                  <a:lnTo>
                    <a:pt x="420128" y="34340"/>
                  </a:lnTo>
                  <a:lnTo>
                    <a:pt x="418388" y="34239"/>
                  </a:lnTo>
                  <a:lnTo>
                    <a:pt x="413029" y="34239"/>
                  </a:lnTo>
                  <a:lnTo>
                    <a:pt x="399389" y="40182"/>
                  </a:lnTo>
                  <a:lnTo>
                    <a:pt x="397306" y="42075"/>
                  </a:lnTo>
                  <a:lnTo>
                    <a:pt x="395706" y="44361"/>
                  </a:lnTo>
                  <a:lnTo>
                    <a:pt x="393293" y="49961"/>
                  </a:lnTo>
                  <a:lnTo>
                    <a:pt x="392722" y="52933"/>
                  </a:lnTo>
                  <a:lnTo>
                    <a:pt x="392836" y="60477"/>
                  </a:lnTo>
                  <a:lnTo>
                    <a:pt x="397306" y="69951"/>
                  </a:lnTo>
                  <a:lnTo>
                    <a:pt x="395617" y="71640"/>
                  </a:lnTo>
                  <a:lnTo>
                    <a:pt x="391350" y="80416"/>
                  </a:lnTo>
                  <a:lnTo>
                    <a:pt x="391350" y="85178"/>
                  </a:lnTo>
                  <a:lnTo>
                    <a:pt x="397903" y="93027"/>
                  </a:lnTo>
                  <a:lnTo>
                    <a:pt x="396417" y="94208"/>
                  </a:lnTo>
                  <a:lnTo>
                    <a:pt x="395122" y="95402"/>
                  </a:lnTo>
                  <a:lnTo>
                    <a:pt x="394309" y="96291"/>
                  </a:lnTo>
                  <a:lnTo>
                    <a:pt x="392938" y="97688"/>
                  </a:lnTo>
                  <a:lnTo>
                    <a:pt x="389077" y="106222"/>
                  </a:lnTo>
                  <a:lnTo>
                    <a:pt x="389115" y="109245"/>
                  </a:lnTo>
                  <a:lnTo>
                    <a:pt x="345617" y="109245"/>
                  </a:lnTo>
                  <a:lnTo>
                    <a:pt x="384162" y="3581"/>
                  </a:lnTo>
                  <a:lnTo>
                    <a:pt x="384365" y="2984"/>
                  </a:lnTo>
                  <a:lnTo>
                    <a:pt x="384340" y="2082"/>
                  </a:lnTo>
                  <a:lnTo>
                    <a:pt x="384251" y="1638"/>
                  </a:lnTo>
                  <a:lnTo>
                    <a:pt x="384149" y="1346"/>
                  </a:lnTo>
                  <a:lnTo>
                    <a:pt x="383971" y="1092"/>
                  </a:lnTo>
                  <a:lnTo>
                    <a:pt x="383578" y="901"/>
                  </a:lnTo>
                  <a:lnTo>
                    <a:pt x="383171" y="596"/>
                  </a:lnTo>
                  <a:lnTo>
                    <a:pt x="382625" y="406"/>
                  </a:lnTo>
                  <a:lnTo>
                    <a:pt x="381939" y="304"/>
                  </a:lnTo>
                  <a:lnTo>
                    <a:pt x="381241" y="101"/>
                  </a:lnTo>
                  <a:lnTo>
                    <a:pt x="380301" y="0"/>
                  </a:lnTo>
                  <a:lnTo>
                    <a:pt x="378218" y="0"/>
                  </a:lnTo>
                  <a:lnTo>
                    <a:pt x="377418" y="50"/>
                  </a:lnTo>
                  <a:lnTo>
                    <a:pt x="376720" y="152"/>
                  </a:lnTo>
                  <a:lnTo>
                    <a:pt x="376034" y="152"/>
                  </a:lnTo>
                  <a:lnTo>
                    <a:pt x="375437" y="254"/>
                  </a:lnTo>
                  <a:lnTo>
                    <a:pt x="374548" y="647"/>
                  </a:lnTo>
                  <a:lnTo>
                    <a:pt x="374192" y="952"/>
                  </a:lnTo>
                  <a:lnTo>
                    <a:pt x="373900" y="1346"/>
                  </a:lnTo>
                  <a:lnTo>
                    <a:pt x="373595" y="1638"/>
                  </a:lnTo>
                  <a:lnTo>
                    <a:pt x="373354" y="2082"/>
                  </a:lnTo>
                  <a:lnTo>
                    <a:pt x="334302" y="109245"/>
                  </a:lnTo>
                  <a:lnTo>
                    <a:pt x="291693" y="109245"/>
                  </a:lnTo>
                  <a:lnTo>
                    <a:pt x="330250" y="3581"/>
                  </a:lnTo>
                  <a:lnTo>
                    <a:pt x="330441" y="2984"/>
                  </a:lnTo>
                  <a:lnTo>
                    <a:pt x="330428" y="2082"/>
                  </a:lnTo>
                  <a:lnTo>
                    <a:pt x="330339" y="1638"/>
                  </a:lnTo>
                  <a:lnTo>
                    <a:pt x="330225" y="1346"/>
                  </a:lnTo>
                  <a:lnTo>
                    <a:pt x="330047" y="1092"/>
                  </a:lnTo>
                  <a:lnTo>
                    <a:pt x="329653" y="901"/>
                  </a:lnTo>
                  <a:lnTo>
                    <a:pt x="329260" y="596"/>
                  </a:lnTo>
                  <a:lnTo>
                    <a:pt x="328714" y="406"/>
                  </a:lnTo>
                  <a:lnTo>
                    <a:pt x="328015" y="304"/>
                  </a:lnTo>
                  <a:lnTo>
                    <a:pt x="327317" y="101"/>
                  </a:lnTo>
                  <a:lnTo>
                    <a:pt x="326377" y="0"/>
                  </a:lnTo>
                  <a:lnTo>
                    <a:pt x="324294" y="0"/>
                  </a:lnTo>
                  <a:lnTo>
                    <a:pt x="323507" y="50"/>
                  </a:lnTo>
                  <a:lnTo>
                    <a:pt x="322808" y="152"/>
                  </a:lnTo>
                  <a:lnTo>
                    <a:pt x="322110" y="152"/>
                  </a:lnTo>
                  <a:lnTo>
                    <a:pt x="321513" y="254"/>
                  </a:lnTo>
                  <a:lnTo>
                    <a:pt x="320624" y="647"/>
                  </a:lnTo>
                  <a:lnTo>
                    <a:pt x="320281" y="952"/>
                  </a:lnTo>
                  <a:lnTo>
                    <a:pt x="319976" y="1346"/>
                  </a:lnTo>
                  <a:lnTo>
                    <a:pt x="319684" y="1638"/>
                  </a:lnTo>
                  <a:lnTo>
                    <a:pt x="319430" y="2082"/>
                  </a:lnTo>
                  <a:lnTo>
                    <a:pt x="280390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41" y="61963"/>
                  </a:lnTo>
                  <a:lnTo>
                    <a:pt x="233248" y="58153"/>
                  </a:lnTo>
                  <a:lnTo>
                    <a:pt x="231457" y="50215"/>
                  </a:lnTo>
                  <a:lnTo>
                    <a:pt x="230022" y="46736"/>
                  </a:lnTo>
                  <a:lnTo>
                    <a:pt x="228028" y="43764"/>
                  </a:lnTo>
                  <a:lnTo>
                    <a:pt x="226047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05" y="72186"/>
                  </a:lnTo>
                  <a:lnTo>
                    <a:pt x="221627" y="73875"/>
                  </a:lnTo>
                  <a:lnTo>
                    <a:pt x="220446" y="79425"/>
                  </a:lnTo>
                  <a:lnTo>
                    <a:pt x="219506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89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85" y="53479"/>
                  </a:lnTo>
                  <a:lnTo>
                    <a:pt x="192062" y="51650"/>
                  </a:lnTo>
                  <a:lnTo>
                    <a:pt x="193598" y="50215"/>
                  </a:lnTo>
                  <a:lnTo>
                    <a:pt x="195237" y="48577"/>
                  </a:lnTo>
                  <a:lnTo>
                    <a:pt x="196735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41" y="44754"/>
                  </a:lnTo>
                  <a:lnTo>
                    <a:pt x="203822" y="43954"/>
                  </a:lnTo>
                  <a:lnTo>
                    <a:pt x="205257" y="43764"/>
                  </a:lnTo>
                  <a:lnTo>
                    <a:pt x="209626" y="43764"/>
                  </a:lnTo>
                  <a:lnTo>
                    <a:pt x="212064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78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34" y="34836"/>
                  </a:lnTo>
                  <a:lnTo>
                    <a:pt x="201244" y="35229"/>
                  </a:lnTo>
                  <a:lnTo>
                    <a:pt x="199453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02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61" y="35382"/>
                  </a:lnTo>
                  <a:lnTo>
                    <a:pt x="185166" y="35229"/>
                  </a:lnTo>
                  <a:lnTo>
                    <a:pt x="183984" y="35026"/>
                  </a:lnTo>
                  <a:lnTo>
                    <a:pt x="183184" y="34975"/>
                  </a:lnTo>
                  <a:lnTo>
                    <a:pt x="181305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27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34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51" y="125018"/>
                  </a:lnTo>
                  <a:lnTo>
                    <a:pt x="184035" y="125018"/>
                  </a:lnTo>
                  <a:lnTo>
                    <a:pt x="188290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397700" y="121818"/>
                  </a:lnTo>
                  <a:lnTo>
                    <a:pt x="400380" y="122885"/>
                  </a:lnTo>
                  <a:lnTo>
                    <a:pt x="403860" y="123685"/>
                  </a:lnTo>
                  <a:lnTo>
                    <a:pt x="407327" y="124574"/>
                  </a:lnTo>
                  <a:lnTo>
                    <a:pt x="411543" y="125018"/>
                  </a:lnTo>
                  <a:lnTo>
                    <a:pt x="421665" y="125018"/>
                  </a:lnTo>
                  <a:lnTo>
                    <a:pt x="426135" y="124472"/>
                  </a:lnTo>
                  <a:lnTo>
                    <a:pt x="433666" y="122288"/>
                  </a:lnTo>
                  <a:lnTo>
                    <a:pt x="434606" y="121818"/>
                  </a:lnTo>
                  <a:lnTo>
                    <a:pt x="1157528" y="121818"/>
                  </a:lnTo>
                  <a:lnTo>
                    <a:pt x="1160208" y="122885"/>
                  </a:lnTo>
                  <a:lnTo>
                    <a:pt x="1163688" y="123685"/>
                  </a:lnTo>
                  <a:lnTo>
                    <a:pt x="1167155" y="124574"/>
                  </a:lnTo>
                  <a:lnTo>
                    <a:pt x="1171371" y="125018"/>
                  </a:lnTo>
                  <a:lnTo>
                    <a:pt x="1181493" y="125018"/>
                  </a:lnTo>
                  <a:lnTo>
                    <a:pt x="1185964" y="124472"/>
                  </a:lnTo>
                  <a:lnTo>
                    <a:pt x="1193495" y="122288"/>
                  </a:lnTo>
                  <a:lnTo>
                    <a:pt x="1194435" y="121818"/>
                  </a:lnTo>
                  <a:lnTo>
                    <a:pt x="1264856" y="121818"/>
                  </a:lnTo>
                  <a:lnTo>
                    <a:pt x="1264856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34842" y="2012275"/>
            <a:ext cx="3347720" cy="125095"/>
            <a:chOff x="734842" y="2012275"/>
            <a:chExt cx="3347720" cy="125095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842" y="2017484"/>
              <a:ext cx="1697697" cy="119806"/>
            </a:xfrm>
            <a:prstGeom prst="rect">
              <a:avLst/>
            </a:prstGeom>
          </p:spPr>
        </p:pic>
        <p:sp>
          <p:nvSpPr>
            <p:cNvPr id="28" name="object 28">
              <a:hlinkClick r:id="rId16"/>
            </p:cNvPr>
            <p:cNvSpPr/>
            <p:nvPr/>
          </p:nvSpPr>
          <p:spPr>
            <a:xfrm>
              <a:off x="2474455" y="2012276"/>
              <a:ext cx="1607820" cy="125095"/>
            </a:xfrm>
            <a:custGeom>
              <a:avLst/>
              <a:gdLst/>
              <a:ahLst/>
              <a:cxnLst/>
              <a:rect l="l" t="t" r="r" b="b"/>
              <a:pathLst>
                <a:path w="1607820" h="125094">
                  <a:moveTo>
                    <a:pt x="63157" y="99123"/>
                  </a:moveTo>
                  <a:lnTo>
                    <a:pt x="63131" y="55524"/>
                  </a:lnTo>
                  <a:lnTo>
                    <a:pt x="62865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34" y="43954"/>
                  </a:lnTo>
                  <a:lnTo>
                    <a:pt x="59982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32" y="37553"/>
                  </a:lnTo>
                  <a:lnTo>
                    <a:pt x="48869" y="34785"/>
                  </a:lnTo>
                  <a:lnTo>
                    <a:pt x="45453" y="34086"/>
                  </a:lnTo>
                  <a:lnTo>
                    <a:pt x="38011" y="34086"/>
                  </a:lnTo>
                  <a:lnTo>
                    <a:pt x="34683" y="34925"/>
                  </a:lnTo>
                  <a:lnTo>
                    <a:pt x="31407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40" y="6705"/>
                  </a:lnTo>
                  <a:lnTo>
                    <a:pt x="21234" y="6108"/>
                  </a:lnTo>
                  <a:lnTo>
                    <a:pt x="20942" y="5905"/>
                  </a:lnTo>
                  <a:lnTo>
                    <a:pt x="20548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70" y="5219"/>
                  </a:lnTo>
                  <a:lnTo>
                    <a:pt x="14986" y="5219"/>
                  </a:lnTo>
                  <a:lnTo>
                    <a:pt x="14046" y="5257"/>
                  </a:lnTo>
                  <a:lnTo>
                    <a:pt x="12560" y="5461"/>
                  </a:lnTo>
                  <a:lnTo>
                    <a:pt x="11963" y="5613"/>
                  </a:lnTo>
                  <a:lnTo>
                    <a:pt x="11468" y="5803"/>
                  </a:lnTo>
                  <a:lnTo>
                    <a:pt x="11074" y="5905"/>
                  </a:lnTo>
                  <a:lnTo>
                    <a:pt x="10769" y="6108"/>
                  </a:lnTo>
                  <a:lnTo>
                    <a:pt x="10566" y="6400"/>
                  </a:lnTo>
                  <a:lnTo>
                    <a:pt x="10477" y="6705"/>
                  </a:lnTo>
                  <a:lnTo>
                    <a:pt x="10566" y="99428"/>
                  </a:lnTo>
                  <a:lnTo>
                    <a:pt x="14986" y="100609"/>
                  </a:lnTo>
                  <a:lnTo>
                    <a:pt x="17170" y="100609"/>
                  </a:lnTo>
                  <a:lnTo>
                    <a:pt x="21729" y="55524"/>
                  </a:lnTo>
                  <a:lnTo>
                    <a:pt x="24815" y="51752"/>
                  </a:lnTo>
                  <a:lnTo>
                    <a:pt x="27736" y="48869"/>
                  </a:lnTo>
                  <a:lnTo>
                    <a:pt x="33388" y="44805"/>
                  </a:lnTo>
                  <a:lnTo>
                    <a:pt x="35013" y="44208"/>
                  </a:lnTo>
                  <a:lnTo>
                    <a:pt x="36220" y="43764"/>
                  </a:lnTo>
                  <a:lnTo>
                    <a:pt x="41186" y="43764"/>
                  </a:lnTo>
                  <a:lnTo>
                    <a:pt x="43065" y="44208"/>
                  </a:lnTo>
                  <a:lnTo>
                    <a:pt x="44653" y="45097"/>
                  </a:lnTo>
                  <a:lnTo>
                    <a:pt x="46342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58" y="51993"/>
                  </a:lnTo>
                  <a:lnTo>
                    <a:pt x="51054" y="54178"/>
                  </a:lnTo>
                  <a:lnTo>
                    <a:pt x="51650" y="56261"/>
                  </a:lnTo>
                  <a:lnTo>
                    <a:pt x="51943" y="59042"/>
                  </a:lnTo>
                  <a:lnTo>
                    <a:pt x="52044" y="99123"/>
                  </a:lnTo>
                  <a:lnTo>
                    <a:pt x="52247" y="99428"/>
                  </a:lnTo>
                  <a:lnTo>
                    <a:pt x="56515" y="100609"/>
                  </a:lnTo>
                  <a:lnTo>
                    <a:pt x="58699" y="100609"/>
                  </a:lnTo>
                  <a:lnTo>
                    <a:pt x="62953" y="99428"/>
                  </a:lnTo>
                  <a:lnTo>
                    <a:pt x="63157" y="99123"/>
                  </a:lnTo>
                  <a:close/>
                </a:path>
                <a:path w="1607820" h="125094">
                  <a:moveTo>
                    <a:pt x="115620" y="41732"/>
                  </a:moveTo>
                  <a:lnTo>
                    <a:pt x="115570" y="38404"/>
                  </a:lnTo>
                  <a:lnTo>
                    <a:pt x="115468" y="37211"/>
                  </a:lnTo>
                  <a:lnTo>
                    <a:pt x="115316" y="36766"/>
                  </a:lnTo>
                  <a:lnTo>
                    <a:pt x="115023" y="36474"/>
                  </a:lnTo>
                  <a:lnTo>
                    <a:pt x="114820" y="36068"/>
                  </a:lnTo>
                  <a:lnTo>
                    <a:pt x="114579" y="35775"/>
                  </a:lnTo>
                  <a:lnTo>
                    <a:pt x="114274" y="35572"/>
                  </a:lnTo>
                  <a:lnTo>
                    <a:pt x="114084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63" y="20142"/>
                  </a:lnTo>
                  <a:lnTo>
                    <a:pt x="97459" y="19951"/>
                  </a:lnTo>
                  <a:lnTo>
                    <a:pt x="97256" y="19646"/>
                  </a:lnTo>
                  <a:lnTo>
                    <a:pt x="96964" y="19405"/>
                  </a:lnTo>
                  <a:lnTo>
                    <a:pt x="96164" y="19011"/>
                  </a:lnTo>
                  <a:lnTo>
                    <a:pt x="95580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48" y="35280"/>
                  </a:lnTo>
                  <a:lnTo>
                    <a:pt x="77571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77" y="36068"/>
                  </a:lnTo>
                  <a:lnTo>
                    <a:pt x="76174" y="36474"/>
                  </a:lnTo>
                  <a:lnTo>
                    <a:pt x="75984" y="36766"/>
                  </a:lnTo>
                  <a:lnTo>
                    <a:pt x="75831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80" y="42913"/>
                  </a:lnTo>
                  <a:lnTo>
                    <a:pt x="76581" y="44310"/>
                  </a:lnTo>
                  <a:lnTo>
                    <a:pt x="77114" y="44653"/>
                  </a:lnTo>
                  <a:lnTo>
                    <a:pt x="86448" y="44653"/>
                  </a:lnTo>
                  <a:lnTo>
                    <a:pt x="86448" y="84099"/>
                  </a:lnTo>
                  <a:lnTo>
                    <a:pt x="101130" y="101358"/>
                  </a:lnTo>
                  <a:lnTo>
                    <a:pt x="105397" y="101358"/>
                  </a:lnTo>
                  <a:lnTo>
                    <a:pt x="106438" y="101257"/>
                  </a:lnTo>
                  <a:lnTo>
                    <a:pt x="107429" y="101053"/>
                  </a:lnTo>
                  <a:lnTo>
                    <a:pt x="108521" y="100965"/>
                  </a:lnTo>
                  <a:lnTo>
                    <a:pt x="115316" y="97193"/>
                  </a:lnTo>
                  <a:lnTo>
                    <a:pt x="115519" y="96393"/>
                  </a:lnTo>
                  <a:lnTo>
                    <a:pt x="115570" y="92481"/>
                  </a:lnTo>
                  <a:lnTo>
                    <a:pt x="115468" y="91681"/>
                  </a:lnTo>
                  <a:lnTo>
                    <a:pt x="115379" y="90982"/>
                  </a:lnTo>
                  <a:lnTo>
                    <a:pt x="115176" y="90639"/>
                  </a:lnTo>
                  <a:lnTo>
                    <a:pt x="115074" y="90347"/>
                  </a:lnTo>
                  <a:lnTo>
                    <a:pt x="114922" y="90144"/>
                  </a:lnTo>
                  <a:lnTo>
                    <a:pt x="114719" y="90043"/>
                  </a:lnTo>
                  <a:lnTo>
                    <a:pt x="114528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84" y="89903"/>
                  </a:lnTo>
                  <a:lnTo>
                    <a:pt x="112877" y="90144"/>
                  </a:lnTo>
                  <a:lnTo>
                    <a:pt x="112496" y="90347"/>
                  </a:lnTo>
                  <a:lnTo>
                    <a:pt x="111848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67" y="91186"/>
                  </a:lnTo>
                  <a:lnTo>
                    <a:pt x="108280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38" y="90639"/>
                  </a:lnTo>
                  <a:lnTo>
                    <a:pt x="99542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84" y="44653"/>
                  </a:lnTo>
                  <a:lnTo>
                    <a:pt x="114630" y="44310"/>
                  </a:lnTo>
                  <a:lnTo>
                    <a:pt x="115417" y="42913"/>
                  </a:lnTo>
                  <a:lnTo>
                    <a:pt x="115620" y="41732"/>
                  </a:lnTo>
                  <a:close/>
                </a:path>
                <a:path w="1607820" h="125094">
                  <a:moveTo>
                    <a:pt x="162382" y="41732"/>
                  </a:moveTo>
                  <a:lnTo>
                    <a:pt x="162331" y="38404"/>
                  </a:lnTo>
                  <a:lnTo>
                    <a:pt x="162229" y="37211"/>
                  </a:lnTo>
                  <a:lnTo>
                    <a:pt x="162077" y="36766"/>
                  </a:lnTo>
                  <a:lnTo>
                    <a:pt x="161785" y="36474"/>
                  </a:lnTo>
                  <a:lnTo>
                    <a:pt x="161582" y="36068"/>
                  </a:lnTo>
                  <a:lnTo>
                    <a:pt x="161340" y="35775"/>
                  </a:lnTo>
                  <a:lnTo>
                    <a:pt x="161036" y="35572"/>
                  </a:lnTo>
                  <a:lnTo>
                    <a:pt x="160845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24" y="20142"/>
                  </a:lnTo>
                  <a:lnTo>
                    <a:pt x="144221" y="19951"/>
                  </a:lnTo>
                  <a:lnTo>
                    <a:pt x="144018" y="19646"/>
                  </a:lnTo>
                  <a:lnTo>
                    <a:pt x="143725" y="19405"/>
                  </a:lnTo>
                  <a:lnTo>
                    <a:pt x="142925" y="19011"/>
                  </a:lnTo>
                  <a:lnTo>
                    <a:pt x="142341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210" y="35280"/>
                  </a:lnTo>
                  <a:lnTo>
                    <a:pt x="124333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39" y="36068"/>
                  </a:lnTo>
                  <a:lnTo>
                    <a:pt x="122936" y="36474"/>
                  </a:lnTo>
                  <a:lnTo>
                    <a:pt x="122745" y="36766"/>
                  </a:lnTo>
                  <a:lnTo>
                    <a:pt x="122593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42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210" y="44653"/>
                  </a:lnTo>
                  <a:lnTo>
                    <a:pt x="133210" y="84099"/>
                  </a:lnTo>
                  <a:lnTo>
                    <a:pt x="147891" y="101358"/>
                  </a:lnTo>
                  <a:lnTo>
                    <a:pt x="152158" y="101358"/>
                  </a:lnTo>
                  <a:lnTo>
                    <a:pt x="153200" y="101257"/>
                  </a:lnTo>
                  <a:lnTo>
                    <a:pt x="154190" y="101053"/>
                  </a:lnTo>
                  <a:lnTo>
                    <a:pt x="155282" y="100965"/>
                  </a:lnTo>
                  <a:lnTo>
                    <a:pt x="162077" y="97193"/>
                  </a:lnTo>
                  <a:lnTo>
                    <a:pt x="162280" y="96393"/>
                  </a:lnTo>
                  <a:lnTo>
                    <a:pt x="162331" y="92481"/>
                  </a:lnTo>
                  <a:lnTo>
                    <a:pt x="162229" y="91681"/>
                  </a:lnTo>
                  <a:lnTo>
                    <a:pt x="162140" y="90982"/>
                  </a:lnTo>
                  <a:lnTo>
                    <a:pt x="161937" y="90639"/>
                  </a:lnTo>
                  <a:lnTo>
                    <a:pt x="161836" y="90347"/>
                  </a:lnTo>
                  <a:lnTo>
                    <a:pt x="161683" y="90144"/>
                  </a:lnTo>
                  <a:lnTo>
                    <a:pt x="161480" y="90043"/>
                  </a:lnTo>
                  <a:lnTo>
                    <a:pt x="161290" y="89852"/>
                  </a:lnTo>
                  <a:lnTo>
                    <a:pt x="161086" y="89750"/>
                  </a:lnTo>
                  <a:lnTo>
                    <a:pt x="160489" y="89750"/>
                  </a:lnTo>
                  <a:lnTo>
                    <a:pt x="160045" y="89903"/>
                  </a:lnTo>
                  <a:lnTo>
                    <a:pt x="159639" y="90144"/>
                  </a:lnTo>
                  <a:lnTo>
                    <a:pt x="159258" y="90347"/>
                  </a:lnTo>
                  <a:lnTo>
                    <a:pt x="158610" y="90589"/>
                  </a:lnTo>
                  <a:lnTo>
                    <a:pt x="157911" y="90792"/>
                  </a:lnTo>
                  <a:lnTo>
                    <a:pt x="157314" y="90982"/>
                  </a:lnTo>
                  <a:lnTo>
                    <a:pt x="156629" y="91186"/>
                  </a:lnTo>
                  <a:lnTo>
                    <a:pt x="155041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99" y="90639"/>
                  </a:lnTo>
                  <a:lnTo>
                    <a:pt x="146304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45" y="44653"/>
                  </a:lnTo>
                  <a:lnTo>
                    <a:pt x="161391" y="44310"/>
                  </a:lnTo>
                  <a:lnTo>
                    <a:pt x="162179" y="42913"/>
                  </a:lnTo>
                  <a:lnTo>
                    <a:pt x="162382" y="41732"/>
                  </a:lnTo>
                  <a:close/>
                </a:path>
                <a:path w="1607820" h="125094">
                  <a:moveTo>
                    <a:pt x="289179" y="79133"/>
                  </a:moveTo>
                  <a:lnTo>
                    <a:pt x="288734" y="76898"/>
                  </a:lnTo>
                  <a:lnTo>
                    <a:pt x="287909" y="75158"/>
                  </a:lnTo>
                  <a:lnTo>
                    <a:pt x="286943" y="73025"/>
                  </a:lnTo>
                  <a:lnTo>
                    <a:pt x="285762" y="71399"/>
                  </a:lnTo>
                  <a:lnTo>
                    <a:pt x="284264" y="70104"/>
                  </a:lnTo>
                  <a:lnTo>
                    <a:pt x="282879" y="68719"/>
                  </a:lnTo>
                  <a:lnTo>
                    <a:pt x="281241" y="67576"/>
                  </a:lnTo>
                  <a:lnTo>
                    <a:pt x="279361" y="66675"/>
                  </a:lnTo>
                  <a:lnTo>
                    <a:pt x="277469" y="65684"/>
                  </a:lnTo>
                  <a:lnTo>
                    <a:pt x="275539" y="64795"/>
                  </a:lnTo>
                  <a:lnTo>
                    <a:pt x="273558" y="63995"/>
                  </a:lnTo>
                  <a:lnTo>
                    <a:pt x="271665" y="63207"/>
                  </a:lnTo>
                  <a:lnTo>
                    <a:pt x="269786" y="62458"/>
                  </a:lnTo>
                  <a:lnTo>
                    <a:pt x="267893" y="61772"/>
                  </a:lnTo>
                  <a:lnTo>
                    <a:pt x="266014" y="60972"/>
                  </a:lnTo>
                  <a:lnTo>
                    <a:pt x="258076" y="53428"/>
                  </a:lnTo>
                  <a:lnTo>
                    <a:pt x="258152" y="49860"/>
                  </a:lnTo>
                  <a:lnTo>
                    <a:pt x="264325" y="43459"/>
                  </a:lnTo>
                  <a:lnTo>
                    <a:pt x="265811" y="42964"/>
                  </a:lnTo>
                  <a:lnTo>
                    <a:pt x="267500" y="42722"/>
                  </a:lnTo>
                  <a:lnTo>
                    <a:pt x="271564" y="42722"/>
                  </a:lnTo>
                  <a:lnTo>
                    <a:pt x="273456" y="42964"/>
                  </a:lnTo>
                  <a:lnTo>
                    <a:pt x="275043" y="43459"/>
                  </a:lnTo>
                  <a:lnTo>
                    <a:pt x="276733" y="43954"/>
                  </a:lnTo>
                  <a:lnTo>
                    <a:pt x="278168" y="44500"/>
                  </a:lnTo>
                  <a:lnTo>
                    <a:pt x="279361" y="45097"/>
                  </a:lnTo>
                  <a:lnTo>
                    <a:pt x="280644" y="45694"/>
                  </a:lnTo>
                  <a:lnTo>
                    <a:pt x="281686" y="46240"/>
                  </a:lnTo>
                  <a:lnTo>
                    <a:pt x="283273" y="47231"/>
                  </a:lnTo>
                  <a:lnTo>
                    <a:pt x="283870" y="47485"/>
                  </a:lnTo>
                  <a:lnTo>
                    <a:pt x="284568" y="47485"/>
                  </a:lnTo>
                  <a:lnTo>
                    <a:pt x="284810" y="47434"/>
                  </a:lnTo>
                  <a:lnTo>
                    <a:pt x="285013" y="47332"/>
                  </a:lnTo>
                  <a:lnTo>
                    <a:pt x="285216" y="47129"/>
                  </a:lnTo>
                  <a:lnTo>
                    <a:pt x="285356" y="46837"/>
                  </a:lnTo>
                  <a:lnTo>
                    <a:pt x="285457" y="46443"/>
                  </a:lnTo>
                  <a:lnTo>
                    <a:pt x="285661" y="46037"/>
                  </a:lnTo>
                  <a:lnTo>
                    <a:pt x="285775" y="45694"/>
                  </a:lnTo>
                  <a:lnTo>
                    <a:pt x="286004" y="44500"/>
                  </a:lnTo>
                  <a:lnTo>
                    <a:pt x="286054" y="42722"/>
                  </a:lnTo>
                  <a:lnTo>
                    <a:pt x="286004" y="41732"/>
                  </a:lnTo>
                  <a:lnTo>
                    <a:pt x="285711" y="40335"/>
                  </a:lnTo>
                  <a:lnTo>
                    <a:pt x="285610" y="40043"/>
                  </a:lnTo>
                  <a:lnTo>
                    <a:pt x="285508" y="39293"/>
                  </a:lnTo>
                  <a:lnTo>
                    <a:pt x="285305" y="39001"/>
                  </a:lnTo>
                  <a:lnTo>
                    <a:pt x="285216" y="38696"/>
                  </a:lnTo>
                  <a:lnTo>
                    <a:pt x="284911" y="38404"/>
                  </a:lnTo>
                  <a:lnTo>
                    <a:pt x="284416" y="38100"/>
                  </a:lnTo>
                  <a:lnTo>
                    <a:pt x="283921" y="37706"/>
                  </a:lnTo>
                  <a:lnTo>
                    <a:pt x="283184" y="37261"/>
                  </a:lnTo>
                  <a:lnTo>
                    <a:pt x="282181" y="36766"/>
                  </a:lnTo>
                  <a:lnTo>
                    <a:pt x="281292" y="36271"/>
                  </a:lnTo>
                  <a:lnTo>
                    <a:pt x="280200" y="35826"/>
                  </a:lnTo>
                  <a:lnTo>
                    <a:pt x="277622" y="35026"/>
                  </a:lnTo>
                  <a:lnTo>
                    <a:pt x="276136" y="34734"/>
                  </a:lnTo>
                  <a:lnTo>
                    <a:pt x="274447" y="34531"/>
                  </a:lnTo>
                  <a:lnTo>
                    <a:pt x="272859" y="34239"/>
                  </a:lnTo>
                  <a:lnTo>
                    <a:pt x="271221" y="34086"/>
                  </a:lnTo>
                  <a:lnTo>
                    <a:pt x="265861" y="34086"/>
                  </a:lnTo>
                  <a:lnTo>
                    <a:pt x="262636" y="34582"/>
                  </a:lnTo>
                  <a:lnTo>
                    <a:pt x="257086" y="36563"/>
                  </a:lnTo>
                  <a:lnTo>
                    <a:pt x="254749" y="37909"/>
                  </a:lnTo>
                  <a:lnTo>
                    <a:pt x="252869" y="39598"/>
                  </a:lnTo>
                  <a:lnTo>
                    <a:pt x="250977" y="41186"/>
                  </a:lnTo>
                  <a:lnTo>
                    <a:pt x="249542" y="43116"/>
                  </a:lnTo>
                  <a:lnTo>
                    <a:pt x="247662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78" y="73482"/>
                  </a:lnTo>
                  <a:lnTo>
                    <a:pt x="271716" y="74269"/>
                  </a:lnTo>
                  <a:lnTo>
                    <a:pt x="273113" y="75158"/>
                  </a:lnTo>
                  <a:lnTo>
                    <a:pt x="274599" y="76060"/>
                  </a:lnTo>
                  <a:lnTo>
                    <a:pt x="275780" y="77101"/>
                  </a:lnTo>
                  <a:lnTo>
                    <a:pt x="277571" y="79476"/>
                  </a:lnTo>
                  <a:lnTo>
                    <a:pt x="278015" y="80924"/>
                  </a:lnTo>
                  <a:lnTo>
                    <a:pt x="277901" y="84886"/>
                  </a:lnTo>
                  <a:lnTo>
                    <a:pt x="274447" y="90043"/>
                  </a:lnTo>
                  <a:lnTo>
                    <a:pt x="273354" y="90843"/>
                  </a:lnTo>
                  <a:lnTo>
                    <a:pt x="272021" y="91440"/>
                  </a:lnTo>
                  <a:lnTo>
                    <a:pt x="268935" y="92227"/>
                  </a:lnTo>
                  <a:lnTo>
                    <a:pt x="267258" y="92430"/>
                  </a:lnTo>
                  <a:lnTo>
                    <a:pt x="262788" y="92430"/>
                  </a:lnTo>
                  <a:lnTo>
                    <a:pt x="248894" y="86918"/>
                  </a:lnTo>
                  <a:lnTo>
                    <a:pt x="248158" y="86626"/>
                  </a:lnTo>
                  <a:lnTo>
                    <a:pt x="247357" y="86626"/>
                  </a:lnTo>
                  <a:lnTo>
                    <a:pt x="247065" y="86728"/>
                  </a:lnTo>
                  <a:lnTo>
                    <a:pt x="246761" y="86918"/>
                  </a:lnTo>
                  <a:lnTo>
                    <a:pt x="246570" y="87020"/>
                  </a:lnTo>
                  <a:lnTo>
                    <a:pt x="245821" y="93764"/>
                  </a:lnTo>
                  <a:lnTo>
                    <a:pt x="246011" y="94615"/>
                  </a:lnTo>
                  <a:lnTo>
                    <a:pt x="258826" y="100914"/>
                  </a:lnTo>
                  <a:lnTo>
                    <a:pt x="260807" y="101307"/>
                  </a:lnTo>
                  <a:lnTo>
                    <a:pt x="262890" y="101511"/>
                  </a:lnTo>
                  <a:lnTo>
                    <a:pt x="268643" y="101511"/>
                  </a:lnTo>
                  <a:lnTo>
                    <a:pt x="271868" y="101053"/>
                  </a:lnTo>
                  <a:lnTo>
                    <a:pt x="274739" y="100164"/>
                  </a:lnTo>
                  <a:lnTo>
                    <a:pt x="277723" y="99275"/>
                  </a:lnTo>
                  <a:lnTo>
                    <a:pt x="280250" y="97980"/>
                  </a:lnTo>
                  <a:lnTo>
                    <a:pt x="282333" y="96291"/>
                  </a:lnTo>
                  <a:lnTo>
                    <a:pt x="284518" y="94615"/>
                  </a:lnTo>
                  <a:lnTo>
                    <a:pt x="286169" y="92621"/>
                  </a:lnTo>
                  <a:lnTo>
                    <a:pt x="286283" y="92430"/>
                  </a:lnTo>
                  <a:lnTo>
                    <a:pt x="288582" y="87718"/>
                  </a:lnTo>
                  <a:lnTo>
                    <a:pt x="289179" y="84886"/>
                  </a:lnTo>
                  <a:lnTo>
                    <a:pt x="289179" y="79133"/>
                  </a:lnTo>
                  <a:close/>
                </a:path>
                <a:path w="1607820" h="125094">
                  <a:moveTo>
                    <a:pt x="321805" y="90144"/>
                  </a:moveTo>
                  <a:lnTo>
                    <a:pt x="316153" y="84988"/>
                  </a:lnTo>
                  <a:lnTo>
                    <a:pt x="313270" y="84988"/>
                  </a:lnTo>
                  <a:lnTo>
                    <a:pt x="307721" y="90144"/>
                  </a:lnTo>
                  <a:lnTo>
                    <a:pt x="307721" y="95745"/>
                  </a:lnTo>
                  <a:lnTo>
                    <a:pt x="311188" y="100317"/>
                  </a:lnTo>
                  <a:lnTo>
                    <a:pt x="312077" y="100609"/>
                  </a:lnTo>
                  <a:lnTo>
                    <a:pt x="313270" y="100761"/>
                  </a:lnTo>
                  <a:lnTo>
                    <a:pt x="316153" y="100761"/>
                  </a:lnTo>
                  <a:lnTo>
                    <a:pt x="317284" y="100609"/>
                  </a:lnTo>
                  <a:lnTo>
                    <a:pt x="318185" y="100317"/>
                  </a:lnTo>
                  <a:lnTo>
                    <a:pt x="319074" y="100114"/>
                  </a:lnTo>
                  <a:lnTo>
                    <a:pt x="319824" y="99720"/>
                  </a:lnTo>
                  <a:lnTo>
                    <a:pt x="321005" y="98526"/>
                  </a:lnTo>
                  <a:lnTo>
                    <a:pt x="321411" y="97739"/>
                  </a:lnTo>
                  <a:lnTo>
                    <a:pt x="321805" y="95745"/>
                  </a:lnTo>
                  <a:lnTo>
                    <a:pt x="321805" y="90144"/>
                  </a:lnTo>
                  <a:close/>
                </a:path>
                <a:path w="1607820" h="125094">
                  <a:moveTo>
                    <a:pt x="321805" y="42811"/>
                  </a:moveTo>
                  <a:lnTo>
                    <a:pt x="318185" y="38100"/>
                  </a:lnTo>
                  <a:lnTo>
                    <a:pt x="317284" y="37807"/>
                  </a:lnTo>
                  <a:lnTo>
                    <a:pt x="316153" y="37655"/>
                  </a:lnTo>
                  <a:lnTo>
                    <a:pt x="313270" y="37655"/>
                  </a:lnTo>
                  <a:lnTo>
                    <a:pt x="312077" y="37807"/>
                  </a:lnTo>
                  <a:lnTo>
                    <a:pt x="311188" y="38100"/>
                  </a:lnTo>
                  <a:lnTo>
                    <a:pt x="310299" y="38303"/>
                  </a:lnTo>
                  <a:lnTo>
                    <a:pt x="307721" y="42811"/>
                  </a:lnTo>
                  <a:lnTo>
                    <a:pt x="307721" y="48272"/>
                  </a:lnTo>
                  <a:lnTo>
                    <a:pt x="313270" y="53428"/>
                  </a:lnTo>
                  <a:lnTo>
                    <a:pt x="316153" y="53428"/>
                  </a:lnTo>
                  <a:lnTo>
                    <a:pt x="321805" y="48272"/>
                  </a:lnTo>
                  <a:lnTo>
                    <a:pt x="321805" y="42811"/>
                  </a:lnTo>
                  <a:close/>
                </a:path>
                <a:path w="1607820" h="125094">
                  <a:moveTo>
                    <a:pt x="461632" y="36512"/>
                  </a:moveTo>
                  <a:lnTo>
                    <a:pt x="461441" y="36322"/>
                  </a:lnTo>
                  <a:lnTo>
                    <a:pt x="461238" y="36017"/>
                  </a:lnTo>
                  <a:lnTo>
                    <a:pt x="460946" y="35775"/>
                  </a:lnTo>
                  <a:lnTo>
                    <a:pt x="460146" y="35382"/>
                  </a:lnTo>
                  <a:lnTo>
                    <a:pt x="459549" y="35229"/>
                  </a:lnTo>
                  <a:lnTo>
                    <a:pt x="458063" y="35026"/>
                  </a:lnTo>
                  <a:lnTo>
                    <a:pt x="457174" y="34975"/>
                  </a:lnTo>
                  <a:lnTo>
                    <a:pt x="454990" y="34975"/>
                  </a:lnTo>
                  <a:lnTo>
                    <a:pt x="450469" y="36512"/>
                  </a:lnTo>
                  <a:lnTo>
                    <a:pt x="450570" y="99428"/>
                  </a:lnTo>
                  <a:lnTo>
                    <a:pt x="454990" y="100609"/>
                  </a:lnTo>
                  <a:lnTo>
                    <a:pt x="457174" y="100609"/>
                  </a:lnTo>
                  <a:lnTo>
                    <a:pt x="461632" y="99123"/>
                  </a:lnTo>
                  <a:lnTo>
                    <a:pt x="461632" y="36512"/>
                  </a:lnTo>
                  <a:close/>
                </a:path>
                <a:path w="1607820" h="125094">
                  <a:moveTo>
                    <a:pt x="462927" y="13792"/>
                  </a:moveTo>
                  <a:lnTo>
                    <a:pt x="462432" y="12065"/>
                  </a:lnTo>
                  <a:lnTo>
                    <a:pt x="461441" y="11163"/>
                  </a:lnTo>
                  <a:lnTo>
                    <a:pt x="460540" y="10172"/>
                  </a:lnTo>
                  <a:lnTo>
                    <a:pt x="458762" y="9677"/>
                  </a:lnTo>
                  <a:lnTo>
                    <a:pt x="453402" y="9677"/>
                  </a:lnTo>
                  <a:lnTo>
                    <a:pt x="451561" y="10172"/>
                  </a:lnTo>
                  <a:lnTo>
                    <a:pt x="450570" y="11163"/>
                  </a:lnTo>
                  <a:lnTo>
                    <a:pt x="449580" y="12065"/>
                  </a:lnTo>
                  <a:lnTo>
                    <a:pt x="449097" y="13792"/>
                  </a:lnTo>
                  <a:lnTo>
                    <a:pt x="449084" y="19100"/>
                  </a:lnTo>
                  <a:lnTo>
                    <a:pt x="449580" y="20891"/>
                  </a:lnTo>
                  <a:lnTo>
                    <a:pt x="450570" y="21882"/>
                  </a:lnTo>
                  <a:lnTo>
                    <a:pt x="451561" y="22771"/>
                  </a:lnTo>
                  <a:lnTo>
                    <a:pt x="453351" y="23228"/>
                  </a:lnTo>
                  <a:lnTo>
                    <a:pt x="458609" y="23228"/>
                  </a:lnTo>
                  <a:lnTo>
                    <a:pt x="460451" y="22771"/>
                  </a:lnTo>
                  <a:lnTo>
                    <a:pt x="461441" y="21882"/>
                  </a:lnTo>
                  <a:lnTo>
                    <a:pt x="462432" y="20891"/>
                  </a:lnTo>
                  <a:lnTo>
                    <a:pt x="462915" y="19100"/>
                  </a:lnTo>
                  <a:lnTo>
                    <a:pt x="462927" y="13792"/>
                  </a:lnTo>
                  <a:close/>
                </a:path>
                <a:path w="1607820" h="125094">
                  <a:moveTo>
                    <a:pt x="600913" y="99123"/>
                  </a:moveTo>
                  <a:lnTo>
                    <a:pt x="600887" y="55524"/>
                  </a:lnTo>
                  <a:lnTo>
                    <a:pt x="600608" y="52933"/>
                  </a:lnTo>
                  <a:lnTo>
                    <a:pt x="599897" y="50165"/>
                  </a:lnTo>
                  <a:lnTo>
                    <a:pt x="599122" y="46685"/>
                  </a:lnTo>
                  <a:lnTo>
                    <a:pt x="597877" y="43954"/>
                  </a:lnTo>
                  <a:lnTo>
                    <a:pt x="597725" y="43764"/>
                  </a:lnTo>
                  <a:lnTo>
                    <a:pt x="596099" y="41681"/>
                  </a:lnTo>
                  <a:lnTo>
                    <a:pt x="594410" y="39395"/>
                  </a:lnTo>
                  <a:lnTo>
                    <a:pt x="592175" y="37553"/>
                  </a:lnTo>
                  <a:lnTo>
                    <a:pt x="586625" y="34785"/>
                  </a:lnTo>
                  <a:lnTo>
                    <a:pt x="583196" y="34086"/>
                  </a:lnTo>
                  <a:lnTo>
                    <a:pt x="575551" y="34086"/>
                  </a:lnTo>
                  <a:lnTo>
                    <a:pt x="558292" y="45250"/>
                  </a:lnTo>
                  <a:lnTo>
                    <a:pt x="558190" y="36512"/>
                  </a:lnTo>
                  <a:lnTo>
                    <a:pt x="557999" y="36322"/>
                  </a:lnTo>
                  <a:lnTo>
                    <a:pt x="557898" y="36017"/>
                  </a:lnTo>
                  <a:lnTo>
                    <a:pt x="557644" y="35775"/>
                  </a:lnTo>
                  <a:lnTo>
                    <a:pt x="557250" y="35572"/>
                  </a:lnTo>
                  <a:lnTo>
                    <a:pt x="556958" y="35382"/>
                  </a:lnTo>
                  <a:lnTo>
                    <a:pt x="556463" y="35229"/>
                  </a:lnTo>
                  <a:lnTo>
                    <a:pt x="555167" y="35026"/>
                  </a:lnTo>
                  <a:lnTo>
                    <a:pt x="554329" y="34975"/>
                  </a:lnTo>
                  <a:lnTo>
                    <a:pt x="552234" y="34975"/>
                  </a:lnTo>
                  <a:lnTo>
                    <a:pt x="548220" y="36512"/>
                  </a:lnTo>
                  <a:lnTo>
                    <a:pt x="548322" y="99428"/>
                  </a:lnTo>
                  <a:lnTo>
                    <a:pt x="552742" y="100609"/>
                  </a:lnTo>
                  <a:lnTo>
                    <a:pt x="554913" y="100609"/>
                  </a:lnTo>
                  <a:lnTo>
                    <a:pt x="559485" y="55524"/>
                  </a:lnTo>
                  <a:lnTo>
                    <a:pt x="562559" y="51752"/>
                  </a:lnTo>
                  <a:lnTo>
                    <a:pt x="565480" y="48869"/>
                  </a:lnTo>
                  <a:lnTo>
                    <a:pt x="570522" y="45250"/>
                  </a:lnTo>
                  <a:lnTo>
                    <a:pt x="571144" y="44805"/>
                  </a:lnTo>
                  <a:lnTo>
                    <a:pt x="573963" y="43764"/>
                  </a:lnTo>
                  <a:lnTo>
                    <a:pt x="578929" y="43764"/>
                  </a:lnTo>
                  <a:lnTo>
                    <a:pt x="580821" y="44208"/>
                  </a:lnTo>
                  <a:lnTo>
                    <a:pt x="582409" y="45097"/>
                  </a:lnTo>
                  <a:lnTo>
                    <a:pt x="584085" y="45897"/>
                  </a:lnTo>
                  <a:lnTo>
                    <a:pt x="585431" y="47078"/>
                  </a:lnTo>
                  <a:lnTo>
                    <a:pt x="586422" y="48666"/>
                  </a:lnTo>
                  <a:lnTo>
                    <a:pt x="587514" y="50165"/>
                  </a:lnTo>
                  <a:lnTo>
                    <a:pt x="588302" y="51993"/>
                  </a:lnTo>
                  <a:lnTo>
                    <a:pt x="588797" y="54178"/>
                  </a:lnTo>
                  <a:lnTo>
                    <a:pt x="589394" y="56261"/>
                  </a:lnTo>
                  <a:lnTo>
                    <a:pt x="589699" y="59042"/>
                  </a:lnTo>
                  <a:lnTo>
                    <a:pt x="589800" y="99123"/>
                  </a:lnTo>
                  <a:lnTo>
                    <a:pt x="589991" y="99428"/>
                  </a:lnTo>
                  <a:lnTo>
                    <a:pt x="594258" y="100609"/>
                  </a:lnTo>
                  <a:lnTo>
                    <a:pt x="596442" y="100609"/>
                  </a:lnTo>
                  <a:lnTo>
                    <a:pt x="600710" y="99428"/>
                  </a:lnTo>
                  <a:lnTo>
                    <a:pt x="600913" y="99123"/>
                  </a:lnTo>
                  <a:close/>
                </a:path>
                <a:path w="1607820" h="125094">
                  <a:moveTo>
                    <a:pt x="632726" y="36512"/>
                  </a:moveTo>
                  <a:lnTo>
                    <a:pt x="632536" y="36322"/>
                  </a:lnTo>
                  <a:lnTo>
                    <a:pt x="632333" y="36017"/>
                  </a:lnTo>
                  <a:lnTo>
                    <a:pt x="632040" y="35775"/>
                  </a:lnTo>
                  <a:lnTo>
                    <a:pt x="631240" y="35382"/>
                  </a:lnTo>
                  <a:lnTo>
                    <a:pt x="630643" y="35229"/>
                  </a:lnTo>
                  <a:lnTo>
                    <a:pt x="629158" y="35026"/>
                  </a:lnTo>
                  <a:lnTo>
                    <a:pt x="628269" y="34975"/>
                  </a:lnTo>
                  <a:lnTo>
                    <a:pt x="626084" y="34975"/>
                  </a:lnTo>
                  <a:lnTo>
                    <a:pt x="621563" y="36512"/>
                  </a:lnTo>
                  <a:lnTo>
                    <a:pt x="621665" y="99428"/>
                  </a:lnTo>
                  <a:lnTo>
                    <a:pt x="626084" y="100609"/>
                  </a:lnTo>
                  <a:lnTo>
                    <a:pt x="628269" y="100609"/>
                  </a:lnTo>
                  <a:lnTo>
                    <a:pt x="632726" y="99123"/>
                  </a:lnTo>
                  <a:lnTo>
                    <a:pt x="632726" y="36512"/>
                  </a:lnTo>
                  <a:close/>
                </a:path>
                <a:path w="1607820" h="125094">
                  <a:moveTo>
                    <a:pt x="634022" y="13792"/>
                  </a:moveTo>
                  <a:lnTo>
                    <a:pt x="633526" y="12065"/>
                  </a:lnTo>
                  <a:lnTo>
                    <a:pt x="632536" y="11163"/>
                  </a:lnTo>
                  <a:lnTo>
                    <a:pt x="631634" y="10172"/>
                  </a:lnTo>
                  <a:lnTo>
                    <a:pt x="629856" y="9677"/>
                  </a:lnTo>
                  <a:lnTo>
                    <a:pt x="624497" y="9677"/>
                  </a:lnTo>
                  <a:lnTo>
                    <a:pt x="622655" y="10172"/>
                  </a:lnTo>
                  <a:lnTo>
                    <a:pt x="621665" y="11163"/>
                  </a:lnTo>
                  <a:lnTo>
                    <a:pt x="620674" y="12065"/>
                  </a:lnTo>
                  <a:lnTo>
                    <a:pt x="620191" y="13792"/>
                  </a:lnTo>
                  <a:lnTo>
                    <a:pt x="620179" y="19100"/>
                  </a:lnTo>
                  <a:lnTo>
                    <a:pt x="620674" y="20891"/>
                  </a:lnTo>
                  <a:lnTo>
                    <a:pt x="621665" y="21882"/>
                  </a:lnTo>
                  <a:lnTo>
                    <a:pt x="622655" y="22771"/>
                  </a:lnTo>
                  <a:lnTo>
                    <a:pt x="624446" y="23228"/>
                  </a:lnTo>
                  <a:lnTo>
                    <a:pt x="629704" y="23228"/>
                  </a:lnTo>
                  <a:lnTo>
                    <a:pt x="631532" y="22771"/>
                  </a:lnTo>
                  <a:lnTo>
                    <a:pt x="632536" y="21882"/>
                  </a:lnTo>
                  <a:lnTo>
                    <a:pt x="633526" y="20891"/>
                  </a:lnTo>
                  <a:lnTo>
                    <a:pt x="634009" y="19100"/>
                  </a:lnTo>
                  <a:lnTo>
                    <a:pt x="634022" y="13792"/>
                  </a:lnTo>
                  <a:close/>
                </a:path>
                <a:path w="1607820" h="125094">
                  <a:moveTo>
                    <a:pt x="685406" y="41732"/>
                  </a:moveTo>
                  <a:lnTo>
                    <a:pt x="685355" y="38404"/>
                  </a:lnTo>
                  <a:lnTo>
                    <a:pt x="685253" y="37211"/>
                  </a:lnTo>
                  <a:lnTo>
                    <a:pt x="685101" y="36766"/>
                  </a:lnTo>
                  <a:lnTo>
                    <a:pt x="684809" y="36474"/>
                  </a:lnTo>
                  <a:lnTo>
                    <a:pt x="684606" y="36068"/>
                  </a:lnTo>
                  <a:lnTo>
                    <a:pt x="684364" y="35775"/>
                  </a:lnTo>
                  <a:lnTo>
                    <a:pt x="684060" y="35572"/>
                  </a:lnTo>
                  <a:lnTo>
                    <a:pt x="683869" y="35382"/>
                  </a:lnTo>
                  <a:lnTo>
                    <a:pt x="683564" y="35280"/>
                  </a:lnTo>
                  <a:lnTo>
                    <a:pt x="667550" y="35280"/>
                  </a:lnTo>
                  <a:lnTo>
                    <a:pt x="667448" y="20142"/>
                  </a:lnTo>
                  <a:lnTo>
                    <a:pt x="667245" y="19951"/>
                  </a:lnTo>
                  <a:lnTo>
                    <a:pt x="667054" y="19646"/>
                  </a:lnTo>
                  <a:lnTo>
                    <a:pt x="666750" y="19405"/>
                  </a:lnTo>
                  <a:lnTo>
                    <a:pt x="665962" y="19011"/>
                  </a:lnTo>
                  <a:lnTo>
                    <a:pt x="665365" y="18859"/>
                  </a:lnTo>
                  <a:lnTo>
                    <a:pt x="663879" y="18656"/>
                  </a:lnTo>
                  <a:lnTo>
                    <a:pt x="662927" y="18605"/>
                  </a:lnTo>
                  <a:lnTo>
                    <a:pt x="660742" y="18605"/>
                  </a:lnTo>
                  <a:lnTo>
                    <a:pt x="656234" y="35280"/>
                  </a:lnTo>
                  <a:lnTo>
                    <a:pt x="647357" y="35280"/>
                  </a:lnTo>
                  <a:lnTo>
                    <a:pt x="647001" y="35382"/>
                  </a:lnTo>
                  <a:lnTo>
                    <a:pt x="646417" y="35775"/>
                  </a:lnTo>
                  <a:lnTo>
                    <a:pt x="646163" y="36068"/>
                  </a:lnTo>
                  <a:lnTo>
                    <a:pt x="645960" y="36474"/>
                  </a:lnTo>
                  <a:lnTo>
                    <a:pt x="645769" y="36766"/>
                  </a:lnTo>
                  <a:lnTo>
                    <a:pt x="645617" y="37211"/>
                  </a:lnTo>
                  <a:lnTo>
                    <a:pt x="645414" y="38404"/>
                  </a:lnTo>
                  <a:lnTo>
                    <a:pt x="645363" y="41732"/>
                  </a:lnTo>
                  <a:lnTo>
                    <a:pt x="645566" y="42913"/>
                  </a:lnTo>
                  <a:lnTo>
                    <a:pt x="646366" y="44310"/>
                  </a:lnTo>
                  <a:lnTo>
                    <a:pt x="646912" y="44653"/>
                  </a:lnTo>
                  <a:lnTo>
                    <a:pt x="656234" y="44653"/>
                  </a:lnTo>
                  <a:lnTo>
                    <a:pt x="656234" y="84099"/>
                  </a:lnTo>
                  <a:lnTo>
                    <a:pt x="670915" y="101358"/>
                  </a:lnTo>
                  <a:lnTo>
                    <a:pt x="675182" y="101358"/>
                  </a:lnTo>
                  <a:lnTo>
                    <a:pt x="676224" y="101257"/>
                  </a:lnTo>
                  <a:lnTo>
                    <a:pt x="677214" y="101053"/>
                  </a:lnTo>
                  <a:lnTo>
                    <a:pt x="678307" y="100965"/>
                  </a:lnTo>
                  <a:lnTo>
                    <a:pt x="685101" y="97193"/>
                  </a:lnTo>
                  <a:lnTo>
                    <a:pt x="685304" y="96393"/>
                  </a:lnTo>
                  <a:lnTo>
                    <a:pt x="685355" y="92481"/>
                  </a:lnTo>
                  <a:lnTo>
                    <a:pt x="685253" y="91681"/>
                  </a:lnTo>
                  <a:lnTo>
                    <a:pt x="685165" y="90982"/>
                  </a:lnTo>
                  <a:lnTo>
                    <a:pt x="684961" y="90639"/>
                  </a:lnTo>
                  <a:lnTo>
                    <a:pt x="684860" y="90347"/>
                  </a:lnTo>
                  <a:lnTo>
                    <a:pt x="684707" y="90144"/>
                  </a:lnTo>
                  <a:lnTo>
                    <a:pt x="684517" y="90043"/>
                  </a:lnTo>
                  <a:lnTo>
                    <a:pt x="684314" y="89852"/>
                  </a:lnTo>
                  <a:lnTo>
                    <a:pt x="684110" y="89750"/>
                  </a:lnTo>
                  <a:lnTo>
                    <a:pt x="683514" y="89750"/>
                  </a:lnTo>
                  <a:lnTo>
                    <a:pt x="683069" y="89903"/>
                  </a:lnTo>
                  <a:lnTo>
                    <a:pt x="682663" y="90144"/>
                  </a:lnTo>
                  <a:lnTo>
                    <a:pt x="682282" y="90347"/>
                  </a:lnTo>
                  <a:lnTo>
                    <a:pt x="681634" y="90589"/>
                  </a:lnTo>
                  <a:lnTo>
                    <a:pt x="680935" y="90792"/>
                  </a:lnTo>
                  <a:lnTo>
                    <a:pt x="680339" y="90982"/>
                  </a:lnTo>
                  <a:lnTo>
                    <a:pt x="679653" y="91186"/>
                  </a:lnTo>
                  <a:lnTo>
                    <a:pt x="678065" y="91579"/>
                  </a:lnTo>
                  <a:lnTo>
                    <a:pt x="677113" y="91681"/>
                  </a:lnTo>
                  <a:lnTo>
                    <a:pt x="672858" y="91681"/>
                  </a:lnTo>
                  <a:lnTo>
                    <a:pt x="670623" y="90639"/>
                  </a:lnTo>
                  <a:lnTo>
                    <a:pt x="669328" y="88557"/>
                  </a:lnTo>
                  <a:lnTo>
                    <a:pt x="668134" y="86372"/>
                  </a:lnTo>
                  <a:lnTo>
                    <a:pt x="667550" y="83146"/>
                  </a:lnTo>
                  <a:lnTo>
                    <a:pt x="667550" y="44653"/>
                  </a:lnTo>
                  <a:lnTo>
                    <a:pt x="683869" y="44653"/>
                  </a:lnTo>
                  <a:lnTo>
                    <a:pt x="684415" y="44310"/>
                  </a:lnTo>
                  <a:lnTo>
                    <a:pt x="685203" y="42913"/>
                  </a:lnTo>
                  <a:lnTo>
                    <a:pt x="685406" y="41732"/>
                  </a:lnTo>
                  <a:close/>
                </a:path>
                <a:path w="1607820" h="125094">
                  <a:moveTo>
                    <a:pt x="711530" y="36512"/>
                  </a:moveTo>
                  <a:lnTo>
                    <a:pt x="711327" y="36322"/>
                  </a:lnTo>
                  <a:lnTo>
                    <a:pt x="711136" y="36017"/>
                  </a:lnTo>
                  <a:lnTo>
                    <a:pt x="710831" y="35775"/>
                  </a:lnTo>
                  <a:lnTo>
                    <a:pt x="710044" y="35382"/>
                  </a:lnTo>
                  <a:lnTo>
                    <a:pt x="709447" y="35229"/>
                  </a:lnTo>
                  <a:lnTo>
                    <a:pt x="707961" y="35026"/>
                  </a:lnTo>
                  <a:lnTo>
                    <a:pt x="707059" y="34975"/>
                  </a:lnTo>
                  <a:lnTo>
                    <a:pt x="704875" y="34975"/>
                  </a:lnTo>
                  <a:lnTo>
                    <a:pt x="700366" y="36512"/>
                  </a:lnTo>
                  <a:lnTo>
                    <a:pt x="700468" y="99428"/>
                  </a:lnTo>
                  <a:lnTo>
                    <a:pt x="704875" y="100609"/>
                  </a:lnTo>
                  <a:lnTo>
                    <a:pt x="707059" y="100609"/>
                  </a:lnTo>
                  <a:lnTo>
                    <a:pt x="711530" y="99123"/>
                  </a:lnTo>
                  <a:lnTo>
                    <a:pt x="711530" y="36512"/>
                  </a:lnTo>
                  <a:close/>
                </a:path>
                <a:path w="1607820" h="125094">
                  <a:moveTo>
                    <a:pt x="712812" y="13792"/>
                  </a:moveTo>
                  <a:lnTo>
                    <a:pt x="712317" y="12065"/>
                  </a:lnTo>
                  <a:lnTo>
                    <a:pt x="711327" y="11163"/>
                  </a:lnTo>
                  <a:lnTo>
                    <a:pt x="710438" y="10172"/>
                  </a:lnTo>
                  <a:lnTo>
                    <a:pt x="708647" y="9677"/>
                  </a:lnTo>
                  <a:lnTo>
                    <a:pt x="703287" y="9677"/>
                  </a:lnTo>
                  <a:lnTo>
                    <a:pt x="701459" y="10172"/>
                  </a:lnTo>
                  <a:lnTo>
                    <a:pt x="700468" y="11163"/>
                  </a:lnTo>
                  <a:lnTo>
                    <a:pt x="699477" y="12065"/>
                  </a:lnTo>
                  <a:lnTo>
                    <a:pt x="698995" y="13792"/>
                  </a:lnTo>
                  <a:lnTo>
                    <a:pt x="698982" y="19100"/>
                  </a:lnTo>
                  <a:lnTo>
                    <a:pt x="699477" y="20891"/>
                  </a:lnTo>
                  <a:lnTo>
                    <a:pt x="700468" y="21882"/>
                  </a:lnTo>
                  <a:lnTo>
                    <a:pt x="701459" y="22771"/>
                  </a:lnTo>
                  <a:lnTo>
                    <a:pt x="703237" y="23228"/>
                  </a:lnTo>
                  <a:lnTo>
                    <a:pt x="708507" y="23228"/>
                  </a:lnTo>
                  <a:lnTo>
                    <a:pt x="710336" y="22771"/>
                  </a:lnTo>
                  <a:lnTo>
                    <a:pt x="711327" y="21882"/>
                  </a:lnTo>
                  <a:lnTo>
                    <a:pt x="712317" y="20891"/>
                  </a:lnTo>
                  <a:lnTo>
                    <a:pt x="712800" y="19100"/>
                  </a:lnTo>
                  <a:lnTo>
                    <a:pt x="712812" y="13792"/>
                  </a:lnTo>
                  <a:close/>
                </a:path>
                <a:path w="1607820" h="125094">
                  <a:moveTo>
                    <a:pt x="789355" y="72085"/>
                  </a:moveTo>
                  <a:lnTo>
                    <a:pt x="789266" y="61366"/>
                  </a:lnTo>
                  <a:lnTo>
                    <a:pt x="788708" y="57353"/>
                  </a:lnTo>
                  <a:lnTo>
                    <a:pt x="787425" y="53289"/>
                  </a:lnTo>
                  <a:lnTo>
                    <a:pt x="786231" y="49212"/>
                  </a:lnTo>
                  <a:lnTo>
                    <a:pt x="784390" y="45745"/>
                  </a:lnTo>
                  <a:lnTo>
                    <a:pt x="782421" y="43459"/>
                  </a:lnTo>
                  <a:lnTo>
                    <a:pt x="779437" y="39992"/>
                  </a:lnTo>
                  <a:lnTo>
                    <a:pt x="777468" y="38620"/>
                  </a:lnTo>
                  <a:lnTo>
                    <a:pt x="777468" y="63360"/>
                  </a:lnTo>
                  <a:lnTo>
                    <a:pt x="777354" y="73482"/>
                  </a:lnTo>
                  <a:lnTo>
                    <a:pt x="777201" y="74714"/>
                  </a:lnTo>
                  <a:lnTo>
                    <a:pt x="776668" y="76695"/>
                  </a:lnTo>
                  <a:lnTo>
                    <a:pt x="775716" y="80568"/>
                  </a:lnTo>
                  <a:lnTo>
                    <a:pt x="774573" y="83096"/>
                  </a:lnTo>
                  <a:lnTo>
                    <a:pt x="771499" y="87363"/>
                  </a:lnTo>
                  <a:lnTo>
                    <a:pt x="769505" y="89001"/>
                  </a:lnTo>
                  <a:lnTo>
                    <a:pt x="767029" y="90195"/>
                  </a:lnTo>
                  <a:lnTo>
                    <a:pt x="764654" y="91389"/>
                  </a:lnTo>
                  <a:lnTo>
                    <a:pt x="761822" y="91986"/>
                  </a:lnTo>
                  <a:lnTo>
                    <a:pt x="754976" y="91986"/>
                  </a:lnTo>
                  <a:lnTo>
                    <a:pt x="739889" y="63360"/>
                  </a:lnTo>
                  <a:lnTo>
                    <a:pt x="740194" y="60871"/>
                  </a:lnTo>
                  <a:lnTo>
                    <a:pt x="755573" y="43459"/>
                  </a:lnTo>
                  <a:lnTo>
                    <a:pt x="762419" y="43459"/>
                  </a:lnTo>
                  <a:lnTo>
                    <a:pt x="765390" y="44107"/>
                  </a:lnTo>
                  <a:lnTo>
                    <a:pt x="767778" y="45402"/>
                  </a:lnTo>
                  <a:lnTo>
                    <a:pt x="770255" y="46685"/>
                  </a:lnTo>
                  <a:lnTo>
                    <a:pt x="772185" y="48475"/>
                  </a:lnTo>
                  <a:lnTo>
                    <a:pt x="773582" y="50761"/>
                  </a:lnTo>
                  <a:lnTo>
                    <a:pt x="774966" y="52933"/>
                  </a:lnTo>
                  <a:lnTo>
                    <a:pt x="775957" y="55524"/>
                  </a:lnTo>
                  <a:lnTo>
                    <a:pt x="776554" y="58496"/>
                  </a:lnTo>
                  <a:lnTo>
                    <a:pt x="777252" y="61366"/>
                  </a:lnTo>
                  <a:lnTo>
                    <a:pt x="764349" y="34086"/>
                  </a:lnTo>
                  <a:lnTo>
                    <a:pt x="754126" y="34086"/>
                  </a:lnTo>
                  <a:lnTo>
                    <a:pt x="728040" y="63360"/>
                  </a:lnTo>
                  <a:lnTo>
                    <a:pt x="728116" y="74117"/>
                  </a:lnTo>
                  <a:lnTo>
                    <a:pt x="753046" y="101511"/>
                  </a:lnTo>
                  <a:lnTo>
                    <a:pt x="763257" y="101511"/>
                  </a:lnTo>
                  <a:lnTo>
                    <a:pt x="781342" y="91986"/>
                  </a:lnTo>
                  <a:lnTo>
                    <a:pt x="784148" y="88760"/>
                  </a:lnTo>
                  <a:lnTo>
                    <a:pt x="786130" y="85140"/>
                  </a:lnTo>
                  <a:lnTo>
                    <a:pt x="788708" y="76695"/>
                  </a:lnTo>
                  <a:lnTo>
                    <a:pt x="789355" y="72085"/>
                  </a:lnTo>
                  <a:close/>
                </a:path>
                <a:path w="1607820" h="125094">
                  <a:moveTo>
                    <a:pt x="858710" y="99123"/>
                  </a:moveTo>
                  <a:lnTo>
                    <a:pt x="858685" y="55524"/>
                  </a:lnTo>
                  <a:lnTo>
                    <a:pt x="858405" y="52933"/>
                  </a:lnTo>
                  <a:lnTo>
                    <a:pt x="857694" y="50165"/>
                  </a:lnTo>
                  <a:lnTo>
                    <a:pt x="856919" y="46685"/>
                  </a:lnTo>
                  <a:lnTo>
                    <a:pt x="855675" y="43954"/>
                  </a:lnTo>
                  <a:lnTo>
                    <a:pt x="855522" y="43764"/>
                  </a:lnTo>
                  <a:lnTo>
                    <a:pt x="853897" y="41681"/>
                  </a:lnTo>
                  <a:lnTo>
                    <a:pt x="852208" y="39395"/>
                  </a:lnTo>
                  <a:lnTo>
                    <a:pt x="849972" y="37553"/>
                  </a:lnTo>
                  <a:lnTo>
                    <a:pt x="844423" y="34785"/>
                  </a:lnTo>
                  <a:lnTo>
                    <a:pt x="840994" y="34086"/>
                  </a:lnTo>
                  <a:lnTo>
                    <a:pt x="833361" y="34086"/>
                  </a:lnTo>
                  <a:lnTo>
                    <a:pt x="816089" y="45250"/>
                  </a:lnTo>
                  <a:lnTo>
                    <a:pt x="815987" y="36512"/>
                  </a:lnTo>
                  <a:lnTo>
                    <a:pt x="815797" y="36322"/>
                  </a:lnTo>
                  <a:lnTo>
                    <a:pt x="815695" y="36017"/>
                  </a:lnTo>
                  <a:lnTo>
                    <a:pt x="815441" y="35775"/>
                  </a:lnTo>
                  <a:lnTo>
                    <a:pt x="815047" y="35572"/>
                  </a:lnTo>
                  <a:lnTo>
                    <a:pt x="814755" y="35382"/>
                  </a:lnTo>
                  <a:lnTo>
                    <a:pt x="814260" y="35229"/>
                  </a:lnTo>
                  <a:lnTo>
                    <a:pt x="812965" y="35026"/>
                  </a:lnTo>
                  <a:lnTo>
                    <a:pt x="812126" y="34975"/>
                  </a:lnTo>
                  <a:lnTo>
                    <a:pt x="810044" y="34975"/>
                  </a:lnTo>
                  <a:lnTo>
                    <a:pt x="806018" y="36512"/>
                  </a:lnTo>
                  <a:lnTo>
                    <a:pt x="806119" y="99428"/>
                  </a:lnTo>
                  <a:lnTo>
                    <a:pt x="810539" y="100609"/>
                  </a:lnTo>
                  <a:lnTo>
                    <a:pt x="812723" y="100609"/>
                  </a:lnTo>
                  <a:lnTo>
                    <a:pt x="817283" y="55524"/>
                  </a:lnTo>
                  <a:lnTo>
                    <a:pt x="820356" y="51752"/>
                  </a:lnTo>
                  <a:lnTo>
                    <a:pt x="823290" y="48869"/>
                  </a:lnTo>
                  <a:lnTo>
                    <a:pt x="828319" y="45250"/>
                  </a:lnTo>
                  <a:lnTo>
                    <a:pt x="828941" y="44805"/>
                  </a:lnTo>
                  <a:lnTo>
                    <a:pt x="831773" y="43764"/>
                  </a:lnTo>
                  <a:lnTo>
                    <a:pt x="836726" y="43764"/>
                  </a:lnTo>
                  <a:lnTo>
                    <a:pt x="838619" y="44208"/>
                  </a:lnTo>
                  <a:lnTo>
                    <a:pt x="840206" y="45097"/>
                  </a:lnTo>
                  <a:lnTo>
                    <a:pt x="841883" y="45897"/>
                  </a:lnTo>
                  <a:lnTo>
                    <a:pt x="843229" y="47078"/>
                  </a:lnTo>
                  <a:lnTo>
                    <a:pt x="844219" y="48666"/>
                  </a:lnTo>
                  <a:lnTo>
                    <a:pt x="845312" y="50165"/>
                  </a:lnTo>
                  <a:lnTo>
                    <a:pt x="846099" y="51993"/>
                  </a:lnTo>
                  <a:lnTo>
                    <a:pt x="846594" y="54178"/>
                  </a:lnTo>
                  <a:lnTo>
                    <a:pt x="847191" y="56261"/>
                  </a:lnTo>
                  <a:lnTo>
                    <a:pt x="847496" y="59042"/>
                  </a:lnTo>
                  <a:lnTo>
                    <a:pt x="847598" y="99123"/>
                  </a:lnTo>
                  <a:lnTo>
                    <a:pt x="847788" y="99428"/>
                  </a:lnTo>
                  <a:lnTo>
                    <a:pt x="852055" y="100609"/>
                  </a:lnTo>
                  <a:lnTo>
                    <a:pt x="854240" y="100609"/>
                  </a:lnTo>
                  <a:lnTo>
                    <a:pt x="858507" y="99428"/>
                  </a:lnTo>
                  <a:lnTo>
                    <a:pt x="858710" y="99123"/>
                  </a:lnTo>
                  <a:close/>
                </a:path>
                <a:path w="1607820" h="125094">
                  <a:moveTo>
                    <a:pt x="915136" y="37515"/>
                  </a:moveTo>
                  <a:lnTo>
                    <a:pt x="914869" y="36766"/>
                  </a:lnTo>
                  <a:lnTo>
                    <a:pt x="914641" y="36271"/>
                  </a:lnTo>
                  <a:lnTo>
                    <a:pt x="914438" y="36068"/>
                  </a:lnTo>
                  <a:lnTo>
                    <a:pt x="914146" y="35877"/>
                  </a:lnTo>
                  <a:lnTo>
                    <a:pt x="913942" y="35572"/>
                  </a:lnTo>
                  <a:lnTo>
                    <a:pt x="913498" y="35331"/>
                  </a:lnTo>
                  <a:lnTo>
                    <a:pt x="912799" y="35128"/>
                  </a:lnTo>
                  <a:lnTo>
                    <a:pt x="912202" y="34925"/>
                  </a:lnTo>
                  <a:lnTo>
                    <a:pt x="911466" y="34734"/>
                  </a:lnTo>
                  <a:lnTo>
                    <a:pt x="909777" y="34340"/>
                  </a:lnTo>
                  <a:lnTo>
                    <a:pt x="908977" y="34239"/>
                  </a:lnTo>
                  <a:lnTo>
                    <a:pt x="908189" y="34239"/>
                  </a:lnTo>
                  <a:lnTo>
                    <a:pt x="907491" y="34137"/>
                  </a:lnTo>
                  <a:lnTo>
                    <a:pt x="906843" y="34086"/>
                  </a:lnTo>
                  <a:lnTo>
                    <a:pt x="904963" y="34086"/>
                  </a:lnTo>
                  <a:lnTo>
                    <a:pt x="903668" y="34290"/>
                  </a:lnTo>
                  <a:lnTo>
                    <a:pt x="902385" y="34683"/>
                  </a:lnTo>
                  <a:lnTo>
                    <a:pt x="901090" y="34975"/>
                  </a:lnTo>
                  <a:lnTo>
                    <a:pt x="889431" y="45999"/>
                  </a:lnTo>
                  <a:lnTo>
                    <a:pt x="889393" y="36664"/>
                  </a:lnTo>
                  <a:lnTo>
                    <a:pt x="889292" y="36474"/>
                  </a:lnTo>
                  <a:lnTo>
                    <a:pt x="889139" y="36322"/>
                  </a:lnTo>
                  <a:lnTo>
                    <a:pt x="889038" y="36017"/>
                  </a:lnTo>
                  <a:lnTo>
                    <a:pt x="888796" y="35775"/>
                  </a:lnTo>
                  <a:lnTo>
                    <a:pt x="888390" y="35572"/>
                  </a:lnTo>
                  <a:lnTo>
                    <a:pt x="888098" y="35382"/>
                  </a:lnTo>
                  <a:lnTo>
                    <a:pt x="887603" y="35229"/>
                  </a:lnTo>
                  <a:lnTo>
                    <a:pt x="886307" y="35026"/>
                  </a:lnTo>
                  <a:lnTo>
                    <a:pt x="885469" y="34975"/>
                  </a:lnTo>
                  <a:lnTo>
                    <a:pt x="883386" y="34975"/>
                  </a:lnTo>
                  <a:lnTo>
                    <a:pt x="879386" y="36474"/>
                  </a:lnTo>
                  <a:lnTo>
                    <a:pt x="879462" y="99428"/>
                  </a:lnTo>
                  <a:lnTo>
                    <a:pt x="883881" y="100609"/>
                  </a:lnTo>
                  <a:lnTo>
                    <a:pt x="886066" y="100609"/>
                  </a:lnTo>
                  <a:lnTo>
                    <a:pt x="890625" y="58051"/>
                  </a:lnTo>
                  <a:lnTo>
                    <a:pt x="892213" y="55562"/>
                  </a:lnTo>
                  <a:lnTo>
                    <a:pt x="893648" y="53479"/>
                  </a:lnTo>
                  <a:lnTo>
                    <a:pt x="894943" y="51803"/>
                  </a:lnTo>
                  <a:lnTo>
                    <a:pt x="896226" y="50012"/>
                  </a:lnTo>
                  <a:lnTo>
                    <a:pt x="897470" y="48628"/>
                  </a:lnTo>
                  <a:lnTo>
                    <a:pt x="899947" y="46532"/>
                  </a:lnTo>
                  <a:lnTo>
                    <a:pt x="900823" y="45999"/>
                  </a:lnTo>
                  <a:lnTo>
                    <a:pt x="901141" y="45796"/>
                  </a:lnTo>
                  <a:lnTo>
                    <a:pt x="902233" y="45402"/>
                  </a:lnTo>
                  <a:lnTo>
                    <a:pt x="903325" y="44907"/>
                  </a:lnTo>
                  <a:lnTo>
                    <a:pt x="904417" y="44653"/>
                  </a:lnTo>
                  <a:lnTo>
                    <a:pt x="906500" y="44653"/>
                  </a:lnTo>
                  <a:lnTo>
                    <a:pt x="907389" y="44754"/>
                  </a:lnTo>
                  <a:lnTo>
                    <a:pt x="908977" y="45148"/>
                  </a:lnTo>
                  <a:lnTo>
                    <a:pt x="909675" y="45351"/>
                  </a:lnTo>
                  <a:lnTo>
                    <a:pt x="910272" y="45542"/>
                  </a:lnTo>
                  <a:lnTo>
                    <a:pt x="910971" y="45745"/>
                  </a:lnTo>
                  <a:lnTo>
                    <a:pt x="911555" y="45948"/>
                  </a:lnTo>
                  <a:lnTo>
                    <a:pt x="912063" y="46139"/>
                  </a:lnTo>
                  <a:lnTo>
                    <a:pt x="912647" y="46342"/>
                  </a:lnTo>
                  <a:lnTo>
                    <a:pt x="913155" y="46443"/>
                  </a:lnTo>
                  <a:lnTo>
                    <a:pt x="913841" y="46443"/>
                  </a:lnTo>
                  <a:lnTo>
                    <a:pt x="914095" y="46342"/>
                  </a:lnTo>
                  <a:lnTo>
                    <a:pt x="914438" y="45999"/>
                  </a:lnTo>
                  <a:lnTo>
                    <a:pt x="914565" y="45796"/>
                  </a:lnTo>
                  <a:lnTo>
                    <a:pt x="914781" y="45148"/>
                  </a:lnTo>
                  <a:lnTo>
                    <a:pt x="914908" y="44907"/>
                  </a:lnTo>
                  <a:lnTo>
                    <a:pt x="914971" y="44653"/>
                  </a:lnTo>
                  <a:lnTo>
                    <a:pt x="915035" y="44310"/>
                  </a:lnTo>
                  <a:lnTo>
                    <a:pt x="915136" y="37515"/>
                  </a:lnTo>
                  <a:close/>
                </a:path>
                <a:path w="1607820" h="125094">
                  <a:moveTo>
                    <a:pt x="984986" y="72085"/>
                  </a:moveTo>
                  <a:lnTo>
                    <a:pt x="984897" y="61366"/>
                  </a:lnTo>
                  <a:lnTo>
                    <a:pt x="984338" y="57353"/>
                  </a:lnTo>
                  <a:lnTo>
                    <a:pt x="983056" y="53289"/>
                  </a:lnTo>
                  <a:lnTo>
                    <a:pt x="981862" y="49212"/>
                  </a:lnTo>
                  <a:lnTo>
                    <a:pt x="980020" y="45745"/>
                  </a:lnTo>
                  <a:lnTo>
                    <a:pt x="978052" y="43459"/>
                  </a:lnTo>
                  <a:lnTo>
                    <a:pt x="975067" y="39992"/>
                  </a:lnTo>
                  <a:lnTo>
                    <a:pt x="973099" y="38620"/>
                  </a:lnTo>
                  <a:lnTo>
                    <a:pt x="973099" y="63360"/>
                  </a:lnTo>
                  <a:lnTo>
                    <a:pt x="972985" y="73482"/>
                  </a:lnTo>
                  <a:lnTo>
                    <a:pt x="972832" y="74714"/>
                  </a:lnTo>
                  <a:lnTo>
                    <a:pt x="972299" y="76695"/>
                  </a:lnTo>
                  <a:lnTo>
                    <a:pt x="971346" y="80568"/>
                  </a:lnTo>
                  <a:lnTo>
                    <a:pt x="970203" y="83096"/>
                  </a:lnTo>
                  <a:lnTo>
                    <a:pt x="967130" y="87363"/>
                  </a:lnTo>
                  <a:lnTo>
                    <a:pt x="965136" y="89001"/>
                  </a:lnTo>
                  <a:lnTo>
                    <a:pt x="962660" y="90195"/>
                  </a:lnTo>
                  <a:lnTo>
                    <a:pt x="960285" y="91389"/>
                  </a:lnTo>
                  <a:lnTo>
                    <a:pt x="957453" y="91986"/>
                  </a:lnTo>
                  <a:lnTo>
                    <a:pt x="950607" y="91986"/>
                  </a:lnTo>
                  <a:lnTo>
                    <a:pt x="935520" y="63360"/>
                  </a:lnTo>
                  <a:lnTo>
                    <a:pt x="935824" y="60871"/>
                  </a:lnTo>
                  <a:lnTo>
                    <a:pt x="951204" y="43459"/>
                  </a:lnTo>
                  <a:lnTo>
                    <a:pt x="958049" y="43459"/>
                  </a:lnTo>
                  <a:lnTo>
                    <a:pt x="961021" y="44107"/>
                  </a:lnTo>
                  <a:lnTo>
                    <a:pt x="963409" y="45402"/>
                  </a:lnTo>
                  <a:lnTo>
                    <a:pt x="965885" y="46685"/>
                  </a:lnTo>
                  <a:lnTo>
                    <a:pt x="967816" y="48475"/>
                  </a:lnTo>
                  <a:lnTo>
                    <a:pt x="969213" y="50761"/>
                  </a:lnTo>
                  <a:lnTo>
                    <a:pt x="970597" y="52933"/>
                  </a:lnTo>
                  <a:lnTo>
                    <a:pt x="971588" y="55524"/>
                  </a:lnTo>
                  <a:lnTo>
                    <a:pt x="972185" y="58496"/>
                  </a:lnTo>
                  <a:lnTo>
                    <a:pt x="972883" y="61366"/>
                  </a:lnTo>
                  <a:lnTo>
                    <a:pt x="959980" y="34086"/>
                  </a:lnTo>
                  <a:lnTo>
                    <a:pt x="949769" y="34086"/>
                  </a:lnTo>
                  <a:lnTo>
                    <a:pt x="923671" y="63360"/>
                  </a:lnTo>
                  <a:lnTo>
                    <a:pt x="923747" y="74117"/>
                  </a:lnTo>
                  <a:lnTo>
                    <a:pt x="948677" y="101511"/>
                  </a:lnTo>
                  <a:lnTo>
                    <a:pt x="958888" y="101511"/>
                  </a:lnTo>
                  <a:lnTo>
                    <a:pt x="976972" y="91986"/>
                  </a:lnTo>
                  <a:lnTo>
                    <a:pt x="979779" y="88760"/>
                  </a:lnTo>
                  <a:lnTo>
                    <a:pt x="981760" y="85140"/>
                  </a:lnTo>
                  <a:lnTo>
                    <a:pt x="984338" y="76695"/>
                  </a:lnTo>
                  <a:lnTo>
                    <a:pt x="984986" y="72085"/>
                  </a:lnTo>
                  <a:close/>
                </a:path>
                <a:path w="1607820" h="125094">
                  <a:moveTo>
                    <a:pt x="1058011" y="72339"/>
                  </a:moveTo>
                  <a:lnTo>
                    <a:pt x="1052347" y="43764"/>
                  </a:lnTo>
                  <a:lnTo>
                    <a:pt x="1050366" y="40779"/>
                  </a:lnTo>
                  <a:lnTo>
                    <a:pt x="1047788" y="38455"/>
                  </a:lnTo>
                  <a:lnTo>
                    <a:pt x="1046251" y="37642"/>
                  </a:lnTo>
                  <a:lnTo>
                    <a:pt x="1046251" y="65138"/>
                  </a:lnTo>
                  <a:lnTo>
                    <a:pt x="1046137" y="72339"/>
                  </a:lnTo>
                  <a:lnTo>
                    <a:pt x="1045959" y="74028"/>
                  </a:lnTo>
                  <a:lnTo>
                    <a:pt x="1044765" y="79578"/>
                  </a:lnTo>
                  <a:lnTo>
                    <a:pt x="1043825" y="82105"/>
                  </a:lnTo>
                  <a:lnTo>
                    <a:pt x="1042530" y="84391"/>
                  </a:lnTo>
                  <a:lnTo>
                    <a:pt x="1041336" y="86575"/>
                  </a:lnTo>
                  <a:lnTo>
                    <a:pt x="1039749" y="88353"/>
                  </a:lnTo>
                  <a:lnTo>
                    <a:pt x="1035786" y="91135"/>
                  </a:lnTo>
                  <a:lnTo>
                    <a:pt x="1033348" y="91833"/>
                  </a:lnTo>
                  <a:lnTo>
                    <a:pt x="1027493" y="91833"/>
                  </a:lnTo>
                  <a:lnTo>
                    <a:pt x="1012913" y="80225"/>
                  </a:lnTo>
                  <a:lnTo>
                    <a:pt x="1012913" y="55664"/>
                  </a:lnTo>
                  <a:lnTo>
                    <a:pt x="1022286" y="46443"/>
                  </a:lnTo>
                  <a:lnTo>
                    <a:pt x="1023772" y="45453"/>
                  </a:lnTo>
                  <a:lnTo>
                    <a:pt x="1025220" y="44754"/>
                  </a:lnTo>
                  <a:lnTo>
                    <a:pt x="1027163" y="44208"/>
                  </a:lnTo>
                  <a:lnTo>
                    <a:pt x="1028090" y="43954"/>
                  </a:lnTo>
                  <a:lnTo>
                    <a:pt x="1029538" y="43764"/>
                  </a:lnTo>
                  <a:lnTo>
                    <a:pt x="1033894" y="43764"/>
                  </a:lnTo>
                  <a:lnTo>
                    <a:pt x="1036332" y="44450"/>
                  </a:lnTo>
                  <a:lnTo>
                    <a:pt x="1038212" y="45847"/>
                  </a:lnTo>
                  <a:lnTo>
                    <a:pt x="1040193" y="47231"/>
                  </a:lnTo>
                  <a:lnTo>
                    <a:pt x="1046251" y="65138"/>
                  </a:lnTo>
                  <a:lnTo>
                    <a:pt x="1046251" y="37642"/>
                  </a:lnTo>
                  <a:lnTo>
                    <a:pt x="1044613" y="36766"/>
                  </a:lnTo>
                  <a:lnTo>
                    <a:pt x="1041438" y="34975"/>
                  </a:lnTo>
                  <a:lnTo>
                    <a:pt x="1037666" y="34086"/>
                  </a:lnTo>
                  <a:lnTo>
                    <a:pt x="1031417" y="34086"/>
                  </a:lnTo>
                  <a:lnTo>
                    <a:pt x="1029627" y="34290"/>
                  </a:lnTo>
                  <a:lnTo>
                    <a:pt x="1027950" y="34683"/>
                  </a:lnTo>
                  <a:lnTo>
                    <a:pt x="1026363" y="34975"/>
                  </a:lnTo>
                  <a:lnTo>
                    <a:pt x="1012913" y="44208"/>
                  </a:lnTo>
                  <a:lnTo>
                    <a:pt x="1012812" y="6705"/>
                  </a:lnTo>
                  <a:lnTo>
                    <a:pt x="1012418" y="6108"/>
                  </a:lnTo>
                  <a:lnTo>
                    <a:pt x="1012113" y="5905"/>
                  </a:lnTo>
                  <a:lnTo>
                    <a:pt x="1011720" y="5803"/>
                  </a:lnTo>
                  <a:lnTo>
                    <a:pt x="1011326" y="5613"/>
                  </a:lnTo>
                  <a:lnTo>
                    <a:pt x="1010729" y="5461"/>
                  </a:lnTo>
                  <a:lnTo>
                    <a:pt x="1009243" y="5257"/>
                  </a:lnTo>
                  <a:lnTo>
                    <a:pt x="1008354" y="5219"/>
                  </a:lnTo>
                  <a:lnTo>
                    <a:pt x="1006170" y="5219"/>
                  </a:lnTo>
                  <a:lnTo>
                    <a:pt x="1005230" y="5257"/>
                  </a:lnTo>
                  <a:lnTo>
                    <a:pt x="1003731" y="5461"/>
                  </a:lnTo>
                  <a:lnTo>
                    <a:pt x="1003134" y="5613"/>
                  </a:lnTo>
                  <a:lnTo>
                    <a:pt x="1002639" y="5803"/>
                  </a:lnTo>
                  <a:lnTo>
                    <a:pt x="1002245" y="5905"/>
                  </a:lnTo>
                  <a:lnTo>
                    <a:pt x="1001953" y="6108"/>
                  </a:lnTo>
                  <a:lnTo>
                    <a:pt x="1001750" y="6400"/>
                  </a:lnTo>
                  <a:lnTo>
                    <a:pt x="1001649" y="6705"/>
                  </a:lnTo>
                  <a:lnTo>
                    <a:pt x="1001750" y="99428"/>
                  </a:lnTo>
                  <a:lnTo>
                    <a:pt x="1005624" y="100609"/>
                  </a:lnTo>
                  <a:lnTo>
                    <a:pt x="1007503" y="100609"/>
                  </a:lnTo>
                  <a:lnTo>
                    <a:pt x="1011567" y="90944"/>
                  </a:lnTo>
                  <a:lnTo>
                    <a:pt x="1013358" y="92824"/>
                  </a:lnTo>
                  <a:lnTo>
                    <a:pt x="1029677" y="101511"/>
                  </a:lnTo>
                  <a:lnTo>
                    <a:pt x="1035926" y="101511"/>
                  </a:lnTo>
                  <a:lnTo>
                    <a:pt x="1056220" y="81419"/>
                  </a:lnTo>
                  <a:lnTo>
                    <a:pt x="1057414" y="77152"/>
                  </a:lnTo>
                  <a:lnTo>
                    <a:pt x="1058011" y="72339"/>
                  </a:lnTo>
                  <a:close/>
                </a:path>
                <a:path w="1607820" h="125094">
                  <a:moveTo>
                    <a:pt x="1131951" y="72085"/>
                  </a:moveTo>
                  <a:lnTo>
                    <a:pt x="1131862" y="61366"/>
                  </a:lnTo>
                  <a:lnTo>
                    <a:pt x="1131303" y="57353"/>
                  </a:lnTo>
                  <a:lnTo>
                    <a:pt x="1130007" y="53289"/>
                  </a:lnTo>
                  <a:lnTo>
                    <a:pt x="1128826" y="49212"/>
                  </a:lnTo>
                  <a:lnTo>
                    <a:pt x="1126985" y="45745"/>
                  </a:lnTo>
                  <a:lnTo>
                    <a:pt x="1125016" y="43459"/>
                  </a:lnTo>
                  <a:lnTo>
                    <a:pt x="1122032" y="39992"/>
                  </a:lnTo>
                  <a:lnTo>
                    <a:pt x="1120063" y="38633"/>
                  </a:lnTo>
                  <a:lnTo>
                    <a:pt x="1120063" y="63360"/>
                  </a:lnTo>
                  <a:lnTo>
                    <a:pt x="1119949" y="73482"/>
                  </a:lnTo>
                  <a:lnTo>
                    <a:pt x="1119797" y="74714"/>
                  </a:lnTo>
                  <a:lnTo>
                    <a:pt x="1119263" y="76695"/>
                  </a:lnTo>
                  <a:lnTo>
                    <a:pt x="1118311" y="80568"/>
                  </a:lnTo>
                  <a:lnTo>
                    <a:pt x="1117168" y="83096"/>
                  </a:lnTo>
                  <a:lnTo>
                    <a:pt x="1114094" y="87363"/>
                  </a:lnTo>
                  <a:lnTo>
                    <a:pt x="1112100" y="89001"/>
                  </a:lnTo>
                  <a:lnTo>
                    <a:pt x="1109624" y="90195"/>
                  </a:lnTo>
                  <a:lnTo>
                    <a:pt x="1107236" y="91389"/>
                  </a:lnTo>
                  <a:lnTo>
                    <a:pt x="1104417" y="91986"/>
                  </a:lnTo>
                  <a:lnTo>
                    <a:pt x="1097572" y="91986"/>
                  </a:lnTo>
                  <a:lnTo>
                    <a:pt x="1082484" y="63360"/>
                  </a:lnTo>
                  <a:lnTo>
                    <a:pt x="1082789" y="60871"/>
                  </a:lnTo>
                  <a:lnTo>
                    <a:pt x="1098169" y="43459"/>
                  </a:lnTo>
                  <a:lnTo>
                    <a:pt x="1105014" y="43459"/>
                  </a:lnTo>
                  <a:lnTo>
                    <a:pt x="1107986" y="44107"/>
                  </a:lnTo>
                  <a:lnTo>
                    <a:pt x="1110373" y="45402"/>
                  </a:lnTo>
                  <a:lnTo>
                    <a:pt x="1112850" y="46685"/>
                  </a:lnTo>
                  <a:lnTo>
                    <a:pt x="1114780" y="48475"/>
                  </a:lnTo>
                  <a:lnTo>
                    <a:pt x="1116177" y="50761"/>
                  </a:lnTo>
                  <a:lnTo>
                    <a:pt x="1117561" y="52933"/>
                  </a:lnTo>
                  <a:lnTo>
                    <a:pt x="1118552" y="55524"/>
                  </a:lnTo>
                  <a:lnTo>
                    <a:pt x="1119149" y="58496"/>
                  </a:lnTo>
                  <a:lnTo>
                    <a:pt x="1119847" y="61366"/>
                  </a:lnTo>
                  <a:lnTo>
                    <a:pt x="1106944" y="34086"/>
                  </a:lnTo>
                  <a:lnTo>
                    <a:pt x="1096721" y="34086"/>
                  </a:lnTo>
                  <a:lnTo>
                    <a:pt x="1070635" y="63360"/>
                  </a:lnTo>
                  <a:lnTo>
                    <a:pt x="1070711" y="74117"/>
                  </a:lnTo>
                  <a:lnTo>
                    <a:pt x="1095629" y="101511"/>
                  </a:lnTo>
                  <a:lnTo>
                    <a:pt x="1105852" y="101511"/>
                  </a:lnTo>
                  <a:lnTo>
                    <a:pt x="1123937" y="91986"/>
                  </a:lnTo>
                  <a:lnTo>
                    <a:pt x="1126744" y="88760"/>
                  </a:lnTo>
                  <a:lnTo>
                    <a:pt x="1128725" y="85140"/>
                  </a:lnTo>
                  <a:lnTo>
                    <a:pt x="1131303" y="76695"/>
                  </a:lnTo>
                  <a:lnTo>
                    <a:pt x="1131951" y="72085"/>
                  </a:lnTo>
                  <a:close/>
                </a:path>
                <a:path w="1607820" h="125094">
                  <a:moveTo>
                    <a:pt x="1180414" y="41732"/>
                  </a:moveTo>
                  <a:lnTo>
                    <a:pt x="1180363" y="38404"/>
                  </a:lnTo>
                  <a:lnTo>
                    <a:pt x="1180261" y="37211"/>
                  </a:lnTo>
                  <a:lnTo>
                    <a:pt x="1180122" y="36766"/>
                  </a:lnTo>
                  <a:lnTo>
                    <a:pt x="1179817" y="36474"/>
                  </a:lnTo>
                  <a:lnTo>
                    <a:pt x="1179626" y="36068"/>
                  </a:lnTo>
                  <a:lnTo>
                    <a:pt x="1179372" y="35775"/>
                  </a:lnTo>
                  <a:lnTo>
                    <a:pt x="1179080" y="35572"/>
                  </a:lnTo>
                  <a:lnTo>
                    <a:pt x="1178877" y="35382"/>
                  </a:lnTo>
                  <a:lnTo>
                    <a:pt x="1178572" y="35280"/>
                  </a:lnTo>
                  <a:lnTo>
                    <a:pt x="1162558" y="35280"/>
                  </a:lnTo>
                  <a:lnTo>
                    <a:pt x="1162456" y="20142"/>
                  </a:lnTo>
                  <a:lnTo>
                    <a:pt x="1162253" y="19951"/>
                  </a:lnTo>
                  <a:lnTo>
                    <a:pt x="1162062" y="19646"/>
                  </a:lnTo>
                  <a:lnTo>
                    <a:pt x="1161757" y="19405"/>
                  </a:lnTo>
                  <a:lnTo>
                    <a:pt x="1160970" y="19011"/>
                  </a:lnTo>
                  <a:lnTo>
                    <a:pt x="1160373" y="18859"/>
                  </a:lnTo>
                  <a:lnTo>
                    <a:pt x="1158887" y="18656"/>
                  </a:lnTo>
                  <a:lnTo>
                    <a:pt x="1157935" y="18605"/>
                  </a:lnTo>
                  <a:lnTo>
                    <a:pt x="1155763" y="18605"/>
                  </a:lnTo>
                  <a:lnTo>
                    <a:pt x="1151242" y="35280"/>
                  </a:lnTo>
                  <a:lnTo>
                    <a:pt x="1142365" y="35280"/>
                  </a:lnTo>
                  <a:lnTo>
                    <a:pt x="1142022" y="35382"/>
                  </a:lnTo>
                  <a:lnTo>
                    <a:pt x="1141425" y="35775"/>
                  </a:lnTo>
                  <a:lnTo>
                    <a:pt x="1141171" y="36068"/>
                  </a:lnTo>
                  <a:lnTo>
                    <a:pt x="1140980" y="36474"/>
                  </a:lnTo>
                  <a:lnTo>
                    <a:pt x="1140777" y="36766"/>
                  </a:lnTo>
                  <a:lnTo>
                    <a:pt x="1140625" y="37211"/>
                  </a:lnTo>
                  <a:lnTo>
                    <a:pt x="1140434" y="38404"/>
                  </a:lnTo>
                  <a:lnTo>
                    <a:pt x="1140383" y="41732"/>
                  </a:lnTo>
                  <a:lnTo>
                    <a:pt x="1140574" y="42913"/>
                  </a:lnTo>
                  <a:lnTo>
                    <a:pt x="1141374" y="44310"/>
                  </a:lnTo>
                  <a:lnTo>
                    <a:pt x="1141920" y="44653"/>
                  </a:lnTo>
                  <a:lnTo>
                    <a:pt x="1151242" y="44653"/>
                  </a:lnTo>
                  <a:lnTo>
                    <a:pt x="1151242" y="84099"/>
                  </a:lnTo>
                  <a:lnTo>
                    <a:pt x="1165923" y="101358"/>
                  </a:lnTo>
                  <a:lnTo>
                    <a:pt x="1170190" y="101358"/>
                  </a:lnTo>
                  <a:lnTo>
                    <a:pt x="1171232" y="101257"/>
                  </a:lnTo>
                  <a:lnTo>
                    <a:pt x="1172222" y="101053"/>
                  </a:lnTo>
                  <a:lnTo>
                    <a:pt x="1173314" y="100965"/>
                  </a:lnTo>
                  <a:lnTo>
                    <a:pt x="1180122" y="97193"/>
                  </a:lnTo>
                  <a:lnTo>
                    <a:pt x="1180312" y="96393"/>
                  </a:lnTo>
                  <a:lnTo>
                    <a:pt x="1180363" y="92481"/>
                  </a:lnTo>
                  <a:lnTo>
                    <a:pt x="1180261" y="91681"/>
                  </a:lnTo>
                  <a:lnTo>
                    <a:pt x="1180172" y="90982"/>
                  </a:lnTo>
                  <a:lnTo>
                    <a:pt x="1179969" y="90639"/>
                  </a:lnTo>
                  <a:lnTo>
                    <a:pt x="1179868" y="90347"/>
                  </a:lnTo>
                  <a:lnTo>
                    <a:pt x="1179715" y="90144"/>
                  </a:lnTo>
                  <a:lnTo>
                    <a:pt x="1179525" y="90043"/>
                  </a:lnTo>
                  <a:lnTo>
                    <a:pt x="1179322" y="89852"/>
                  </a:lnTo>
                  <a:lnTo>
                    <a:pt x="1179118" y="89750"/>
                  </a:lnTo>
                  <a:lnTo>
                    <a:pt x="1178534" y="89750"/>
                  </a:lnTo>
                  <a:lnTo>
                    <a:pt x="1178077" y="89903"/>
                  </a:lnTo>
                  <a:lnTo>
                    <a:pt x="1177671" y="90144"/>
                  </a:lnTo>
                  <a:lnTo>
                    <a:pt x="1177290" y="90347"/>
                  </a:lnTo>
                  <a:lnTo>
                    <a:pt x="1176642" y="90589"/>
                  </a:lnTo>
                  <a:lnTo>
                    <a:pt x="1175943" y="90792"/>
                  </a:lnTo>
                  <a:lnTo>
                    <a:pt x="1175359" y="90982"/>
                  </a:lnTo>
                  <a:lnTo>
                    <a:pt x="1174661" y="91186"/>
                  </a:lnTo>
                  <a:lnTo>
                    <a:pt x="1173073" y="91579"/>
                  </a:lnTo>
                  <a:lnTo>
                    <a:pt x="1172133" y="91681"/>
                  </a:lnTo>
                  <a:lnTo>
                    <a:pt x="1167866" y="91681"/>
                  </a:lnTo>
                  <a:lnTo>
                    <a:pt x="1165631" y="90639"/>
                  </a:lnTo>
                  <a:lnTo>
                    <a:pt x="1164336" y="88557"/>
                  </a:lnTo>
                  <a:lnTo>
                    <a:pt x="1163154" y="86372"/>
                  </a:lnTo>
                  <a:lnTo>
                    <a:pt x="1162558" y="83146"/>
                  </a:lnTo>
                  <a:lnTo>
                    <a:pt x="1162558" y="44653"/>
                  </a:lnTo>
                  <a:lnTo>
                    <a:pt x="1178877" y="44653"/>
                  </a:lnTo>
                  <a:lnTo>
                    <a:pt x="1179423" y="44310"/>
                  </a:lnTo>
                  <a:lnTo>
                    <a:pt x="1180211" y="42913"/>
                  </a:lnTo>
                  <a:lnTo>
                    <a:pt x="1180414" y="41732"/>
                  </a:lnTo>
                  <a:close/>
                </a:path>
                <a:path w="1607820" h="125094">
                  <a:moveTo>
                    <a:pt x="1206538" y="36512"/>
                  </a:moveTo>
                  <a:lnTo>
                    <a:pt x="1206334" y="36322"/>
                  </a:lnTo>
                  <a:lnTo>
                    <a:pt x="1206144" y="36017"/>
                  </a:lnTo>
                  <a:lnTo>
                    <a:pt x="1205839" y="35775"/>
                  </a:lnTo>
                  <a:lnTo>
                    <a:pt x="1205052" y="35382"/>
                  </a:lnTo>
                  <a:lnTo>
                    <a:pt x="1204455" y="35229"/>
                  </a:lnTo>
                  <a:lnTo>
                    <a:pt x="1202969" y="35026"/>
                  </a:lnTo>
                  <a:lnTo>
                    <a:pt x="1202067" y="34975"/>
                  </a:lnTo>
                  <a:lnTo>
                    <a:pt x="1199896" y="34975"/>
                  </a:lnTo>
                  <a:lnTo>
                    <a:pt x="1195374" y="36512"/>
                  </a:lnTo>
                  <a:lnTo>
                    <a:pt x="1195476" y="99428"/>
                  </a:lnTo>
                  <a:lnTo>
                    <a:pt x="1199896" y="100609"/>
                  </a:lnTo>
                  <a:lnTo>
                    <a:pt x="1202067" y="100609"/>
                  </a:lnTo>
                  <a:lnTo>
                    <a:pt x="1206538" y="99123"/>
                  </a:lnTo>
                  <a:lnTo>
                    <a:pt x="1206538" y="36512"/>
                  </a:lnTo>
                  <a:close/>
                </a:path>
                <a:path w="1607820" h="125094">
                  <a:moveTo>
                    <a:pt x="1207833" y="13792"/>
                  </a:moveTo>
                  <a:lnTo>
                    <a:pt x="1207325" y="12065"/>
                  </a:lnTo>
                  <a:lnTo>
                    <a:pt x="1206334" y="11163"/>
                  </a:lnTo>
                  <a:lnTo>
                    <a:pt x="1205445" y="10172"/>
                  </a:lnTo>
                  <a:lnTo>
                    <a:pt x="1203655" y="9677"/>
                  </a:lnTo>
                  <a:lnTo>
                    <a:pt x="1198308" y="9677"/>
                  </a:lnTo>
                  <a:lnTo>
                    <a:pt x="1196467" y="10172"/>
                  </a:lnTo>
                  <a:lnTo>
                    <a:pt x="1195476" y="11163"/>
                  </a:lnTo>
                  <a:lnTo>
                    <a:pt x="1194485" y="12065"/>
                  </a:lnTo>
                  <a:lnTo>
                    <a:pt x="1194003" y="13792"/>
                  </a:lnTo>
                  <a:lnTo>
                    <a:pt x="1193990" y="19100"/>
                  </a:lnTo>
                  <a:lnTo>
                    <a:pt x="1194485" y="20891"/>
                  </a:lnTo>
                  <a:lnTo>
                    <a:pt x="1195476" y="21882"/>
                  </a:lnTo>
                  <a:lnTo>
                    <a:pt x="1196467" y="22771"/>
                  </a:lnTo>
                  <a:lnTo>
                    <a:pt x="1198257" y="23228"/>
                  </a:lnTo>
                  <a:lnTo>
                    <a:pt x="1203515" y="23228"/>
                  </a:lnTo>
                  <a:lnTo>
                    <a:pt x="1205344" y="22771"/>
                  </a:lnTo>
                  <a:lnTo>
                    <a:pt x="1206334" y="21882"/>
                  </a:lnTo>
                  <a:lnTo>
                    <a:pt x="1207325" y="20891"/>
                  </a:lnTo>
                  <a:lnTo>
                    <a:pt x="1207808" y="19100"/>
                  </a:lnTo>
                  <a:lnTo>
                    <a:pt x="1207833" y="13792"/>
                  </a:lnTo>
                  <a:close/>
                </a:path>
                <a:path w="1607820" h="125094">
                  <a:moveTo>
                    <a:pt x="1271397" y="87858"/>
                  </a:moveTo>
                  <a:lnTo>
                    <a:pt x="1271270" y="86817"/>
                  </a:lnTo>
                  <a:lnTo>
                    <a:pt x="1271168" y="85534"/>
                  </a:lnTo>
                  <a:lnTo>
                    <a:pt x="1270965" y="85140"/>
                  </a:lnTo>
                  <a:lnTo>
                    <a:pt x="1270876" y="84734"/>
                  </a:lnTo>
                  <a:lnTo>
                    <a:pt x="1270673" y="84442"/>
                  </a:lnTo>
                  <a:lnTo>
                    <a:pt x="1270368" y="84239"/>
                  </a:lnTo>
                  <a:lnTo>
                    <a:pt x="1270177" y="84048"/>
                  </a:lnTo>
                  <a:lnTo>
                    <a:pt x="1269923" y="83947"/>
                  </a:lnTo>
                  <a:lnTo>
                    <a:pt x="1269136" y="83947"/>
                  </a:lnTo>
                  <a:lnTo>
                    <a:pt x="1268387" y="84340"/>
                  </a:lnTo>
                  <a:lnTo>
                    <a:pt x="1266469" y="85877"/>
                  </a:lnTo>
                  <a:lnTo>
                    <a:pt x="1265237" y="86766"/>
                  </a:lnTo>
                  <a:lnTo>
                    <a:pt x="1263675" y="87807"/>
                  </a:lnTo>
                  <a:lnTo>
                    <a:pt x="1262291" y="88811"/>
                  </a:lnTo>
                  <a:lnTo>
                    <a:pt x="1260602" y="89700"/>
                  </a:lnTo>
                  <a:lnTo>
                    <a:pt x="1258620" y="90487"/>
                  </a:lnTo>
                  <a:lnTo>
                    <a:pt x="1256728" y="91287"/>
                  </a:lnTo>
                  <a:lnTo>
                    <a:pt x="1254493" y="91681"/>
                  </a:lnTo>
                  <a:lnTo>
                    <a:pt x="1249146" y="91681"/>
                  </a:lnTo>
                  <a:lnTo>
                    <a:pt x="1246657" y="91236"/>
                  </a:lnTo>
                  <a:lnTo>
                    <a:pt x="1234808" y="71843"/>
                  </a:lnTo>
                  <a:lnTo>
                    <a:pt x="1234808" y="60032"/>
                  </a:lnTo>
                  <a:lnTo>
                    <a:pt x="1236243" y="54025"/>
                  </a:lnTo>
                  <a:lnTo>
                    <a:pt x="1241996" y="45694"/>
                  </a:lnTo>
                  <a:lnTo>
                    <a:pt x="1246162" y="43611"/>
                  </a:lnTo>
                  <a:lnTo>
                    <a:pt x="1254201" y="43611"/>
                  </a:lnTo>
                  <a:lnTo>
                    <a:pt x="1256436" y="44005"/>
                  </a:lnTo>
                  <a:lnTo>
                    <a:pt x="1258316" y="44805"/>
                  </a:lnTo>
                  <a:lnTo>
                    <a:pt x="1260309" y="45491"/>
                  </a:lnTo>
                  <a:lnTo>
                    <a:pt x="1261986" y="46291"/>
                  </a:lnTo>
                  <a:lnTo>
                    <a:pt x="1264767" y="48082"/>
                  </a:lnTo>
                  <a:lnTo>
                    <a:pt x="1265910" y="48920"/>
                  </a:lnTo>
                  <a:lnTo>
                    <a:pt x="1266799" y="49707"/>
                  </a:lnTo>
                  <a:lnTo>
                    <a:pt x="1267701" y="50406"/>
                  </a:lnTo>
                  <a:lnTo>
                    <a:pt x="1268437" y="50761"/>
                  </a:lnTo>
                  <a:lnTo>
                    <a:pt x="1269631" y="50761"/>
                  </a:lnTo>
                  <a:lnTo>
                    <a:pt x="1270127" y="50406"/>
                  </a:lnTo>
                  <a:lnTo>
                    <a:pt x="1270520" y="49707"/>
                  </a:lnTo>
                  <a:lnTo>
                    <a:pt x="1271016" y="49022"/>
                  </a:lnTo>
                  <a:lnTo>
                    <a:pt x="1271206" y="48082"/>
                  </a:lnTo>
                  <a:lnTo>
                    <a:pt x="1271231" y="44805"/>
                  </a:lnTo>
                  <a:lnTo>
                    <a:pt x="1271117" y="43611"/>
                  </a:lnTo>
                  <a:lnTo>
                    <a:pt x="1271016" y="42964"/>
                  </a:lnTo>
                  <a:lnTo>
                    <a:pt x="1270825" y="42570"/>
                  </a:lnTo>
                  <a:lnTo>
                    <a:pt x="1270723" y="42075"/>
                  </a:lnTo>
                  <a:lnTo>
                    <a:pt x="1270571" y="41681"/>
                  </a:lnTo>
                  <a:lnTo>
                    <a:pt x="1270177" y="41084"/>
                  </a:lnTo>
                  <a:lnTo>
                    <a:pt x="1269784" y="40690"/>
                  </a:lnTo>
                  <a:lnTo>
                    <a:pt x="1269187" y="40182"/>
                  </a:lnTo>
                  <a:lnTo>
                    <a:pt x="1268691" y="39598"/>
                  </a:lnTo>
                  <a:lnTo>
                    <a:pt x="1267841" y="38900"/>
                  </a:lnTo>
                  <a:lnTo>
                    <a:pt x="1265466" y="37312"/>
                  </a:lnTo>
                  <a:lnTo>
                    <a:pt x="1264069" y="36664"/>
                  </a:lnTo>
                  <a:lnTo>
                    <a:pt x="1262481" y="36169"/>
                  </a:lnTo>
                  <a:lnTo>
                    <a:pt x="1260894" y="35572"/>
                  </a:lnTo>
                  <a:lnTo>
                    <a:pt x="1259166" y="35077"/>
                  </a:lnTo>
                  <a:lnTo>
                    <a:pt x="1255496" y="34290"/>
                  </a:lnTo>
                  <a:lnTo>
                    <a:pt x="1253655" y="34086"/>
                  </a:lnTo>
                  <a:lnTo>
                    <a:pt x="1247698" y="34086"/>
                  </a:lnTo>
                  <a:lnTo>
                    <a:pt x="1243926" y="34785"/>
                  </a:lnTo>
                  <a:lnTo>
                    <a:pt x="1240459" y="36169"/>
                  </a:lnTo>
                  <a:lnTo>
                    <a:pt x="1236992" y="37465"/>
                  </a:lnTo>
                  <a:lnTo>
                    <a:pt x="1223048" y="62509"/>
                  </a:lnTo>
                  <a:lnTo>
                    <a:pt x="1223048" y="73825"/>
                  </a:lnTo>
                  <a:lnTo>
                    <a:pt x="1245971" y="101511"/>
                  </a:lnTo>
                  <a:lnTo>
                    <a:pt x="1252512" y="101511"/>
                  </a:lnTo>
                  <a:lnTo>
                    <a:pt x="1254544" y="101257"/>
                  </a:lnTo>
                  <a:lnTo>
                    <a:pt x="1256538" y="100761"/>
                  </a:lnTo>
                  <a:lnTo>
                    <a:pt x="1258620" y="100368"/>
                  </a:lnTo>
                  <a:lnTo>
                    <a:pt x="1270673" y="93624"/>
                  </a:lnTo>
                  <a:lnTo>
                    <a:pt x="1270876" y="93319"/>
                  </a:lnTo>
                  <a:lnTo>
                    <a:pt x="1271016" y="92976"/>
                  </a:lnTo>
                  <a:lnTo>
                    <a:pt x="1271219" y="92176"/>
                  </a:lnTo>
                  <a:lnTo>
                    <a:pt x="1271270" y="91681"/>
                  </a:lnTo>
                  <a:lnTo>
                    <a:pt x="1271397" y="87858"/>
                  </a:lnTo>
                  <a:close/>
                </a:path>
                <a:path w="1607820" h="125094">
                  <a:moveTo>
                    <a:pt x="1324940" y="79133"/>
                  </a:moveTo>
                  <a:lnTo>
                    <a:pt x="1324495" y="76898"/>
                  </a:lnTo>
                  <a:lnTo>
                    <a:pt x="1323670" y="75158"/>
                  </a:lnTo>
                  <a:lnTo>
                    <a:pt x="1322705" y="73025"/>
                  </a:lnTo>
                  <a:lnTo>
                    <a:pt x="1321511" y="71399"/>
                  </a:lnTo>
                  <a:lnTo>
                    <a:pt x="1320025" y="70104"/>
                  </a:lnTo>
                  <a:lnTo>
                    <a:pt x="1318641" y="68719"/>
                  </a:lnTo>
                  <a:lnTo>
                    <a:pt x="1317002" y="67576"/>
                  </a:lnTo>
                  <a:lnTo>
                    <a:pt x="1315123" y="66675"/>
                  </a:lnTo>
                  <a:lnTo>
                    <a:pt x="1313230" y="65684"/>
                  </a:lnTo>
                  <a:lnTo>
                    <a:pt x="1311300" y="64795"/>
                  </a:lnTo>
                  <a:lnTo>
                    <a:pt x="1309319" y="63995"/>
                  </a:lnTo>
                  <a:lnTo>
                    <a:pt x="1307426" y="63207"/>
                  </a:lnTo>
                  <a:lnTo>
                    <a:pt x="1305547" y="62458"/>
                  </a:lnTo>
                  <a:lnTo>
                    <a:pt x="1303655" y="61772"/>
                  </a:lnTo>
                  <a:lnTo>
                    <a:pt x="1301775" y="60972"/>
                  </a:lnTo>
                  <a:lnTo>
                    <a:pt x="1293837" y="53428"/>
                  </a:lnTo>
                  <a:lnTo>
                    <a:pt x="1293914" y="49860"/>
                  </a:lnTo>
                  <a:lnTo>
                    <a:pt x="1300086" y="43459"/>
                  </a:lnTo>
                  <a:lnTo>
                    <a:pt x="1301572" y="42964"/>
                  </a:lnTo>
                  <a:lnTo>
                    <a:pt x="1303261" y="42722"/>
                  </a:lnTo>
                  <a:lnTo>
                    <a:pt x="1307325" y="42722"/>
                  </a:lnTo>
                  <a:lnTo>
                    <a:pt x="1309217" y="42964"/>
                  </a:lnTo>
                  <a:lnTo>
                    <a:pt x="1310805" y="43459"/>
                  </a:lnTo>
                  <a:lnTo>
                    <a:pt x="1312494" y="43954"/>
                  </a:lnTo>
                  <a:lnTo>
                    <a:pt x="1313929" y="44500"/>
                  </a:lnTo>
                  <a:lnTo>
                    <a:pt x="1315123" y="45097"/>
                  </a:lnTo>
                  <a:lnTo>
                    <a:pt x="1316405" y="45694"/>
                  </a:lnTo>
                  <a:lnTo>
                    <a:pt x="1317447" y="46240"/>
                  </a:lnTo>
                  <a:lnTo>
                    <a:pt x="1319034" y="47231"/>
                  </a:lnTo>
                  <a:lnTo>
                    <a:pt x="1319631" y="47485"/>
                  </a:lnTo>
                  <a:lnTo>
                    <a:pt x="1320330" y="47485"/>
                  </a:lnTo>
                  <a:lnTo>
                    <a:pt x="1320571" y="47434"/>
                  </a:lnTo>
                  <a:lnTo>
                    <a:pt x="1320774" y="47332"/>
                  </a:lnTo>
                  <a:lnTo>
                    <a:pt x="1320977" y="47129"/>
                  </a:lnTo>
                  <a:lnTo>
                    <a:pt x="1321117" y="46837"/>
                  </a:lnTo>
                  <a:lnTo>
                    <a:pt x="1321219" y="46443"/>
                  </a:lnTo>
                  <a:lnTo>
                    <a:pt x="1321422" y="46037"/>
                  </a:lnTo>
                  <a:lnTo>
                    <a:pt x="1321536" y="45694"/>
                  </a:lnTo>
                  <a:lnTo>
                    <a:pt x="1321765" y="44500"/>
                  </a:lnTo>
                  <a:lnTo>
                    <a:pt x="1321816" y="42722"/>
                  </a:lnTo>
                  <a:lnTo>
                    <a:pt x="1321765" y="41732"/>
                  </a:lnTo>
                  <a:lnTo>
                    <a:pt x="1321473" y="40335"/>
                  </a:lnTo>
                  <a:lnTo>
                    <a:pt x="1321371" y="40043"/>
                  </a:lnTo>
                  <a:lnTo>
                    <a:pt x="1321269" y="39293"/>
                  </a:lnTo>
                  <a:lnTo>
                    <a:pt x="1321066" y="39001"/>
                  </a:lnTo>
                  <a:lnTo>
                    <a:pt x="1320977" y="38696"/>
                  </a:lnTo>
                  <a:lnTo>
                    <a:pt x="1320673" y="38404"/>
                  </a:lnTo>
                  <a:lnTo>
                    <a:pt x="1320177" y="38100"/>
                  </a:lnTo>
                  <a:lnTo>
                    <a:pt x="1319682" y="37706"/>
                  </a:lnTo>
                  <a:lnTo>
                    <a:pt x="1318933" y="37261"/>
                  </a:lnTo>
                  <a:lnTo>
                    <a:pt x="1317942" y="36766"/>
                  </a:lnTo>
                  <a:lnTo>
                    <a:pt x="1317053" y="36271"/>
                  </a:lnTo>
                  <a:lnTo>
                    <a:pt x="1315961" y="35826"/>
                  </a:lnTo>
                  <a:lnTo>
                    <a:pt x="1313383" y="35026"/>
                  </a:lnTo>
                  <a:lnTo>
                    <a:pt x="1311897" y="34734"/>
                  </a:lnTo>
                  <a:lnTo>
                    <a:pt x="1310208" y="34531"/>
                  </a:lnTo>
                  <a:lnTo>
                    <a:pt x="1308620" y="34239"/>
                  </a:lnTo>
                  <a:lnTo>
                    <a:pt x="1306982" y="34086"/>
                  </a:lnTo>
                  <a:lnTo>
                    <a:pt x="1301623" y="34086"/>
                  </a:lnTo>
                  <a:lnTo>
                    <a:pt x="1298397" y="34582"/>
                  </a:lnTo>
                  <a:lnTo>
                    <a:pt x="1292847" y="36563"/>
                  </a:lnTo>
                  <a:lnTo>
                    <a:pt x="1290510" y="37909"/>
                  </a:lnTo>
                  <a:lnTo>
                    <a:pt x="1288630" y="39598"/>
                  </a:lnTo>
                  <a:lnTo>
                    <a:pt x="1286738" y="41186"/>
                  </a:lnTo>
                  <a:lnTo>
                    <a:pt x="1285303" y="43116"/>
                  </a:lnTo>
                  <a:lnTo>
                    <a:pt x="1283411" y="47586"/>
                  </a:lnTo>
                  <a:lnTo>
                    <a:pt x="1282966" y="49860"/>
                  </a:lnTo>
                  <a:lnTo>
                    <a:pt x="1282966" y="55016"/>
                  </a:lnTo>
                  <a:lnTo>
                    <a:pt x="1305839" y="73482"/>
                  </a:lnTo>
                  <a:lnTo>
                    <a:pt x="1307477" y="74269"/>
                  </a:lnTo>
                  <a:lnTo>
                    <a:pt x="1308862" y="75158"/>
                  </a:lnTo>
                  <a:lnTo>
                    <a:pt x="1310360" y="76060"/>
                  </a:lnTo>
                  <a:lnTo>
                    <a:pt x="1311541" y="77101"/>
                  </a:lnTo>
                  <a:lnTo>
                    <a:pt x="1313332" y="79476"/>
                  </a:lnTo>
                  <a:lnTo>
                    <a:pt x="1313776" y="80924"/>
                  </a:lnTo>
                  <a:lnTo>
                    <a:pt x="1313662" y="84886"/>
                  </a:lnTo>
                  <a:lnTo>
                    <a:pt x="1310208" y="90043"/>
                  </a:lnTo>
                  <a:lnTo>
                    <a:pt x="1309116" y="90843"/>
                  </a:lnTo>
                  <a:lnTo>
                    <a:pt x="1307769" y="91440"/>
                  </a:lnTo>
                  <a:lnTo>
                    <a:pt x="1304696" y="92227"/>
                  </a:lnTo>
                  <a:lnTo>
                    <a:pt x="1303007" y="92430"/>
                  </a:lnTo>
                  <a:lnTo>
                    <a:pt x="1298549" y="92430"/>
                  </a:lnTo>
                  <a:lnTo>
                    <a:pt x="1284655" y="86918"/>
                  </a:lnTo>
                  <a:lnTo>
                    <a:pt x="1283919" y="86626"/>
                  </a:lnTo>
                  <a:lnTo>
                    <a:pt x="1283119" y="86626"/>
                  </a:lnTo>
                  <a:lnTo>
                    <a:pt x="1282827" y="86728"/>
                  </a:lnTo>
                  <a:lnTo>
                    <a:pt x="1282522" y="86918"/>
                  </a:lnTo>
                  <a:lnTo>
                    <a:pt x="1282331" y="87020"/>
                  </a:lnTo>
                  <a:lnTo>
                    <a:pt x="1281582" y="93764"/>
                  </a:lnTo>
                  <a:lnTo>
                    <a:pt x="1281772" y="94615"/>
                  </a:lnTo>
                  <a:lnTo>
                    <a:pt x="1294574" y="100914"/>
                  </a:lnTo>
                  <a:lnTo>
                    <a:pt x="1296568" y="101307"/>
                  </a:lnTo>
                  <a:lnTo>
                    <a:pt x="1298651" y="101511"/>
                  </a:lnTo>
                  <a:lnTo>
                    <a:pt x="1304404" y="101511"/>
                  </a:lnTo>
                  <a:lnTo>
                    <a:pt x="1307630" y="101053"/>
                  </a:lnTo>
                  <a:lnTo>
                    <a:pt x="1310500" y="100164"/>
                  </a:lnTo>
                  <a:lnTo>
                    <a:pt x="1313484" y="99275"/>
                  </a:lnTo>
                  <a:lnTo>
                    <a:pt x="1316012" y="97980"/>
                  </a:lnTo>
                  <a:lnTo>
                    <a:pt x="1318094" y="96291"/>
                  </a:lnTo>
                  <a:lnTo>
                    <a:pt x="1320279" y="94615"/>
                  </a:lnTo>
                  <a:lnTo>
                    <a:pt x="1321917" y="92621"/>
                  </a:lnTo>
                  <a:lnTo>
                    <a:pt x="1322031" y="92430"/>
                  </a:lnTo>
                  <a:lnTo>
                    <a:pt x="1324343" y="87718"/>
                  </a:lnTo>
                  <a:lnTo>
                    <a:pt x="1324940" y="84886"/>
                  </a:lnTo>
                  <a:lnTo>
                    <a:pt x="1324940" y="79133"/>
                  </a:lnTo>
                  <a:close/>
                </a:path>
                <a:path w="1607820" h="125094">
                  <a:moveTo>
                    <a:pt x="1355572" y="89547"/>
                  </a:moveTo>
                  <a:lnTo>
                    <a:pt x="1355026" y="87464"/>
                  </a:lnTo>
                  <a:lnTo>
                    <a:pt x="1353947" y="86474"/>
                  </a:lnTo>
                  <a:lnTo>
                    <a:pt x="1352943" y="85382"/>
                  </a:lnTo>
                  <a:lnTo>
                    <a:pt x="1351064" y="84836"/>
                  </a:lnTo>
                  <a:lnTo>
                    <a:pt x="1345501" y="84836"/>
                  </a:lnTo>
                  <a:lnTo>
                    <a:pt x="1343571" y="85382"/>
                  </a:lnTo>
                  <a:lnTo>
                    <a:pt x="1341386" y="87566"/>
                  </a:lnTo>
                  <a:lnTo>
                    <a:pt x="1340878" y="89547"/>
                  </a:lnTo>
                  <a:lnTo>
                    <a:pt x="1340840" y="96050"/>
                  </a:lnTo>
                  <a:lnTo>
                    <a:pt x="1341335" y="98183"/>
                  </a:lnTo>
                  <a:lnTo>
                    <a:pt x="1342326" y="99275"/>
                  </a:lnTo>
                  <a:lnTo>
                    <a:pt x="1343418" y="100266"/>
                  </a:lnTo>
                  <a:lnTo>
                    <a:pt x="1345361" y="100761"/>
                  </a:lnTo>
                  <a:lnTo>
                    <a:pt x="1350911" y="100761"/>
                  </a:lnTo>
                  <a:lnTo>
                    <a:pt x="1352854" y="100266"/>
                  </a:lnTo>
                  <a:lnTo>
                    <a:pt x="1353947" y="99275"/>
                  </a:lnTo>
                  <a:lnTo>
                    <a:pt x="1355026" y="98183"/>
                  </a:lnTo>
                  <a:lnTo>
                    <a:pt x="1355559" y="96050"/>
                  </a:lnTo>
                  <a:lnTo>
                    <a:pt x="1355572" y="89547"/>
                  </a:lnTo>
                  <a:close/>
                </a:path>
                <a:path w="1607820" h="125094">
                  <a:moveTo>
                    <a:pt x="1433233" y="72085"/>
                  </a:moveTo>
                  <a:lnTo>
                    <a:pt x="1433156" y="61366"/>
                  </a:lnTo>
                  <a:lnTo>
                    <a:pt x="1432585" y="57353"/>
                  </a:lnTo>
                  <a:lnTo>
                    <a:pt x="1431302" y="53289"/>
                  </a:lnTo>
                  <a:lnTo>
                    <a:pt x="1430108" y="49212"/>
                  </a:lnTo>
                  <a:lnTo>
                    <a:pt x="1428280" y="45745"/>
                  </a:lnTo>
                  <a:lnTo>
                    <a:pt x="1426311" y="43459"/>
                  </a:lnTo>
                  <a:lnTo>
                    <a:pt x="1423314" y="39992"/>
                  </a:lnTo>
                  <a:lnTo>
                    <a:pt x="1421345" y="38620"/>
                  </a:lnTo>
                  <a:lnTo>
                    <a:pt x="1421345" y="63360"/>
                  </a:lnTo>
                  <a:lnTo>
                    <a:pt x="1421231" y="73482"/>
                  </a:lnTo>
                  <a:lnTo>
                    <a:pt x="1421079" y="74714"/>
                  </a:lnTo>
                  <a:lnTo>
                    <a:pt x="1420545" y="76695"/>
                  </a:lnTo>
                  <a:lnTo>
                    <a:pt x="1419593" y="80568"/>
                  </a:lnTo>
                  <a:lnTo>
                    <a:pt x="1418450" y="83096"/>
                  </a:lnTo>
                  <a:lnTo>
                    <a:pt x="1415376" y="87363"/>
                  </a:lnTo>
                  <a:lnTo>
                    <a:pt x="1413395" y="89001"/>
                  </a:lnTo>
                  <a:lnTo>
                    <a:pt x="1410906" y="90195"/>
                  </a:lnTo>
                  <a:lnTo>
                    <a:pt x="1408531" y="91389"/>
                  </a:lnTo>
                  <a:lnTo>
                    <a:pt x="1405699" y="91986"/>
                  </a:lnTo>
                  <a:lnTo>
                    <a:pt x="1398854" y="91986"/>
                  </a:lnTo>
                  <a:lnTo>
                    <a:pt x="1383766" y="63360"/>
                  </a:lnTo>
                  <a:lnTo>
                    <a:pt x="1384071" y="60871"/>
                  </a:lnTo>
                  <a:lnTo>
                    <a:pt x="1399451" y="43459"/>
                  </a:lnTo>
                  <a:lnTo>
                    <a:pt x="1406296" y="43459"/>
                  </a:lnTo>
                  <a:lnTo>
                    <a:pt x="1409268" y="44107"/>
                  </a:lnTo>
                  <a:lnTo>
                    <a:pt x="1411655" y="45402"/>
                  </a:lnTo>
                  <a:lnTo>
                    <a:pt x="1414132" y="46685"/>
                  </a:lnTo>
                  <a:lnTo>
                    <a:pt x="1416075" y="48475"/>
                  </a:lnTo>
                  <a:lnTo>
                    <a:pt x="1417459" y="50761"/>
                  </a:lnTo>
                  <a:lnTo>
                    <a:pt x="1418844" y="52933"/>
                  </a:lnTo>
                  <a:lnTo>
                    <a:pt x="1419847" y="55524"/>
                  </a:lnTo>
                  <a:lnTo>
                    <a:pt x="1420431" y="58496"/>
                  </a:lnTo>
                  <a:lnTo>
                    <a:pt x="1421130" y="61366"/>
                  </a:lnTo>
                  <a:lnTo>
                    <a:pt x="1408226" y="34086"/>
                  </a:lnTo>
                  <a:lnTo>
                    <a:pt x="1398016" y="34086"/>
                  </a:lnTo>
                  <a:lnTo>
                    <a:pt x="1371917" y="63360"/>
                  </a:lnTo>
                  <a:lnTo>
                    <a:pt x="1372006" y="74117"/>
                  </a:lnTo>
                  <a:lnTo>
                    <a:pt x="1396923" y="101511"/>
                  </a:lnTo>
                  <a:lnTo>
                    <a:pt x="1407134" y="101511"/>
                  </a:lnTo>
                  <a:lnTo>
                    <a:pt x="1425219" y="91986"/>
                  </a:lnTo>
                  <a:lnTo>
                    <a:pt x="1428026" y="88760"/>
                  </a:lnTo>
                  <a:lnTo>
                    <a:pt x="1430007" y="85140"/>
                  </a:lnTo>
                  <a:lnTo>
                    <a:pt x="1432585" y="76695"/>
                  </a:lnTo>
                  <a:lnTo>
                    <a:pt x="1433233" y="72085"/>
                  </a:lnTo>
                  <a:close/>
                </a:path>
                <a:path w="1607820" h="125094">
                  <a:moveTo>
                    <a:pt x="1485671" y="37515"/>
                  </a:moveTo>
                  <a:lnTo>
                    <a:pt x="1485404" y="36766"/>
                  </a:lnTo>
                  <a:lnTo>
                    <a:pt x="1485176" y="36271"/>
                  </a:lnTo>
                  <a:lnTo>
                    <a:pt x="1484972" y="36068"/>
                  </a:lnTo>
                  <a:lnTo>
                    <a:pt x="1484680" y="35877"/>
                  </a:lnTo>
                  <a:lnTo>
                    <a:pt x="1484477" y="35572"/>
                  </a:lnTo>
                  <a:lnTo>
                    <a:pt x="1484033" y="35331"/>
                  </a:lnTo>
                  <a:lnTo>
                    <a:pt x="1483334" y="35128"/>
                  </a:lnTo>
                  <a:lnTo>
                    <a:pt x="1482737" y="34925"/>
                  </a:lnTo>
                  <a:lnTo>
                    <a:pt x="1482001" y="34734"/>
                  </a:lnTo>
                  <a:lnTo>
                    <a:pt x="1480312" y="34340"/>
                  </a:lnTo>
                  <a:lnTo>
                    <a:pt x="1479524" y="34239"/>
                  </a:lnTo>
                  <a:lnTo>
                    <a:pt x="1478724" y="34239"/>
                  </a:lnTo>
                  <a:lnTo>
                    <a:pt x="1478026" y="34137"/>
                  </a:lnTo>
                  <a:lnTo>
                    <a:pt x="1477391" y="34086"/>
                  </a:lnTo>
                  <a:lnTo>
                    <a:pt x="1475498" y="34086"/>
                  </a:lnTo>
                  <a:lnTo>
                    <a:pt x="1474216" y="34290"/>
                  </a:lnTo>
                  <a:lnTo>
                    <a:pt x="1472920" y="34683"/>
                  </a:lnTo>
                  <a:lnTo>
                    <a:pt x="1471625" y="34975"/>
                  </a:lnTo>
                  <a:lnTo>
                    <a:pt x="1459966" y="45999"/>
                  </a:lnTo>
                  <a:lnTo>
                    <a:pt x="1459928" y="36664"/>
                  </a:lnTo>
                  <a:lnTo>
                    <a:pt x="1459826" y="36474"/>
                  </a:lnTo>
                  <a:lnTo>
                    <a:pt x="1459674" y="36322"/>
                  </a:lnTo>
                  <a:lnTo>
                    <a:pt x="1459572" y="36017"/>
                  </a:lnTo>
                  <a:lnTo>
                    <a:pt x="1459331" y="35775"/>
                  </a:lnTo>
                  <a:lnTo>
                    <a:pt x="1458925" y="35572"/>
                  </a:lnTo>
                  <a:lnTo>
                    <a:pt x="1458633" y="35382"/>
                  </a:lnTo>
                  <a:lnTo>
                    <a:pt x="1458137" y="35229"/>
                  </a:lnTo>
                  <a:lnTo>
                    <a:pt x="1456842" y="35026"/>
                  </a:lnTo>
                  <a:lnTo>
                    <a:pt x="1456004" y="34975"/>
                  </a:lnTo>
                  <a:lnTo>
                    <a:pt x="1453921" y="34975"/>
                  </a:lnTo>
                  <a:lnTo>
                    <a:pt x="1449920" y="36474"/>
                  </a:lnTo>
                  <a:lnTo>
                    <a:pt x="1449997" y="99428"/>
                  </a:lnTo>
                  <a:lnTo>
                    <a:pt x="1454416" y="100609"/>
                  </a:lnTo>
                  <a:lnTo>
                    <a:pt x="1456601" y="100609"/>
                  </a:lnTo>
                  <a:lnTo>
                    <a:pt x="1461160" y="58051"/>
                  </a:lnTo>
                  <a:lnTo>
                    <a:pt x="1462747" y="55562"/>
                  </a:lnTo>
                  <a:lnTo>
                    <a:pt x="1464183" y="53479"/>
                  </a:lnTo>
                  <a:lnTo>
                    <a:pt x="1465478" y="51803"/>
                  </a:lnTo>
                  <a:lnTo>
                    <a:pt x="1466773" y="50012"/>
                  </a:lnTo>
                  <a:lnTo>
                    <a:pt x="1468005" y="48628"/>
                  </a:lnTo>
                  <a:lnTo>
                    <a:pt x="1470494" y="46532"/>
                  </a:lnTo>
                  <a:lnTo>
                    <a:pt x="1471358" y="45999"/>
                  </a:lnTo>
                  <a:lnTo>
                    <a:pt x="1471676" y="45796"/>
                  </a:lnTo>
                  <a:lnTo>
                    <a:pt x="1472768" y="45402"/>
                  </a:lnTo>
                  <a:lnTo>
                    <a:pt x="1473860" y="44907"/>
                  </a:lnTo>
                  <a:lnTo>
                    <a:pt x="1474952" y="44653"/>
                  </a:lnTo>
                  <a:lnTo>
                    <a:pt x="1477035" y="44653"/>
                  </a:lnTo>
                  <a:lnTo>
                    <a:pt x="1477937" y="44754"/>
                  </a:lnTo>
                  <a:lnTo>
                    <a:pt x="1479524" y="45148"/>
                  </a:lnTo>
                  <a:lnTo>
                    <a:pt x="1480210" y="45351"/>
                  </a:lnTo>
                  <a:lnTo>
                    <a:pt x="1480807" y="45542"/>
                  </a:lnTo>
                  <a:lnTo>
                    <a:pt x="1481505" y="45745"/>
                  </a:lnTo>
                  <a:lnTo>
                    <a:pt x="1482102" y="45948"/>
                  </a:lnTo>
                  <a:lnTo>
                    <a:pt x="1482598" y="46139"/>
                  </a:lnTo>
                  <a:lnTo>
                    <a:pt x="1483194" y="46342"/>
                  </a:lnTo>
                  <a:lnTo>
                    <a:pt x="1483690" y="46443"/>
                  </a:lnTo>
                  <a:lnTo>
                    <a:pt x="1484376" y="46443"/>
                  </a:lnTo>
                  <a:lnTo>
                    <a:pt x="1484630" y="46342"/>
                  </a:lnTo>
                  <a:lnTo>
                    <a:pt x="1484972" y="45999"/>
                  </a:lnTo>
                  <a:lnTo>
                    <a:pt x="1485099" y="45796"/>
                  </a:lnTo>
                  <a:lnTo>
                    <a:pt x="1485328" y="45148"/>
                  </a:lnTo>
                  <a:lnTo>
                    <a:pt x="1485442" y="44907"/>
                  </a:lnTo>
                  <a:lnTo>
                    <a:pt x="1485506" y="44653"/>
                  </a:lnTo>
                  <a:lnTo>
                    <a:pt x="1485569" y="44310"/>
                  </a:lnTo>
                  <a:lnTo>
                    <a:pt x="1485671" y="37515"/>
                  </a:lnTo>
                  <a:close/>
                </a:path>
                <a:path w="1607820" h="125094">
                  <a:moveTo>
                    <a:pt x="1607731" y="109245"/>
                  </a:moveTo>
                  <a:lnTo>
                    <a:pt x="1567942" y="109245"/>
                  </a:lnTo>
                  <a:lnTo>
                    <a:pt x="1606499" y="3581"/>
                  </a:lnTo>
                  <a:lnTo>
                    <a:pt x="1606702" y="2984"/>
                  </a:lnTo>
                  <a:lnTo>
                    <a:pt x="1605902" y="901"/>
                  </a:lnTo>
                  <a:lnTo>
                    <a:pt x="1605508" y="596"/>
                  </a:lnTo>
                  <a:lnTo>
                    <a:pt x="1604962" y="406"/>
                  </a:lnTo>
                  <a:lnTo>
                    <a:pt x="1604264" y="304"/>
                  </a:lnTo>
                  <a:lnTo>
                    <a:pt x="1603578" y="101"/>
                  </a:lnTo>
                  <a:lnTo>
                    <a:pt x="1602625" y="0"/>
                  </a:lnTo>
                  <a:lnTo>
                    <a:pt x="1600542" y="0"/>
                  </a:lnTo>
                  <a:lnTo>
                    <a:pt x="1599755" y="50"/>
                  </a:lnTo>
                  <a:lnTo>
                    <a:pt x="1599057" y="152"/>
                  </a:lnTo>
                  <a:lnTo>
                    <a:pt x="1598358" y="152"/>
                  </a:lnTo>
                  <a:lnTo>
                    <a:pt x="1597774" y="254"/>
                  </a:lnTo>
                  <a:lnTo>
                    <a:pt x="1596872" y="647"/>
                  </a:lnTo>
                  <a:lnTo>
                    <a:pt x="1596529" y="952"/>
                  </a:lnTo>
                  <a:lnTo>
                    <a:pt x="1596224" y="1346"/>
                  </a:lnTo>
                  <a:lnTo>
                    <a:pt x="1595932" y="1638"/>
                  </a:lnTo>
                  <a:lnTo>
                    <a:pt x="1595678" y="2082"/>
                  </a:lnTo>
                  <a:lnTo>
                    <a:pt x="1556639" y="109245"/>
                  </a:lnTo>
                  <a:lnTo>
                    <a:pt x="1548587" y="109245"/>
                  </a:lnTo>
                  <a:lnTo>
                    <a:pt x="1549095" y="107010"/>
                  </a:lnTo>
                  <a:lnTo>
                    <a:pt x="1549019" y="100914"/>
                  </a:lnTo>
                  <a:lnTo>
                    <a:pt x="1548574" y="99021"/>
                  </a:lnTo>
                  <a:lnTo>
                    <a:pt x="1547571" y="97193"/>
                  </a:lnTo>
                  <a:lnTo>
                    <a:pt x="1546847" y="95707"/>
                  </a:lnTo>
                  <a:lnTo>
                    <a:pt x="1537817" y="89077"/>
                  </a:lnTo>
                  <a:lnTo>
                    <a:pt x="1537817" y="102057"/>
                  </a:lnTo>
                  <a:lnTo>
                    <a:pt x="1537766" y="106464"/>
                  </a:lnTo>
                  <a:lnTo>
                    <a:pt x="1537512" y="107708"/>
                  </a:lnTo>
                  <a:lnTo>
                    <a:pt x="1536852" y="109245"/>
                  </a:lnTo>
                  <a:lnTo>
                    <a:pt x="1502740" y="109245"/>
                  </a:lnTo>
                  <a:lnTo>
                    <a:pt x="1509979" y="95707"/>
                  </a:lnTo>
                  <a:lnTo>
                    <a:pt x="1525905" y="96291"/>
                  </a:lnTo>
                  <a:lnTo>
                    <a:pt x="1529575" y="96393"/>
                  </a:lnTo>
                  <a:lnTo>
                    <a:pt x="1532458" y="97193"/>
                  </a:lnTo>
                  <a:lnTo>
                    <a:pt x="1534541" y="98679"/>
                  </a:lnTo>
                  <a:lnTo>
                    <a:pt x="1536725" y="100063"/>
                  </a:lnTo>
                  <a:lnTo>
                    <a:pt x="1537817" y="102057"/>
                  </a:lnTo>
                  <a:lnTo>
                    <a:pt x="1537817" y="89077"/>
                  </a:lnTo>
                  <a:lnTo>
                    <a:pt x="1536471" y="88709"/>
                  </a:lnTo>
                  <a:lnTo>
                    <a:pt x="1533994" y="87909"/>
                  </a:lnTo>
                  <a:lnTo>
                    <a:pt x="1531213" y="87464"/>
                  </a:lnTo>
                  <a:lnTo>
                    <a:pt x="1509737" y="86677"/>
                  </a:lnTo>
                  <a:lnTo>
                    <a:pt x="1507744" y="86131"/>
                  </a:lnTo>
                  <a:lnTo>
                    <a:pt x="1506334" y="85178"/>
                  </a:lnTo>
                  <a:lnTo>
                    <a:pt x="1504772" y="84048"/>
                  </a:lnTo>
                  <a:lnTo>
                    <a:pt x="1504022" y="82702"/>
                  </a:lnTo>
                  <a:lnTo>
                    <a:pt x="1504022" y="79730"/>
                  </a:lnTo>
                  <a:lnTo>
                    <a:pt x="1504276" y="78536"/>
                  </a:lnTo>
                  <a:lnTo>
                    <a:pt x="1505369" y="76454"/>
                  </a:lnTo>
                  <a:lnTo>
                    <a:pt x="1506067" y="75514"/>
                  </a:lnTo>
                  <a:lnTo>
                    <a:pt x="1506855" y="74714"/>
                  </a:lnTo>
                  <a:lnTo>
                    <a:pt x="1508048" y="75704"/>
                  </a:lnTo>
                  <a:lnTo>
                    <a:pt x="1509788" y="76555"/>
                  </a:lnTo>
                  <a:lnTo>
                    <a:pt x="1512062" y="77241"/>
                  </a:lnTo>
                  <a:lnTo>
                    <a:pt x="1514348" y="77838"/>
                  </a:lnTo>
                  <a:lnTo>
                    <a:pt x="1516722" y="78143"/>
                  </a:lnTo>
                  <a:lnTo>
                    <a:pt x="1522780" y="78143"/>
                  </a:lnTo>
                  <a:lnTo>
                    <a:pt x="1536319" y="72339"/>
                  </a:lnTo>
                  <a:lnTo>
                    <a:pt x="1538503" y="70446"/>
                  </a:lnTo>
                  <a:lnTo>
                    <a:pt x="1539176" y="69507"/>
                  </a:lnTo>
                  <a:lnTo>
                    <a:pt x="1540141" y="68173"/>
                  </a:lnTo>
                  <a:lnTo>
                    <a:pt x="1540865" y="66382"/>
                  </a:lnTo>
                  <a:lnTo>
                    <a:pt x="1542427" y="62712"/>
                  </a:lnTo>
                  <a:lnTo>
                    <a:pt x="1542999" y="59639"/>
                  </a:lnTo>
                  <a:lnTo>
                    <a:pt x="1543024" y="53886"/>
                  </a:lnTo>
                  <a:lnTo>
                    <a:pt x="1542669" y="51841"/>
                  </a:lnTo>
                  <a:lnTo>
                    <a:pt x="1542008" y="49961"/>
                  </a:lnTo>
                  <a:lnTo>
                    <a:pt x="1541386" y="47879"/>
                  </a:lnTo>
                  <a:lnTo>
                    <a:pt x="1540294" y="46037"/>
                  </a:lnTo>
                  <a:lnTo>
                    <a:pt x="1538706" y="44361"/>
                  </a:lnTo>
                  <a:lnTo>
                    <a:pt x="1548180" y="44361"/>
                  </a:lnTo>
                  <a:lnTo>
                    <a:pt x="1549679" y="38201"/>
                  </a:lnTo>
                  <a:lnTo>
                    <a:pt x="1549514" y="37261"/>
                  </a:lnTo>
                  <a:lnTo>
                    <a:pt x="1549120" y="36474"/>
                  </a:lnTo>
                  <a:lnTo>
                    <a:pt x="1548828" y="35674"/>
                  </a:lnTo>
                  <a:lnTo>
                    <a:pt x="1548282" y="35280"/>
                  </a:lnTo>
                  <a:lnTo>
                    <a:pt x="1532153" y="35280"/>
                  </a:lnTo>
                  <a:lnTo>
                    <a:pt x="1532153" y="57899"/>
                  </a:lnTo>
                  <a:lnTo>
                    <a:pt x="1531912" y="59639"/>
                  </a:lnTo>
                  <a:lnTo>
                    <a:pt x="1524863" y="68465"/>
                  </a:lnTo>
                  <a:lnTo>
                    <a:pt x="1523276" y="69164"/>
                  </a:lnTo>
                  <a:lnTo>
                    <a:pt x="1521396" y="69507"/>
                  </a:lnTo>
                  <a:lnTo>
                    <a:pt x="1515046" y="69507"/>
                  </a:lnTo>
                  <a:lnTo>
                    <a:pt x="1511820" y="68364"/>
                  </a:lnTo>
                  <a:lnTo>
                    <a:pt x="1509534" y="66090"/>
                  </a:lnTo>
                  <a:lnTo>
                    <a:pt x="1507248" y="63703"/>
                  </a:lnTo>
                  <a:lnTo>
                    <a:pt x="1506105" y="60477"/>
                  </a:lnTo>
                  <a:lnTo>
                    <a:pt x="1506220" y="53886"/>
                  </a:lnTo>
                  <a:lnTo>
                    <a:pt x="1513255" y="43903"/>
                  </a:lnTo>
                  <a:lnTo>
                    <a:pt x="1514843" y="43116"/>
                  </a:lnTo>
                  <a:lnTo>
                    <a:pt x="1516722" y="42722"/>
                  </a:lnTo>
                  <a:lnTo>
                    <a:pt x="1523174" y="42722"/>
                  </a:lnTo>
                  <a:lnTo>
                    <a:pt x="1526451" y="43903"/>
                  </a:lnTo>
                  <a:lnTo>
                    <a:pt x="1531010" y="48666"/>
                  </a:lnTo>
                  <a:lnTo>
                    <a:pt x="1532128" y="51841"/>
                  </a:lnTo>
                  <a:lnTo>
                    <a:pt x="1532153" y="57899"/>
                  </a:lnTo>
                  <a:lnTo>
                    <a:pt x="1532153" y="35280"/>
                  </a:lnTo>
                  <a:lnTo>
                    <a:pt x="1528876" y="35280"/>
                  </a:lnTo>
                  <a:lnTo>
                    <a:pt x="1527492" y="34975"/>
                  </a:lnTo>
                  <a:lnTo>
                    <a:pt x="1526006" y="34734"/>
                  </a:lnTo>
                  <a:lnTo>
                    <a:pt x="1522831" y="34340"/>
                  </a:lnTo>
                  <a:lnTo>
                    <a:pt x="1521091" y="34239"/>
                  </a:lnTo>
                  <a:lnTo>
                    <a:pt x="1515732" y="34239"/>
                  </a:lnTo>
                  <a:lnTo>
                    <a:pt x="1502092" y="40182"/>
                  </a:lnTo>
                  <a:lnTo>
                    <a:pt x="1500009" y="42075"/>
                  </a:lnTo>
                  <a:lnTo>
                    <a:pt x="1498409" y="44361"/>
                  </a:lnTo>
                  <a:lnTo>
                    <a:pt x="1495996" y="49961"/>
                  </a:lnTo>
                  <a:lnTo>
                    <a:pt x="1495425" y="52933"/>
                  </a:lnTo>
                  <a:lnTo>
                    <a:pt x="1495539" y="60477"/>
                  </a:lnTo>
                  <a:lnTo>
                    <a:pt x="1500009" y="69951"/>
                  </a:lnTo>
                  <a:lnTo>
                    <a:pt x="1498320" y="71640"/>
                  </a:lnTo>
                  <a:lnTo>
                    <a:pt x="1494053" y="80416"/>
                  </a:lnTo>
                  <a:lnTo>
                    <a:pt x="1494053" y="85178"/>
                  </a:lnTo>
                  <a:lnTo>
                    <a:pt x="1500606" y="93027"/>
                  </a:lnTo>
                  <a:lnTo>
                    <a:pt x="1499120" y="94208"/>
                  </a:lnTo>
                  <a:lnTo>
                    <a:pt x="1497825" y="95402"/>
                  </a:lnTo>
                  <a:lnTo>
                    <a:pt x="1497012" y="96291"/>
                  </a:lnTo>
                  <a:lnTo>
                    <a:pt x="1495640" y="97688"/>
                  </a:lnTo>
                  <a:lnTo>
                    <a:pt x="1491780" y="106222"/>
                  </a:lnTo>
                  <a:lnTo>
                    <a:pt x="1491818" y="109245"/>
                  </a:lnTo>
                  <a:lnTo>
                    <a:pt x="532536" y="109245"/>
                  </a:lnTo>
                  <a:lnTo>
                    <a:pt x="533044" y="107010"/>
                  </a:lnTo>
                  <a:lnTo>
                    <a:pt x="532955" y="100914"/>
                  </a:lnTo>
                  <a:lnTo>
                    <a:pt x="532523" y="99021"/>
                  </a:lnTo>
                  <a:lnTo>
                    <a:pt x="531507" y="97193"/>
                  </a:lnTo>
                  <a:lnTo>
                    <a:pt x="530783" y="95707"/>
                  </a:lnTo>
                  <a:lnTo>
                    <a:pt x="521754" y="89077"/>
                  </a:lnTo>
                  <a:lnTo>
                    <a:pt x="521754" y="102057"/>
                  </a:lnTo>
                  <a:lnTo>
                    <a:pt x="521703" y="106464"/>
                  </a:lnTo>
                  <a:lnTo>
                    <a:pt x="521449" y="107708"/>
                  </a:lnTo>
                  <a:lnTo>
                    <a:pt x="520788" y="109245"/>
                  </a:lnTo>
                  <a:lnTo>
                    <a:pt x="486676" y="109245"/>
                  </a:lnTo>
                  <a:lnTo>
                    <a:pt x="493915" y="95707"/>
                  </a:lnTo>
                  <a:lnTo>
                    <a:pt x="509841" y="96291"/>
                  </a:lnTo>
                  <a:lnTo>
                    <a:pt x="513511" y="96393"/>
                  </a:lnTo>
                  <a:lnTo>
                    <a:pt x="516394" y="97193"/>
                  </a:lnTo>
                  <a:lnTo>
                    <a:pt x="518477" y="98679"/>
                  </a:lnTo>
                  <a:lnTo>
                    <a:pt x="520661" y="100063"/>
                  </a:lnTo>
                  <a:lnTo>
                    <a:pt x="521754" y="102057"/>
                  </a:lnTo>
                  <a:lnTo>
                    <a:pt x="521754" y="89077"/>
                  </a:lnTo>
                  <a:lnTo>
                    <a:pt x="520407" y="88709"/>
                  </a:lnTo>
                  <a:lnTo>
                    <a:pt x="517931" y="87909"/>
                  </a:lnTo>
                  <a:lnTo>
                    <a:pt x="515150" y="87464"/>
                  </a:lnTo>
                  <a:lnTo>
                    <a:pt x="493674" y="86677"/>
                  </a:lnTo>
                  <a:lnTo>
                    <a:pt x="491693" y="86131"/>
                  </a:lnTo>
                  <a:lnTo>
                    <a:pt x="490270" y="85178"/>
                  </a:lnTo>
                  <a:lnTo>
                    <a:pt x="488708" y="84048"/>
                  </a:lnTo>
                  <a:lnTo>
                    <a:pt x="487972" y="82702"/>
                  </a:lnTo>
                  <a:lnTo>
                    <a:pt x="487972" y="79730"/>
                  </a:lnTo>
                  <a:lnTo>
                    <a:pt x="488213" y="78536"/>
                  </a:lnTo>
                  <a:lnTo>
                    <a:pt x="489305" y="76454"/>
                  </a:lnTo>
                  <a:lnTo>
                    <a:pt x="490004" y="75514"/>
                  </a:lnTo>
                  <a:lnTo>
                    <a:pt x="490791" y="74714"/>
                  </a:lnTo>
                  <a:lnTo>
                    <a:pt x="491985" y="75704"/>
                  </a:lnTo>
                  <a:lnTo>
                    <a:pt x="493725" y="76555"/>
                  </a:lnTo>
                  <a:lnTo>
                    <a:pt x="496011" y="77241"/>
                  </a:lnTo>
                  <a:lnTo>
                    <a:pt x="498284" y="77838"/>
                  </a:lnTo>
                  <a:lnTo>
                    <a:pt x="500672" y="78143"/>
                  </a:lnTo>
                  <a:lnTo>
                    <a:pt x="506717" y="78143"/>
                  </a:lnTo>
                  <a:lnTo>
                    <a:pt x="509943" y="77647"/>
                  </a:lnTo>
                  <a:lnTo>
                    <a:pt x="515696" y="75653"/>
                  </a:lnTo>
                  <a:lnTo>
                    <a:pt x="517321" y="74714"/>
                  </a:lnTo>
                  <a:lnTo>
                    <a:pt x="518185" y="74218"/>
                  </a:lnTo>
                  <a:lnTo>
                    <a:pt x="520268" y="72339"/>
                  </a:lnTo>
                  <a:lnTo>
                    <a:pt x="522452" y="70446"/>
                  </a:lnTo>
                  <a:lnTo>
                    <a:pt x="523125" y="69507"/>
                  </a:lnTo>
                  <a:lnTo>
                    <a:pt x="524078" y="68173"/>
                  </a:lnTo>
                  <a:lnTo>
                    <a:pt x="524814" y="66382"/>
                  </a:lnTo>
                  <a:lnTo>
                    <a:pt x="526364" y="62712"/>
                  </a:lnTo>
                  <a:lnTo>
                    <a:pt x="526948" y="59639"/>
                  </a:lnTo>
                  <a:lnTo>
                    <a:pt x="526961" y="53886"/>
                  </a:lnTo>
                  <a:lnTo>
                    <a:pt x="526618" y="51841"/>
                  </a:lnTo>
                  <a:lnTo>
                    <a:pt x="525957" y="49961"/>
                  </a:lnTo>
                  <a:lnTo>
                    <a:pt x="525322" y="47879"/>
                  </a:lnTo>
                  <a:lnTo>
                    <a:pt x="524230" y="46037"/>
                  </a:lnTo>
                  <a:lnTo>
                    <a:pt x="522643" y="44361"/>
                  </a:lnTo>
                  <a:lnTo>
                    <a:pt x="532117" y="44361"/>
                  </a:lnTo>
                  <a:lnTo>
                    <a:pt x="532663" y="44005"/>
                  </a:lnTo>
                  <a:lnTo>
                    <a:pt x="533400" y="42722"/>
                  </a:lnTo>
                  <a:lnTo>
                    <a:pt x="533552" y="42075"/>
                  </a:lnTo>
                  <a:lnTo>
                    <a:pt x="533628" y="38201"/>
                  </a:lnTo>
                  <a:lnTo>
                    <a:pt x="533463" y="37261"/>
                  </a:lnTo>
                  <a:lnTo>
                    <a:pt x="533069" y="36474"/>
                  </a:lnTo>
                  <a:lnTo>
                    <a:pt x="532765" y="35674"/>
                  </a:lnTo>
                  <a:lnTo>
                    <a:pt x="532218" y="35280"/>
                  </a:lnTo>
                  <a:lnTo>
                    <a:pt x="516102" y="35280"/>
                  </a:lnTo>
                  <a:lnTo>
                    <a:pt x="516102" y="57899"/>
                  </a:lnTo>
                  <a:lnTo>
                    <a:pt x="515848" y="59639"/>
                  </a:lnTo>
                  <a:lnTo>
                    <a:pt x="508800" y="68465"/>
                  </a:lnTo>
                  <a:lnTo>
                    <a:pt x="507212" y="69164"/>
                  </a:lnTo>
                  <a:lnTo>
                    <a:pt x="505333" y="69507"/>
                  </a:lnTo>
                  <a:lnTo>
                    <a:pt x="498983" y="69507"/>
                  </a:lnTo>
                  <a:lnTo>
                    <a:pt x="495757" y="68364"/>
                  </a:lnTo>
                  <a:lnTo>
                    <a:pt x="493471" y="66090"/>
                  </a:lnTo>
                  <a:lnTo>
                    <a:pt x="491197" y="63703"/>
                  </a:lnTo>
                  <a:lnTo>
                    <a:pt x="490054" y="60477"/>
                  </a:lnTo>
                  <a:lnTo>
                    <a:pt x="490156" y="53886"/>
                  </a:lnTo>
                  <a:lnTo>
                    <a:pt x="497192" y="43903"/>
                  </a:lnTo>
                  <a:lnTo>
                    <a:pt x="498779" y="43116"/>
                  </a:lnTo>
                  <a:lnTo>
                    <a:pt x="500672" y="42722"/>
                  </a:lnTo>
                  <a:lnTo>
                    <a:pt x="507123" y="42722"/>
                  </a:lnTo>
                  <a:lnTo>
                    <a:pt x="510387" y="43903"/>
                  </a:lnTo>
                  <a:lnTo>
                    <a:pt x="514959" y="48666"/>
                  </a:lnTo>
                  <a:lnTo>
                    <a:pt x="516064" y="51841"/>
                  </a:lnTo>
                  <a:lnTo>
                    <a:pt x="516102" y="57899"/>
                  </a:lnTo>
                  <a:lnTo>
                    <a:pt x="516102" y="35280"/>
                  </a:lnTo>
                  <a:lnTo>
                    <a:pt x="512826" y="35280"/>
                  </a:lnTo>
                  <a:lnTo>
                    <a:pt x="511429" y="34975"/>
                  </a:lnTo>
                  <a:lnTo>
                    <a:pt x="509943" y="34734"/>
                  </a:lnTo>
                  <a:lnTo>
                    <a:pt x="506768" y="34340"/>
                  </a:lnTo>
                  <a:lnTo>
                    <a:pt x="505028" y="34239"/>
                  </a:lnTo>
                  <a:lnTo>
                    <a:pt x="499681" y="34239"/>
                  </a:lnTo>
                  <a:lnTo>
                    <a:pt x="486029" y="40182"/>
                  </a:lnTo>
                  <a:lnTo>
                    <a:pt x="483946" y="42075"/>
                  </a:lnTo>
                  <a:lnTo>
                    <a:pt x="482346" y="44361"/>
                  </a:lnTo>
                  <a:lnTo>
                    <a:pt x="479933" y="49961"/>
                  </a:lnTo>
                  <a:lnTo>
                    <a:pt x="479361" y="52933"/>
                  </a:lnTo>
                  <a:lnTo>
                    <a:pt x="479475" y="60477"/>
                  </a:lnTo>
                  <a:lnTo>
                    <a:pt x="483946" y="69951"/>
                  </a:lnTo>
                  <a:lnTo>
                    <a:pt x="482269" y="71640"/>
                  </a:lnTo>
                  <a:lnTo>
                    <a:pt x="478002" y="80416"/>
                  </a:lnTo>
                  <a:lnTo>
                    <a:pt x="478002" y="85178"/>
                  </a:lnTo>
                  <a:lnTo>
                    <a:pt x="484543" y="93027"/>
                  </a:lnTo>
                  <a:lnTo>
                    <a:pt x="483057" y="94208"/>
                  </a:lnTo>
                  <a:lnTo>
                    <a:pt x="481761" y="95402"/>
                  </a:lnTo>
                  <a:lnTo>
                    <a:pt x="480949" y="96291"/>
                  </a:lnTo>
                  <a:lnTo>
                    <a:pt x="479590" y="97688"/>
                  </a:lnTo>
                  <a:lnTo>
                    <a:pt x="475729" y="106222"/>
                  </a:lnTo>
                  <a:lnTo>
                    <a:pt x="475767" y="109245"/>
                  </a:lnTo>
                  <a:lnTo>
                    <a:pt x="400215" y="109245"/>
                  </a:lnTo>
                  <a:lnTo>
                    <a:pt x="438772" y="3581"/>
                  </a:lnTo>
                  <a:lnTo>
                    <a:pt x="438975" y="2984"/>
                  </a:lnTo>
                  <a:lnTo>
                    <a:pt x="438950" y="2082"/>
                  </a:lnTo>
                  <a:lnTo>
                    <a:pt x="438861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75" y="901"/>
                  </a:lnTo>
                  <a:lnTo>
                    <a:pt x="437781" y="596"/>
                  </a:lnTo>
                  <a:lnTo>
                    <a:pt x="437235" y="406"/>
                  </a:lnTo>
                  <a:lnTo>
                    <a:pt x="436537" y="304"/>
                  </a:lnTo>
                  <a:lnTo>
                    <a:pt x="435851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28" y="50"/>
                  </a:lnTo>
                  <a:lnTo>
                    <a:pt x="431330" y="152"/>
                  </a:lnTo>
                  <a:lnTo>
                    <a:pt x="430644" y="152"/>
                  </a:lnTo>
                  <a:lnTo>
                    <a:pt x="430047" y="254"/>
                  </a:lnTo>
                  <a:lnTo>
                    <a:pt x="429145" y="647"/>
                  </a:lnTo>
                  <a:lnTo>
                    <a:pt x="428802" y="952"/>
                  </a:lnTo>
                  <a:lnTo>
                    <a:pt x="428510" y="1346"/>
                  </a:lnTo>
                  <a:lnTo>
                    <a:pt x="428205" y="1638"/>
                  </a:lnTo>
                  <a:lnTo>
                    <a:pt x="427964" y="2082"/>
                  </a:lnTo>
                  <a:lnTo>
                    <a:pt x="388912" y="109245"/>
                  </a:lnTo>
                  <a:lnTo>
                    <a:pt x="346303" y="109245"/>
                  </a:lnTo>
                  <a:lnTo>
                    <a:pt x="384860" y="3581"/>
                  </a:lnTo>
                  <a:lnTo>
                    <a:pt x="385051" y="2984"/>
                  </a:lnTo>
                  <a:lnTo>
                    <a:pt x="385038" y="2082"/>
                  </a:lnTo>
                  <a:lnTo>
                    <a:pt x="384949" y="1638"/>
                  </a:lnTo>
                  <a:lnTo>
                    <a:pt x="384835" y="1346"/>
                  </a:lnTo>
                  <a:lnTo>
                    <a:pt x="384657" y="1092"/>
                  </a:lnTo>
                  <a:lnTo>
                    <a:pt x="384263" y="901"/>
                  </a:lnTo>
                  <a:lnTo>
                    <a:pt x="383857" y="596"/>
                  </a:lnTo>
                  <a:lnTo>
                    <a:pt x="383324" y="406"/>
                  </a:lnTo>
                  <a:lnTo>
                    <a:pt x="382625" y="304"/>
                  </a:lnTo>
                  <a:lnTo>
                    <a:pt x="381927" y="101"/>
                  </a:lnTo>
                  <a:lnTo>
                    <a:pt x="380987" y="0"/>
                  </a:lnTo>
                  <a:lnTo>
                    <a:pt x="378904" y="0"/>
                  </a:lnTo>
                  <a:lnTo>
                    <a:pt x="378104" y="50"/>
                  </a:lnTo>
                  <a:lnTo>
                    <a:pt x="377418" y="152"/>
                  </a:lnTo>
                  <a:lnTo>
                    <a:pt x="376720" y="152"/>
                  </a:lnTo>
                  <a:lnTo>
                    <a:pt x="376123" y="254"/>
                  </a:lnTo>
                  <a:lnTo>
                    <a:pt x="375234" y="647"/>
                  </a:lnTo>
                  <a:lnTo>
                    <a:pt x="374878" y="952"/>
                  </a:lnTo>
                  <a:lnTo>
                    <a:pt x="374586" y="1346"/>
                  </a:lnTo>
                  <a:lnTo>
                    <a:pt x="374294" y="1638"/>
                  </a:lnTo>
                  <a:lnTo>
                    <a:pt x="374040" y="2082"/>
                  </a:lnTo>
                  <a:lnTo>
                    <a:pt x="334987" y="109245"/>
                  </a:lnTo>
                  <a:lnTo>
                    <a:pt x="188544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81" y="95110"/>
                  </a:lnTo>
                  <a:lnTo>
                    <a:pt x="205320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33" y="89154"/>
                  </a:lnTo>
                  <a:lnTo>
                    <a:pt x="230822" y="85534"/>
                  </a:lnTo>
                  <a:lnTo>
                    <a:pt x="231914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54" y="61963"/>
                  </a:lnTo>
                  <a:lnTo>
                    <a:pt x="233248" y="58153"/>
                  </a:lnTo>
                  <a:lnTo>
                    <a:pt x="231457" y="50215"/>
                  </a:lnTo>
                  <a:lnTo>
                    <a:pt x="230022" y="46736"/>
                  </a:lnTo>
                  <a:lnTo>
                    <a:pt x="228041" y="43764"/>
                  </a:lnTo>
                  <a:lnTo>
                    <a:pt x="226060" y="40779"/>
                  </a:lnTo>
                  <a:lnTo>
                    <a:pt x="223481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18" y="72186"/>
                  </a:lnTo>
                  <a:lnTo>
                    <a:pt x="221640" y="73875"/>
                  </a:lnTo>
                  <a:lnTo>
                    <a:pt x="220446" y="79425"/>
                  </a:lnTo>
                  <a:lnTo>
                    <a:pt x="219506" y="81965"/>
                  </a:lnTo>
                  <a:lnTo>
                    <a:pt x="218211" y="84239"/>
                  </a:lnTo>
                  <a:lnTo>
                    <a:pt x="217030" y="86525"/>
                  </a:lnTo>
                  <a:lnTo>
                    <a:pt x="215392" y="88353"/>
                  </a:lnTo>
                  <a:lnTo>
                    <a:pt x="213309" y="89750"/>
                  </a:lnTo>
                  <a:lnTo>
                    <a:pt x="211328" y="91135"/>
                  </a:lnTo>
                  <a:lnTo>
                    <a:pt x="208889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85" y="53479"/>
                  </a:lnTo>
                  <a:lnTo>
                    <a:pt x="192074" y="51650"/>
                  </a:lnTo>
                  <a:lnTo>
                    <a:pt x="193611" y="50215"/>
                  </a:lnTo>
                  <a:lnTo>
                    <a:pt x="195249" y="48577"/>
                  </a:lnTo>
                  <a:lnTo>
                    <a:pt x="196735" y="47332"/>
                  </a:lnTo>
                  <a:lnTo>
                    <a:pt x="198120" y="46443"/>
                  </a:lnTo>
                  <a:lnTo>
                    <a:pt x="199618" y="45453"/>
                  </a:lnTo>
                  <a:lnTo>
                    <a:pt x="201053" y="44754"/>
                  </a:lnTo>
                  <a:lnTo>
                    <a:pt x="203835" y="43954"/>
                  </a:lnTo>
                  <a:lnTo>
                    <a:pt x="205270" y="43764"/>
                  </a:lnTo>
                  <a:lnTo>
                    <a:pt x="209638" y="43764"/>
                  </a:lnTo>
                  <a:lnTo>
                    <a:pt x="212064" y="44450"/>
                  </a:lnTo>
                  <a:lnTo>
                    <a:pt x="214045" y="45847"/>
                  </a:lnTo>
                  <a:lnTo>
                    <a:pt x="216039" y="47129"/>
                  </a:lnTo>
                  <a:lnTo>
                    <a:pt x="217576" y="48920"/>
                  </a:lnTo>
                  <a:lnTo>
                    <a:pt x="218668" y="51206"/>
                  </a:lnTo>
                  <a:lnTo>
                    <a:pt x="219849" y="53479"/>
                  </a:lnTo>
                  <a:lnTo>
                    <a:pt x="220700" y="56108"/>
                  </a:lnTo>
                  <a:lnTo>
                    <a:pt x="221691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306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908" y="34086"/>
                  </a:lnTo>
                  <a:lnTo>
                    <a:pt x="204927" y="34340"/>
                  </a:lnTo>
                  <a:lnTo>
                    <a:pt x="203034" y="34836"/>
                  </a:lnTo>
                  <a:lnTo>
                    <a:pt x="201256" y="35229"/>
                  </a:lnTo>
                  <a:lnTo>
                    <a:pt x="199466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59" y="39001"/>
                  </a:lnTo>
                  <a:lnTo>
                    <a:pt x="190779" y="41871"/>
                  </a:lnTo>
                  <a:lnTo>
                    <a:pt x="189001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17" y="36169"/>
                  </a:lnTo>
                  <a:lnTo>
                    <a:pt x="186715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74" y="35382"/>
                  </a:lnTo>
                  <a:lnTo>
                    <a:pt x="185178" y="35229"/>
                  </a:lnTo>
                  <a:lnTo>
                    <a:pt x="183984" y="35026"/>
                  </a:lnTo>
                  <a:lnTo>
                    <a:pt x="183197" y="34975"/>
                  </a:lnTo>
                  <a:lnTo>
                    <a:pt x="181305" y="34975"/>
                  </a:lnTo>
                  <a:lnTo>
                    <a:pt x="180517" y="35026"/>
                  </a:lnTo>
                  <a:lnTo>
                    <a:pt x="179222" y="35229"/>
                  </a:lnTo>
                  <a:lnTo>
                    <a:pt x="178727" y="35382"/>
                  </a:lnTo>
                  <a:lnTo>
                    <a:pt x="178333" y="35572"/>
                  </a:lnTo>
                  <a:lnTo>
                    <a:pt x="177939" y="35674"/>
                  </a:lnTo>
                  <a:lnTo>
                    <a:pt x="177634" y="35877"/>
                  </a:lnTo>
                  <a:lnTo>
                    <a:pt x="177444" y="36169"/>
                  </a:lnTo>
                  <a:lnTo>
                    <a:pt x="177342" y="36372"/>
                  </a:lnTo>
                  <a:lnTo>
                    <a:pt x="177419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31" y="121818"/>
                  </a:lnTo>
                  <a:lnTo>
                    <a:pt x="177444" y="123685"/>
                  </a:lnTo>
                  <a:lnTo>
                    <a:pt x="181851" y="125018"/>
                  </a:lnTo>
                  <a:lnTo>
                    <a:pt x="184035" y="125018"/>
                  </a:lnTo>
                  <a:lnTo>
                    <a:pt x="188302" y="123685"/>
                  </a:lnTo>
                  <a:lnTo>
                    <a:pt x="188506" y="123482"/>
                  </a:lnTo>
                  <a:lnTo>
                    <a:pt x="188506" y="121818"/>
                  </a:lnTo>
                  <a:lnTo>
                    <a:pt x="484339" y="121818"/>
                  </a:lnTo>
                  <a:lnTo>
                    <a:pt x="487032" y="122885"/>
                  </a:lnTo>
                  <a:lnTo>
                    <a:pt x="490499" y="123685"/>
                  </a:lnTo>
                  <a:lnTo>
                    <a:pt x="493966" y="124574"/>
                  </a:lnTo>
                  <a:lnTo>
                    <a:pt x="498182" y="125018"/>
                  </a:lnTo>
                  <a:lnTo>
                    <a:pt x="508304" y="125018"/>
                  </a:lnTo>
                  <a:lnTo>
                    <a:pt x="512775" y="124472"/>
                  </a:lnTo>
                  <a:lnTo>
                    <a:pt x="520319" y="122288"/>
                  </a:lnTo>
                  <a:lnTo>
                    <a:pt x="521258" y="121818"/>
                  </a:lnTo>
                  <a:lnTo>
                    <a:pt x="1500403" y="121818"/>
                  </a:lnTo>
                  <a:lnTo>
                    <a:pt x="1503083" y="122885"/>
                  </a:lnTo>
                  <a:lnTo>
                    <a:pt x="1506562" y="123685"/>
                  </a:lnTo>
                  <a:lnTo>
                    <a:pt x="1510030" y="124574"/>
                  </a:lnTo>
                  <a:lnTo>
                    <a:pt x="1514246" y="125018"/>
                  </a:lnTo>
                  <a:lnTo>
                    <a:pt x="1524368" y="125018"/>
                  </a:lnTo>
                  <a:lnTo>
                    <a:pt x="1528838" y="124472"/>
                  </a:lnTo>
                  <a:lnTo>
                    <a:pt x="1536369" y="122288"/>
                  </a:lnTo>
                  <a:lnTo>
                    <a:pt x="1537309" y="121818"/>
                  </a:lnTo>
                  <a:lnTo>
                    <a:pt x="1607731" y="121818"/>
                  </a:lnTo>
                  <a:lnTo>
                    <a:pt x="1607731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34842" y="2183725"/>
            <a:ext cx="2889885" cy="125095"/>
            <a:chOff x="734842" y="2183725"/>
            <a:chExt cx="2889885" cy="125095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842" y="2188934"/>
              <a:ext cx="1304592" cy="96291"/>
            </a:xfrm>
            <a:prstGeom prst="rect">
              <a:avLst/>
            </a:prstGeom>
          </p:spPr>
        </p:pic>
        <p:sp>
          <p:nvSpPr>
            <p:cNvPr id="31" name="object 31">
              <a:hlinkClick r:id="rId18"/>
            </p:cNvPr>
            <p:cNvSpPr/>
            <p:nvPr/>
          </p:nvSpPr>
          <p:spPr>
            <a:xfrm>
              <a:off x="2081352" y="2183726"/>
              <a:ext cx="1543685" cy="125095"/>
            </a:xfrm>
            <a:custGeom>
              <a:avLst/>
              <a:gdLst/>
              <a:ahLst/>
              <a:cxnLst/>
              <a:rect l="l" t="t" r="r" b="b"/>
              <a:pathLst>
                <a:path w="1543685" h="125094">
                  <a:moveTo>
                    <a:pt x="63157" y="99123"/>
                  </a:moveTo>
                  <a:lnTo>
                    <a:pt x="63131" y="55524"/>
                  </a:lnTo>
                  <a:lnTo>
                    <a:pt x="62865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34" y="43954"/>
                  </a:lnTo>
                  <a:lnTo>
                    <a:pt x="59969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69" y="34785"/>
                  </a:lnTo>
                  <a:lnTo>
                    <a:pt x="45440" y="34086"/>
                  </a:lnTo>
                  <a:lnTo>
                    <a:pt x="38011" y="34086"/>
                  </a:lnTo>
                  <a:lnTo>
                    <a:pt x="34683" y="34925"/>
                  </a:lnTo>
                  <a:lnTo>
                    <a:pt x="31407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42" y="5905"/>
                  </a:lnTo>
                  <a:lnTo>
                    <a:pt x="20548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70" y="5219"/>
                  </a:lnTo>
                  <a:lnTo>
                    <a:pt x="14986" y="5219"/>
                  </a:lnTo>
                  <a:lnTo>
                    <a:pt x="14046" y="5257"/>
                  </a:lnTo>
                  <a:lnTo>
                    <a:pt x="12560" y="5461"/>
                  </a:lnTo>
                  <a:lnTo>
                    <a:pt x="11963" y="5613"/>
                  </a:lnTo>
                  <a:lnTo>
                    <a:pt x="11468" y="5803"/>
                  </a:lnTo>
                  <a:lnTo>
                    <a:pt x="11061" y="5905"/>
                  </a:lnTo>
                  <a:lnTo>
                    <a:pt x="10769" y="6108"/>
                  </a:lnTo>
                  <a:lnTo>
                    <a:pt x="10566" y="6400"/>
                  </a:lnTo>
                  <a:lnTo>
                    <a:pt x="10477" y="6705"/>
                  </a:lnTo>
                  <a:lnTo>
                    <a:pt x="10566" y="99428"/>
                  </a:lnTo>
                  <a:lnTo>
                    <a:pt x="14986" y="100609"/>
                  </a:lnTo>
                  <a:lnTo>
                    <a:pt x="17170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36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20" y="43764"/>
                  </a:lnTo>
                  <a:lnTo>
                    <a:pt x="41186" y="43764"/>
                  </a:lnTo>
                  <a:lnTo>
                    <a:pt x="43065" y="44208"/>
                  </a:lnTo>
                  <a:lnTo>
                    <a:pt x="44653" y="45097"/>
                  </a:lnTo>
                  <a:lnTo>
                    <a:pt x="46342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58" y="51993"/>
                  </a:lnTo>
                  <a:lnTo>
                    <a:pt x="51054" y="54178"/>
                  </a:lnTo>
                  <a:lnTo>
                    <a:pt x="51650" y="56261"/>
                  </a:lnTo>
                  <a:lnTo>
                    <a:pt x="51943" y="59042"/>
                  </a:lnTo>
                  <a:lnTo>
                    <a:pt x="52044" y="99123"/>
                  </a:lnTo>
                  <a:lnTo>
                    <a:pt x="52247" y="99428"/>
                  </a:lnTo>
                  <a:lnTo>
                    <a:pt x="56515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57" y="99123"/>
                  </a:lnTo>
                  <a:close/>
                </a:path>
                <a:path w="1543685" h="125094">
                  <a:moveTo>
                    <a:pt x="115620" y="41732"/>
                  </a:moveTo>
                  <a:lnTo>
                    <a:pt x="115570" y="38404"/>
                  </a:lnTo>
                  <a:lnTo>
                    <a:pt x="115468" y="37211"/>
                  </a:lnTo>
                  <a:lnTo>
                    <a:pt x="115316" y="36766"/>
                  </a:lnTo>
                  <a:lnTo>
                    <a:pt x="115023" y="36474"/>
                  </a:lnTo>
                  <a:lnTo>
                    <a:pt x="114820" y="36068"/>
                  </a:lnTo>
                  <a:lnTo>
                    <a:pt x="114579" y="35775"/>
                  </a:lnTo>
                  <a:lnTo>
                    <a:pt x="114274" y="35572"/>
                  </a:lnTo>
                  <a:lnTo>
                    <a:pt x="114084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63" y="20142"/>
                  </a:lnTo>
                  <a:lnTo>
                    <a:pt x="97459" y="19951"/>
                  </a:lnTo>
                  <a:lnTo>
                    <a:pt x="97256" y="19646"/>
                  </a:lnTo>
                  <a:lnTo>
                    <a:pt x="96964" y="19405"/>
                  </a:lnTo>
                  <a:lnTo>
                    <a:pt x="96164" y="19011"/>
                  </a:lnTo>
                  <a:lnTo>
                    <a:pt x="95580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48" y="35280"/>
                  </a:lnTo>
                  <a:lnTo>
                    <a:pt x="77571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77" y="36068"/>
                  </a:lnTo>
                  <a:lnTo>
                    <a:pt x="76174" y="36474"/>
                  </a:lnTo>
                  <a:lnTo>
                    <a:pt x="75984" y="36766"/>
                  </a:lnTo>
                  <a:lnTo>
                    <a:pt x="75831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80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48" y="44653"/>
                  </a:lnTo>
                  <a:lnTo>
                    <a:pt x="86448" y="84099"/>
                  </a:lnTo>
                  <a:lnTo>
                    <a:pt x="101130" y="101358"/>
                  </a:lnTo>
                  <a:lnTo>
                    <a:pt x="105397" y="101358"/>
                  </a:lnTo>
                  <a:lnTo>
                    <a:pt x="106438" y="101257"/>
                  </a:lnTo>
                  <a:lnTo>
                    <a:pt x="107429" y="101053"/>
                  </a:lnTo>
                  <a:lnTo>
                    <a:pt x="108521" y="100965"/>
                  </a:lnTo>
                  <a:lnTo>
                    <a:pt x="115316" y="97193"/>
                  </a:lnTo>
                  <a:lnTo>
                    <a:pt x="115519" y="96393"/>
                  </a:lnTo>
                  <a:lnTo>
                    <a:pt x="115570" y="92481"/>
                  </a:lnTo>
                  <a:lnTo>
                    <a:pt x="115468" y="91681"/>
                  </a:lnTo>
                  <a:lnTo>
                    <a:pt x="115379" y="90982"/>
                  </a:lnTo>
                  <a:lnTo>
                    <a:pt x="115163" y="90639"/>
                  </a:lnTo>
                  <a:lnTo>
                    <a:pt x="115074" y="90347"/>
                  </a:lnTo>
                  <a:lnTo>
                    <a:pt x="114922" y="90144"/>
                  </a:lnTo>
                  <a:lnTo>
                    <a:pt x="114719" y="90043"/>
                  </a:lnTo>
                  <a:lnTo>
                    <a:pt x="114528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84" y="89903"/>
                  </a:lnTo>
                  <a:lnTo>
                    <a:pt x="112877" y="90144"/>
                  </a:lnTo>
                  <a:lnTo>
                    <a:pt x="112496" y="90347"/>
                  </a:lnTo>
                  <a:lnTo>
                    <a:pt x="111848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67" y="91186"/>
                  </a:lnTo>
                  <a:lnTo>
                    <a:pt x="108280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38" y="90639"/>
                  </a:lnTo>
                  <a:lnTo>
                    <a:pt x="99542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84" y="44653"/>
                  </a:lnTo>
                  <a:lnTo>
                    <a:pt x="114630" y="44310"/>
                  </a:lnTo>
                  <a:lnTo>
                    <a:pt x="115417" y="42913"/>
                  </a:lnTo>
                  <a:lnTo>
                    <a:pt x="115620" y="41732"/>
                  </a:lnTo>
                  <a:close/>
                </a:path>
                <a:path w="1543685" h="125094">
                  <a:moveTo>
                    <a:pt x="162382" y="41732"/>
                  </a:moveTo>
                  <a:lnTo>
                    <a:pt x="162331" y="38404"/>
                  </a:lnTo>
                  <a:lnTo>
                    <a:pt x="162229" y="37211"/>
                  </a:lnTo>
                  <a:lnTo>
                    <a:pt x="162077" y="36766"/>
                  </a:lnTo>
                  <a:lnTo>
                    <a:pt x="161785" y="36474"/>
                  </a:lnTo>
                  <a:lnTo>
                    <a:pt x="161582" y="36068"/>
                  </a:lnTo>
                  <a:lnTo>
                    <a:pt x="161340" y="35775"/>
                  </a:lnTo>
                  <a:lnTo>
                    <a:pt x="161036" y="35572"/>
                  </a:lnTo>
                  <a:lnTo>
                    <a:pt x="160845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24" y="20142"/>
                  </a:lnTo>
                  <a:lnTo>
                    <a:pt x="144221" y="19951"/>
                  </a:lnTo>
                  <a:lnTo>
                    <a:pt x="144018" y="19646"/>
                  </a:lnTo>
                  <a:lnTo>
                    <a:pt x="143725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210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39" y="36068"/>
                  </a:lnTo>
                  <a:lnTo>
                    <a:pt x="122936" y="36474"/>
                  </a:lnTo>
                  <a:lnTo>
                    <a:pt x="122745" y="36766"/>
                  </a:lnTo>
                  <a:lnTo>
                    <a:pt x="122593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42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210" y="44653"/>
                  </a:lnTo>
                  <a:lnTo>
                    <a:pt x="133210" y="84099"/>
                  </a:lnTo>
                  <a:lnTo>
                    <a:pt x="147891" y="101358"/>
                  </a:lnTo>
                  <a:lnTo>
                    <a:pt x="152158" y="101358"/>
                  </a:lnTo>
                  <a:lnTo>
                    <a:pt x="153200" y="101257"/>
                  </a:lnTo>
                  <a:lnTo>
                    <a:pt x="154190" y="101053"/>
                  </a:lnTo>
                  <a:lnTo>
                    <a:pt x="155282" y="100965"/>
                  </a:lnTo>
                  <a:lnTo>
                    <a:pt x="162077" y="97193"/>
                  </a:lnTo>
                  <a:lnTo>
                    <a:pt x="162280" y="96393"/>
                  </a:lnTo>
                  <a:lnTo>
                    <a:pt x="162331" y="92481"/>
                  </a:lnTo>
                  <a:lnTo>
                    <a:pt x="162229" y="91681"/>
                  </a:lnTo>
                  <a:lnTo>
                    <a:pt x="162140" y="90982"/>
                  </a:lnTo>
                  <a:lnTo>
                    <a:pt x="161925" y="90639"/>
                  </a:lnTo>
                  <a:lnTo>
                    <a:pt x="161836" y="90347"/>
                  </a:lnTo>
                  <a:lnTo>
                    <a:pt x="161683" y="90144"/>
                  </a:lnTo>
                  <a:lnTo>
                    <a:pt x="161480" y="90043"/>
                  </a:lnTo>
                  <a:lnTo>
                    <a:pt x="161290" y="89852"/>
                  </a:lnTo>
                  <a:lnTo>
                    <a:pt x="161086" y="89750"/>
                  </a:lnTo>
                  <a:lnTo>
                    <a:pt x="160489" y="89750"/>
                  </a:lnTo>
                  <a:lnTo>
                    <a:pt x="160045" y="89903"/>
                  </a:lnTo>
                  <a:lnTo>
                    <a:pt x="159626" y="90144"/>
                  </a:lnTo>
                  <a:lnTo>
                    <a:pt x="159258" y="90347"/>
                  </a:lnTo>
                  <a:lnTo>
                    <a:pt x="158610" y="90589"/>
                  </a:lnTo>
                  <a:lnTo>
                    <a:pt x="157911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99" y="90639"/>
                  </a:lnTo>
                  <a:lnTo>
                    <a:pt x="146304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79" y="42913"/>
                  </a:lnTo>
                  <a:lnTo>
                    <a:pt x="162382" y="41732"/>
                  </a:lnTo>
                  <a:close/>
                </a:path>
                <a:path w="1543685" h="125094">
                  <a:moveTo>
                    <a:pt x="289179" y="79133"/>
                  </a:moveTo>
                  <a:lnTo>
                    <a:pt x="288734" y="76898"/>
                  </a:lnTo>
                  <a:lnTo>
                    <a:pt x="287909" y="75158"/>
                  </a:lnTo>
                  <a:lnTo>
                    <a:pt x="286943" y="73025"/>
                  </a:lnTo>
                  <a:lnTo>
                    <a:pt x="285762" y="71399"/>
                  </a:lnTo>
                  <a:lnTo>
                    <a:pt x="284264" y="70104"/>
                  </a:lnTo>
                  <a:lnTo>
                    <a:pt x="282879" y="68719"/>
                  </a:lnTo>
                  <a:lnTo>
                    <a:pt x="281241" y="67576"/>
                  </a:lnTo>
                  <a:lnTo>
                    <a:pt x="279361" y="66675"/>
                  </a:lnTo>
                  <a:lnTo>
                    <a:pt x="277469" y="65684"/>
                  </a:lnTo>
                  <a:lnTo>
                    <a:pt x="275539" y="64795"/>
                  </a:lnTo>
                  <a:lnTo>
                    <a:pt x="273558" y="63995"/>
                  </a:lnTo>
                  <a:lnTo>
                    <a:pt x="271665" y="63207"/>
                  </a:lnTo>
                  <a:lnTo>
                    <a:pt x="269786" y="62458"/>
                  </a:lnTo>
                  <a:lnTo>
                    <a:pt x="267893" y="61772"/>
                  </a:lnTo>
                  <a:lnTo>
                    <a:pt x="266014" y="60972"/>
                  </a:lnTo>
                  <a:lnTo>
                    <a:pt x="258076" y="53428"/>
                  </a:lnTo>
                  <a:lnTo>
                    <a:pt x="258152" y="49860"/>
                  </a:lnTo>
                  <a:lnTo>
                    <a:pt x="264325" y="43459"/>
                  </a:lnTo>
                  <a:lnTo>
                    <a:pt x="265811" y="42964"/>
                  </a:lnTo>
                  <a:lnTo>
                    <a:pt x="267500" y="42722"/>
                  </a:lnTo>
                  <a:lnTo>
                    <a:pt x="271564" y="42722"/>
                  </a:lnTo>
                  <a:lnTo>
                    <a:pt x="273456" y="42964"/>
                  </a:lnTo>
                  <a:lnTo>
                    <a:pt x="275043" y="43459"/>
                  </a:lnTo>
                  <a:lnTo>
                    <a:pt x="276733" y="43954"/>
                  </a:lnTo>
                  <a:lnTo>
                    <a:pt x="278168" y="44500"/>
                  </a:lnTo>
                  <a:lnTo>
                    <a:pt x="279361" y="45097"/>
                  </a:lnTo>
                  <a:lnTo>
                    <a:pt x="280644" y="45694"/>
                  </a:lnTo>
                  <a:lnTo>
                    <a:pt x="281686" y="46240"/>
                  </a:lnTo>
                  <a:lnTo>
                    <a:pt x="283273" y="47231"/>
                  </a:lnTo>
                  <a:lnTo>
                    <a:pt x="283870" y="47485"/>
                  </a:lnTo>
                  <a:lnTo>
                    <a:pt x="284568" y="47485"/>
                  </a:lnTo>
                  <a:lnTo>
                    <a:pt x="284810" y="47434"/>
                  </a:lnTo>
                  <a:lnTo>
                    <a:pt x="285013" y="47332"/>
                  </a:lnTo>
                  <a:lnTo>
                    <a:pt x="285216" y="47129"/>
                  </a:lnTo>
                  <a:lnTo>
                    <a:pt x="285356" y="46837"/>
                  </a:lnTo>
                  <a:lnTo>
                    <a:pt x="285457" y="46443"/>
                  </a:lnTo>
                  <a:lnTo>
                    <a:pt x="285661" y="46037"/>
                  </a:lnTo>
                  <a:lnTo>
                    <a:pt x="285775" y="45694"/>
                  </a:lnTo>
                  <a:lnTo>
                    <a:pt x="286004" y="44500"/>
                  </a:lnTo>
                  <a:lnTo>
                    <a:pt x="286054" y="42722"/>
                  </a:lnTo>
                  <a:lnTo>
                    <a:pt x="286004" y="41732"/>
                  </a:lnTo>
                  <a:lnTo>
                    <a:pt x="285711" y="40335"/>
                  </a:lnTo>
                  <a:lnTo>
                    <a:pt x="285610" y="40043"/>
                  </a:lnTo>
                  <a:lnTo>
                    <a:pt x="285508" y="39293"/>
                  </a:lnTo>
                  <a:lnTo>
                    <a:pt x="285305" y="39001"/>
                  </a:lnTo>
                  <a:lnTo>
                    <a:pt x="285216" y="38696"/>
                  </a:lnTo>
                  <a:lnTo>
                    <a:pt x="284911" y="38404"/>
                  </a:lnTo>
                  <a:lnTo>
                    <a:pt x="284416" y="38100"/>
                  </a:lnTo>
                  <a:lnTo>
                    <a:pt x="283921" y="37706"/>
                  </a:lnTo>
                  <a:lnTo>
                    <a:pt x="283171" y="37261"/>
                  </a:lnTo>
                  <a:lnTo>
                    <a:pt x="282181" y="36766"/>
                  </a:lnTo>
                  <a:lnTo>
                    <a:pt x="281292" y="36271"/>
                  </a:lnTo>
                  <a:lnTo>
                    <a:pt x="280200" y="35826"/>
                  </a:lnTo>
                  <a:lnTo>
                    <a:pt x="277622" y="35026"/>
                  </a:lnTo>
                  <a:lnTo>
                    <a:pt x="276136" y="34734"/>
                  </a:lnTo>
                  <a:lnTo>
                    <a:pt x="274447" y="34531"/>
                  </a:lnTo>
                  <a:lnTo>
                    <a:pt x="272859" y="34239"/>
                  </a:lnTo>
                  <a:lnTo>
                    <a:pt x="271221" y="34086"/>
                  </a:lnTo>
                  <a:lnTo>
                    <a:pt x="265861" y="34086"/>
                  </a:lnTo>
                  <a:lnTo>
                    <a:pt x="262636" y="34582"/>
                  </a:lnTo>
                  <a:lnTo>
                    <a:pt x="257086" y="36563"/>
                  </a:lnTo>
                  <a:lnTo>
                    <a:pt x="254749" y="37909"/>
                  </a:lnTo>
                  <a:lnTo>
                    <a:pt x="252869" y="39598"/>
                  </a:lnTo>
                  <a:lnTo>
                    <a:pt x="250977" y="41186"/>
                  </a:lnTo>
                  <a:lnTo>
                    <a:pt x="249542" y="43116"/>
                  </a:lnTo>
                  <a:lnTo>
                    <a:pt x="247662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78" y="73482"/>
                  </a:lnTo>
                  <a:lnTo>
                    <a:pt x="271716" y="74269"/>
                  </a:lnTo>
                  <a:lnTo>
                    <a:pt x="273100" y="75158"/>
                  </a:lnTo>
                  <a:lnTo>
                    <a:pt x="274599" y="76060"/>
                  </a:lnTo>
                  <a:lnTo>
                    <a:pt x="275780" y="77101"/>
                  </a:lnTo>
                  <a:lnTo>
                    <a:pt x="277571" y="79476"/>
                  </a:lnTo>
                  <a:lnTo>
                    <a:pt x="278015" y="80924"/>
                  </a:lnTo>
                  <a:lnTo>
                    <a:pt x="277901" y="84886"/>
                  </a:lnTo>
                  <a:lnTo>
                    <a:pt x="274447" y="90043"/>
                  </a:lnTo>
                  <a:lnTo>
                    <a:pt x="273354" y="90843"/>
                  </a:lnTo>
                  <a:lnTo>
                    <a:pt x="272021" y="91440"/>
                  </a:lnTo>
                  <a:lnTo>
                    <a:pt x="268935" y="92227"/>
                  </a:lnTo>
                  <a:lnTo>
                    <a:pt x="267258" y="92430"/>
                  </a:lnTo>
                  <a:lnTo>
                    <a:pt x="262788" y="92430"/>
                  </a:lnTo>
                  <a:lnTo>
                    <a:pt x="248894" y="86918"/>
                  </a:lnTo>
                  <a:lnTo>
                    <a:pt x="248158" y="86626"/>
                  </a:lnTo>
                  <a:lnTo>
                    <a:pt x="247357" y="86626"/>
                  </a:lnTo>
                  <a:lnTo>
                    <a:pt x="247065" y="86728"/>
                  </a:lnTo>
                  <a:lnTo>
                    <a:pt x="246761" y="86918"/>
                  </a:lnTo>
                  <a:lnTo>
                    <a:pt x="246570" y="87020"/>
                  </a:lnTo>
                  <a:lnTo>
                    <a:pt x="245821" y="93764"/>
                  </a:lnTo>
                  <a:lnTo>
                    <a:pt x="246011" y="94615"/>
                  </a:lnTo>
                  <a:lnTo>
                    <a:pt x="258813" y="100914"/>
                  </a:lnTo>
                  <a:lnTo>
                    <a:pt x="260807" y="101307"/>
                  </a:lnTo>
                  <a:lnTo>
                    <a:pt x="262890" y="101511"/>
                  </a:lnTo>
                  <a:lnTo>
                    <a:pt x="268643" y="101511"/>
                  </a:lnTo>
                  <a:lnTo>
                    <a:pt x="271868" y="101053"/>
                  </a:lnTo>
                  <a:lnTo>
                    <a:pt x="274739" y="100164"/>
                  </a:lnTo>
                  <a:lnTo>
                    <a:pt x="277723" y="99275"/>
                  </a:lnTo>
                  <a:lnTo>
                    <a:pt x="280250" y="97980"/>
                  </a:lnTo>
                  <a:lnTo>
                    <a:pt x="282333" y="96291"/>
                  </a:lnTo>
                  <a:lnTo>
                    <a:pt x="284518" y="94615"/>
                  </a:lnTo>
                  <a:lnTo>
                    <a:pt x="286156" y="92621"/>
                  </a:lnTo>
                  <a:lnTo>
                    <a:pt x="286283" y="92430"/>
                  </a:lnTo>
                  <a:lnTo>
                    <a:pt x="288582" y="87718"/>
                  </a:lnTo>
                  <a:lnTo>
                    <a:pt x="289179" y="84886"/>
                  </a:lnTo>
                  <a:lnTo>
                    <a:pt x="289179" y="79133"/>
                  </a:lnTo>
                  <a:close/>
                </a:path>
                <a:path w="1543685" h="125094">
                  <a:moveTo>
                    <a:pt x="321805" y="90144"/>
                  </a:moveTo>
                  <a:lnTo>
                    <a:pt x="316141" y="84988"/>
                  </a:lnTo>
                  <a:lnTo>
                    <a:pt x="313270" y="84988"/>
                  </a:lnTo>
                  <a:lnTo>
                    <a:pt x="307708" y="90144"/>
                  </a:lnTo>
                  <a:lnTo>
                    <a:pt x="307708" y="95745"/>
                  </a:lnTo>
                  <a:lnTo>
                    <a:pt x="311188" y="100317"/>
                  </a:lnTo>
                  <a:lnTo>
                    <a:pt x="312077" y="100609"/>
                  </a:lnTo>
                  <a:lnTo>
                    <a:pt x="313270" y="100761"/>
                  </a:lnTo>
                  <a:lnTo>
                    <a:pt x="316141" y="100761"/>
                  </a:lnTo>
                  <a:lnTo>
                    <a:pt x="317284" y="100609"/>
                  </a:lnTo>
                  <a:lnTo>
                    <a:pt x="318185" y="100317"/>
                  </a:lnTo>
                  <a:lnTo>
                    <a:pt x="319074" y="100114"/>
                  </a:lnTo>
                  <a:lnTo>
                    <a:pt x="319824" y="99720"/>
                  </a:lnTo>
                  <a:lnTo>
                    <a:pt x="321005" y="98526"/>
                  </a:lnTo>
                  <a:lnTo>
                    <a:pt x="321411" y="97739"/>
                  </a:lnTo>
                  <a:lnTo>
                    <a:pt x="321805" y="95745"/>
                  </a:lnTo>
                  <a:lnTo>
                    <a:pt x="321805" y="90144"/>
                  </a:lnTo>
                  <a:close/>
                </a:path>
                <a:path w="1543685" h="125094">
                  <a:moveTo>
                    <a:pt x="321805" y="42811"/>
                  </a:moveTo>
                  <a:lnTo>
                    <a:pt x="318185" y="38100"/>
                  </a:lnTo>
                  <a:lnTo>
                    <a:pt x="317284" y="37807"/>
                  </a:lnTo>
                  <a:lnTo>
                    <a:pt x="316141" y="37655"/>
                  </a:lnTo>
                  <a:lnTo>
                    <a:pt x="313270" y="37655"/>
                  </a:lnTo>
                  <a:lnTo>
                    <a:pt x="312077" y="37807"/>
                  </a:lnTo>
                  <a:lnTo>
                    <a:pt x="311188" y="38100"/>
                  </a:lnTo>
                  <a:lnTo>
                    <a:pt x="310299" y="38303"/>
                  </a:lnTo>
                  <a:lnTo>
                    <a:pt x="307708" y="42811"/>
                  </a:lnTo>
                  <a:lnTo>
                    <a:pt x="307708" y="48272"/>
                  </a:lnTo>
                  <a:lnTo>
                    <a:pt x="313270" y="53428"/>
                  </a:lnTo>
                  <a:lnTo>
                    <a:pt x="316141" y="53428"/>
                  </a:lnTo>
                  <a:lnTo>
                    <a:pt x="321805" y="48272"/>
                  </a:lnTo>
                  <a:lnTo>
                    <a:pt x="321805" y="42811"/>
                  </a:lnTo>
                  <a:close/>
                </a:path>
                <a:path w="1543685" h="125094">
                  <a:moveTo>
                    <a:pt x="536244" y="36372"/>
                  </a:moveTo>
                  <a:lnTo>
                    <a:pt x="536143" y="36169"/>
                  </a:lnTo>
                  <a:lnTo>
                    <a:pt x="536003" y="36017"/>
                  </a:lnTo>
                  <a:lnTo>
                    <a:pt x="535901" y="35826"/>
                  </a:lnTo>
                  <a:lnTo>
                    <a:pt x="535647" y="35623"/>
                  </a:lnTo>
                  <a:lnTo>
                    <a:pt x="534860" y="35229"/>
                  </a:lnTo>
                  <a:lnTo>
                    <a:pt x="534314" y="35128"/>
                  </a:lnTo>
                  <a:lnTo>
                    <a:pt x="533615" y="35128"/>
                  </a:lnTo>
                  <a:lnTo>
                    <a:pt x="532930" y="35026"/>
                  </a:lnTo>
                  <a:lnTo>
                    <a:pt x="532028" y="34975"/>
                  </a:lnTo>
                  <a:lnTo>
                    <a:pt x="529844" y="34975"/>
                  </a:lnTo>
                  <a:lnTo>
                    <a:pt x="528904" y="35026"/>
                  </a:lnTo>
                  <a:lnTo>
                    <a:pt x="527316" y="35229"/>
                  </a:lnTo>
                  <a:lnTo>
                    <a:pt x="526719" y="35382"/>
                  </a:lnTo>
                  <a:lnTo>
                    <a:pt x="526326" y="35572"/>
                  </a:lnTo>
                  <a:lnTo>
                    <a:pt x="525932" y="35674"/>
                  </a:lnTo>
                  <a:lnTo>
                    <a:pt x="510400" y="87807"/>
                  </a:lnTo>
                  <a:lnTo>
                    <a:pt x="510247" y="88404"/>
                  </a:lnTo>
                  <a:lnTo>
                    <a:pt x="510108" y="87807"/>
                  </a:lnTo>
                  <a:lnTo>
                    <a:pt x="500100" y="52984"/>
                  </a:lnTo>
                  <a:lnTo>
                    <a:pt x="495452" y="36817"/>
                  </a:lnTo>
                  <a:lnTo>
                    <a:pt x="495274" y="36372"/>
                  </a:lnTo>
                  <a:lnTo>
                    <a:pt x="495122" y="36220"/>
                  </a:lnTo>
                  <a:lnTo>
                    <a:pt x="494868" y="35877"/>
                  </a:lnTo>
                  <a:lnTo>
                    <a:pt x="494576" y="35674"/>
                  </a:lnTo>
                  <a:lnTo>
                    <a:pt x="494182" y="35572"/>
                  </a:lnTo>
                  <a:lnTo>
                    <a:pt x="493776" y="35382"/>
                  </a:lnTo>
                  <a:lnTo>
                    <a:pt x="493242" y="35229"/>
                  </a:lnTo>
                  <a:lnTo>
                    <a:pt x="491845" y="35026"/>
                  </a:lnTo>
                  <a:lnTo>
                    <a:pt x="490956" y="34975"/>
                  </a:lnTo>
                  <a:lnTo>
                    <a:pt x="488670" y="34975"/>
                  </a:lnTo>
                  <a:lnTo>
                    <a:pt x="487730" y="35026"/>
                  </a:lnTo>
                  <a:lnTo>
                    <a:pt x="486346" y="35229"/>
                  </a:lnTo>
                  <a:lnTo>
                    <a:pt x="485800" y="35382"/>
                  </a:lnTo>
                  <a:lnTo>
                    <a:pt x="485394" y="35572"/>
                  </a:lnTo>
                  <a:lnTo>
                    <a:pt x="485000" y="35674"/>
                  </a:lnTo>
                  <a:lnTo>
                    <a:pt x="484708" y="35877"/>
                  </a:lnTo>
                  <a:lnTo>
                    <a:pt x="484289" y="36512"/>
                  </a:lnTo>
                  <a:lnTo>
                    <a:pt x="484136" y="36918"/>
                  </a:lnTo>
                  <a:lnTo>
                    <a:pt x="470369" y="88404"/>
                  </a:lnTo>
                  <a:lnTo>
                    <a:pt x="470217" y="87807"/>
                  </a:lnTo>
                  <a:lnTo>
                    <a:pt x="455510" y="37312"/>
                  </a:lnTo>
                  <a:lnTo>
                    <a:pt x="453999" y="35572"/>
                  </a:lnTo>
                  <a:lnTo>
                    <a:pt x="453593" y="35382"/>
                  </a:lnTo>
                  <a:lnTo>
                    <a:pt x="453009" y="35229"/>
                  </a:lnTo>
                  <a:lnTo>
                    <a:pt x="451510" y="35026"/>
                  </a:lnTo>
                  <a:lnTo>
                    <a:pt x="450519" y="34975"/>
                  </a:lnTo>
                  <a:lnTo>
                    <a:pt x="448144" y="34975"/>
                  </a:lnTo>
                  <a:lnTo>
                    <a:pt x="447243" y="35026"/>
                  </a:lnTo>
                  <a:lnTo>
                    <a:pt x="446557" y="35128"/>
                  </a:lnTo>
                  <a:lnTo>
                    <a:pt x="445858" y="35128"/>
                  </a:lnTo>
                  <a:lnTo>
                    <a:pt x="445262" y="35229"/>
                  </a:lnTo>
                  <a:lnTo>
                    <a:pt x="444766" y="35420"/>
                  </a:lnTo>
                  <a:lnTo>
                    <a:pt x="444373" y="35521"/>
                  </a:lnTo>
                  <a:lnTo>
                    <a:pt x="444068" y="35725"/>
                  </a:lnTo>
                  <a:lnTo>
                    <a:pt x="443877" y="36017"/>
                  </a:lnTo>
                  <a:lnTo>
                    <a:pt x="443725" y="36169"/>
                  </a:lnTo>
                  <a:lnTo>
                    <a:pt x="443623" y="36372"/>
                  </a:lnTo>
                  <a:lnTo>
                    <a:pt x="443725" y="38252"/>
                  </a:lnTo>
                  <a:lnTo>
                    <a:pt x="444169" y="39890"/>
                  </a:lnTo>
                  <a:lnTo>
                    <a:pt x="462178" y="98082"/>
                  </a:lnTo>
                  <a:lnTo>
                    <a:pt x="462280" y="98577"/>
                  </a:lnTo>
                  <a:lnTo>
                    <a:pt x="468236" y="100609"/>
                  </a:lnTo>
                  <a:lnTo>
                    <a:pt x="471017" y="100609"/>
                  </a:lnTo>
                  <a:lnTo>
                    <a:pt x="477367" y="98082"/>
                  </a:lnTo>
                  <a:lnTo>
                    <a:pt x="479945" y="88404"/>
                  </a:lnTo>
                  <a:lnTo>
                    <a:pt x="489419" y="52984"/>
                  </a:lnTo>
                  <a:lnTo>
                    <a:pt x="489559" y="53581"/>
                  </a:lnTo>
                  <a:lnTo>
                    <a:pt x="502513" y="98082"/>
                  </a:lnTo>
                  <a:lnTo>
                    <a:pt x="508711" y="100609"/>
                  </a:lnTo>
                  <a:lnTo>
                    <a:pt x="511492" y="100609"/>
                  </a:lnTo>
                  <a:lnTo>
                    <a:pt x="517550" y="98082"/>
                  </a:lnTo>
                  <a:lnTo>
                    <a:pt x="520560" y="88404"/>
                  </a:lnTo>
                  <a:lnTo>
                    <a:pt x="535698" y="39890"/>
                  </a:lnTo>
                  <a:lnTo>
                    <a:pt x="536054" y="38646"/>
                  </a:lnTo>
                  <a:lnTo>
                    <a:pt x="536143" y="38252"/>
                  </a:lnTo>
                  <a:lnTo>
                    <a:pt x="536244" y="36372"/>
                  </a:lnTo>
                  <a:close/>
                </a:path>
                <a:path w="1543685" h="125094">
                  <a:moveTo>
                    <a:pt x="636041" y="36372"/>
                  </a:moveTo>
                  <a:lnTo>
                    <a:pt x="635939" y="36169"/>
                  </a:lnTo>
                  <a:lnTo>
                    <a:pt x="635787" y="36017"/>
                  </a:lnTo>
                  <a:lnTo>
                    <a:pt x="635698" y="35826"/>
                  </a:lnTo>
                  <a:lnTo>
                    <a:pt x="635444" y="35623"/>
                  </a:lnTo>
                  <a:lnTo>
                    <a:pt x="634657" y="35229"/>
                  </a:lnTo>
                  <a:lnTo>
                    <a:pt x="634111" y="35128"/>
                  </a:lnTo>
                  <a:lnTo>
                    <a:pt x="633412" y="35128"/>
                  </a:lnTo>
                  <a:lnTo>
                    <a:pt x="632714" y="35026"/>
                  </a:lnTo>
                  <a:lnTo>
                    <a:pt x="631825" y="34975"/>
                  </a:lnTo>
                  <a:lnTo>
                    <a:pt x="629640" y="34975"/>
                  </a:lnTo>
                  <a:lnTo>
                    <a:pt x="628700" y="35026"/>
                  </a:lnTo>
                  <a:lnTo>
                    <a:pt x="627113" y="35229"/>
                  </a:lnTo>
                  <a:lnTo>
                    <a:pt x="626516" y="35382"/>
                  </a:lnTo>
                  <a:lnTo>
                    <a:pt x="626122" y="35572"/>
                  </a:lnTo>
                  <a:lnTo>
                    <a:pt x="625716" y="35674"/>
                  </a:lnTo>
                  <a:lnTo>
                    <a:pt x="610196" y="87807"/>
                  </a:lnTo>
                  <a:lnTo>
                    <a:pt x="610044" y="88404"/>
                  </a:lnTo>
                  <a:lnTo>
                    <a:pt x="609892" y="87807"/>
                  </a:lnTo>
                  <a:lnTo>
                    <a:pt x="599884" y="52984"/>
                  </a:lnTo>
                  <a:lnTo>
                    <a:pt x="595249" y="36817"/>
                  </a:lnTo>
                  <a:lnTo>
                    <a:pt x="595058" y="36372"/>
                  </a:lnTo>
                  <a:lnTo>
                    <a:pt x="594918" y="36220"/>
                  </a:lnTo>
                  <a:lnTo>
                    <a:pt x="594664" y="35877"/>
                  </a:lnTo>
                  <a:lnTo>
                    <a:pt x="594372" y="35674"/>
                  </a:lnTo>
                  <a:lnTo>
                    <a:pt x="593966" y="35572"/>
                  </a:lnTo>
                  <a:lnTo>
                    <a:pt x="593572" y="35382"/>
                  </a:lnTo>
                  <a:lnTo>
                    <a:pt x="593026" y="35229"/>
                  </a:lnTo>
                  <a:lnTo>
                    <a:pt x="591642" y="35026"/>
                  </a:lnTo>
                  <a:lnTo>
                    <a:pt x="590753" y="34975"/>
                  </a:lnTo>
                  <a:lnTo>
                    <a:pt x="588467" y="34975"/>
                  </a:lnTo>
                  <a:lnTo>
                    <a:pt x="587527" y="35026"/>
                  </a:lnTo>
                  <a:lnTo>
                    <a:pt x="586130" y="35229"/>
                  </a:lnTo>
                  <a:lnTo>
                    <a:pt x="585584" y="35382"/>
                  </a:lnTo>
                  <a:lnTo>
                    <a:pt x="585190" y="35572"/>
                  </a:lnTo>
                  <a:lnTo>
                    <a:pt x="584796" y="35674"/>
                  </a:lnTo>
                  <a:lnTo>
                    <a:pt x="584492" y="35877"/>
                  </a:lnTo>
                  <a:lnTo>
                    <a:pt x="584073" y="36512"/>
                  </a:lnTo>
                  <a:lnTo>
                    <a:pt x="583920" y="36918"/>
                  </a:lnTo>
                  <a:lnTo>
                    <a:pt x="570153" y="88404"/>
                  </a:lnTo>
                  <a:lnTo>
                    <a:pt x="570014" y="87807"/>
                  </a:lnTo>
                  <a:lnTo>
                    <a:pt x="555307" y="37312"/>
                  </a:lnTo>
                  <a:lnTo>
                    <a:pt x="553783" y="35572"/>
                  </a:lnTo>
                  <a:lnTo>
                    <a:pt x="553389" y="35382"/>
                  </a:lnTo>
                  <a:lnTo>
                    <a:pt x="552792" y="35229"/>
                  </a:lnTo>
                  <a:lnTo>
                    <a:pt x="551307" y="35026"/>
                  </a:lnTo>
                  <a:lnTo>
                    <a:pt x="550316" y="34975"/>
                  </a:lnTo>
                  <a:lnTo>
                    <a:pt x="547928" y="34975"/>
                  </a:lnTo>
                  <a:lnTo>
                    <a:pt x="547039" y="35026"/>
                  </a:lnTo>
                  <a:lnTo>
                    <a:pt x="546341" y="35128"/>
                  </a:lnTo>
                  <a:lnTo>
                    <a:pt x="545655" y="35128"/>
                  </a:lnTo>
                  <a:lnTo>
                    <a:pt x="545058" y="35229"/>
                  </a:lnTo>
                  <a:lnTo>
                    <a:pt x="544563" y="35420"/>
                  </a:lnTo>
                  <a:lnTo>
                    <a:pt x="544169" y="35521"/>
                  </a:lnTo>
                  <a:lnTo>
                    <a:pt x="543864" y="35725"/>
                  </a:lnTo>
                  <a:lnTo>
                    <a:pt x="543674" y="36017"/>
                  </a:lnTo>
                  <a:lnTo>
                    <a:pt x="543521" y="36169"/>
                  </a:lnTo>
                  <a:lnTo>
                    <a:pt x="543420" y="36372"/>
                  </a:lnTo>
                  <a:lnTo>
                    <a:pt x="543521" y="38252"/>
                  </a:lnTo>
                  <a:lnTo>
                    <a:pt x="543966" y="39890"/>
                  </a:lnTo>
                  <a:lnTo>
                    <a:pt x="561975" y="98082"/>
                  </a:lnTo>
                  <a:lnTo>
                    <a:pt x="562076" y="98577"/>
                  </a:lnTo>
                  <a:lnTo>
                    <a:pt x="568020" y="100609"/>
                  </a:lnTo>
                  <a:lnTo>
                    <a:pt x="570801" y="100609"/>
                  </a:lnTo>
                  <a:lnTo>
                    <a:pt x="577151" y="98082"/>
                  </a:lnTo>
                  <a:lnTo>
                    <a:pt x="579742" y="88404"/>
                  </a:lnTo>
                  <a:lnTo>
                    <a:pt x="589203" y="52984"/>
                  </a:lnTo>
                  <a:lnTo>
                    <a:pt x="589356" y="53581"/>
                  </a:lnTo>
                  <a:lnTo>
                    <a:pt x="602310" y="98082"/>
                  </a:lnTo>
                  <a:lnTo>
                    <a:pt x="608507" y="100609"/>
                  </a:lnTo>
                  <a:lnTo>
                    <a:pt x="611289" y="100609"/>
                  </a:lnTo>
                  <a:lnTo>
                    <a:pt x="617334" y="98082"/>
                  </a:lnTo>
                  <a:lnTo>
                    <a:pt x="620356" y="88404"/>
                  </a:lnTo>
                  <a:lnTo>
                    <a:pt x="635495" y="39890"/>
                  </a:lnTo>
                  <a:lnTo>
                    <a:pt x="635838" y="38646"/>
                  </a:lnTo>
                  <a:lnTo>
                    <a:pt x="635927" y="38252"/>
                  </a:lnTo>
                  <a:lnTo>
                    <a:pt x="636041" y="36372"/>
                  </a:lnTo>
                  <a:close/>
                </a:path>
                <a:path w="1543685" h="125094">
                  <a:moveTo>
                    <a:pt x="735838" y="36372"/>
                  </a:moveTo>
                  <a:lnTo>
                    <a:pt x="735736" y="36169"/>
                  </a:lnTo>
                  <a:lnTo>
                    <a:pt x="735584" y="36017"/>
                  </a:lnTo>
                  <a:lnTo>
                    <a:pt x="735482" y="35826"/>
                  </a:lnTo>
                  <a:lnTo>
                    <a:pt x="735241" y="35623"/>
                  </a:lnTo>
                  <a:lnTo>
                    <a:pt x="734441" y="35229"/>
                  </a:lnTo>
                  <a:lnTo>
                    <a:pt x="733894" y="35128"/>
                  </a:lnTo>
                  <a:lnTo>
                    <a:pt x="733209" y="35128"/>
                  </a:lnTo>
                  <a:lnTo>
                    <a:pt x="732510" y="35026"/>
                  </a:lnTo>
                  <a:lnTo>
                    <a:pt x="731621" y="34975"/>
                  </a:lnTo>
                  <a:lnTo>
                    <a:pt x="729437" y="34975"/>
                  </a:lnTo>
                  <a:lnTo>
                    <a:pt x="728497" y="35026"/>
                  </a:lnTo>
                  <a:lnTo>
                    <a:pt x="726897" y="35229"/>
                  </a:lnTo>
                  <a:lnTo>
                    <a:pt x="726313" y="35382"/>
                  </a:lnTo>
                  <a:lnTo>
                    <a:pt x="725906" y="35572"/>
                  </a:lnTo>
                  <a:lnTo>
                    <a:pt x="725512" y="35674"/>
                  </a:lnTo>
                  <a:lnTo>
                    <a:pt x="709980" y="87807"/>
                  </a:lnTo>
                  <a:lnTo>
                    <a:pt x="709841" y="88404"/>
                  </a:lnTo>
                  <a:lnTo>
                    <a:pt x="709688" y="87807"/>
                  </a:lnTo>
                  <a:lnTo>
                    <a:pt x="699681" y="52984"/>
                  </a:lnTo>
                  <a:lnTo>
                    <a:pt x="695045" y="36817"/>
                  </a:lnTo>
                  <a:lnTo>
                    <a:pt x="694855" y="36372"/>
                  </a:lnTo>
                  <a:lnTo>
                    <a:pt x="694702" y="36220"/>
                  </a:lnTo>
                  <a:lnTo>
                    <a:pt x="694461" y="35877"/>
                  </a:lnTo>
                  <a:lnTo>
                    <a:pt x="694156" y="35674"/>
                  </a:lnTo>
                  <a:lnTo>
                    <a:pt x="693762" y="35572"/>
                  </a:lnTo>
                  <a:lnTo>
                    <a:pt x="693369" y="35382"/>
                  </a:lnTo>
                  <a:lnTo>
                    <a:pt x="692823" y="35229"/>
                  </a:lnTo>
                  <a:lnTo>
                    <a:pt x="691438" y="35026"/>
                  </a:lnTo>
                  <a:lnTo>
                    <a:pt x="690537" y="34975"/>
                  </a:lnTo>
                  <a:lnTo>
                    <a:pt x="688263" y="34975"/>
                  </a:lnTo>
                  <a:lnTo>
                    <a:pt x="687311" y="35026"/>
                  </a:lnTo>
                  <a:lnTo>
                    <a:pt x="685927" y="35229"/>
                  </a:lnTo>
                  <a:lnTo>
                    <a:pt x="685380" y="35382"/>
                  </a:lnTo>
                  <a:lnTo>
                    <a:pt x="684987" y="35572"/>
                  </a:lnTo>
                  <a:lnTo>
                    <a:pt x="684580" y="35674"/>
                  </a:lnTo>
                  <a:lnTo>
                    <a:pt x="684288" y="35877"/>
                  </a:lnTo>
                  <a:lnTo>
                    <a:pt x="683869" y="36512"/>
                  </a:lnTo>
                  <a:lnTo>
                    <a:pt x="683717" y="36918"/>
                  </a:lnTo>
                  <a:lnTo>
                    <a:pt x="669950" y="88404"/>
                  </a:lnTo>
                  <a:lnTo>
                    <a:pt x="669798" y="87807"/>
                  </a:lnTo>
                  <a:lnTo>
                    <a:pt x="655104" y="37312"/>
                  </a:lnTo>
                  <a:lnTo>
                    <a:pt x="653580" y="35572"/>
                  </a:lnTo>
                  <a:lnTo>
                    <a:pt x="653186" y="35382"/>
                  </a:lnTo>
                  <a:lnTo>
                    <a:pt x="652589" y="35229"/>
                  </a:lnTo>
                  <a:lnTo>
                    <a:pt x="651103" y="35026"/>
                  </a:lnTo>
                  <a:lnTo>
                    <a:pt x="650113" y="34975"/>
                  </a:lnTo>
                  <a:lnTo>
                    <a:pt x="647725" y="34975"/>
                  </a:lnTo>
                  <a:lnTo>
                    <a:pt x="646836" y="35026"/>
                  </a:lnTo>
                  <a:lnTo>
                    <a:pt x="646137" y="35128"/>
                  </a:lnTo>
                  <a:lnTo>
                    <a:pt x="645439" y="35128"/>
                  </a:lnTo>
                  <a:lnTo>
                    <a:pt x="644855" y="35229"/>
                  </a:lnTo>
                  <a:lnTo>
                    <a:pt x="644347" y="35420"/>
                  </a:lnTo>
                  <a:lnTo>
                    <a:pt x="643953" y="35521"/>
                  </a:lnTo>
                  <a:lnTo>
                    <a:pt x="643661" y="35725"/>
                  </a:lnTo>
                  <a:lnTo>
                    <a:pt x="643458" y="36017"/>
                  </a:lnTo>
                  <a:lnTo>
                    <a:pt x="643305" y="36169"/>
                  </a:lnTo>
                  <a:lnTo>
                    <a:pt x="643216" y="36372"/>
                  </a:lnTo>
                  <a:lnTo>
                    <a:pt x="643305" y="38252"/>
                  </a:lnTo>
                  <a:lnTo>
                    <a:pt x="643763" y="39890"/>
                  </a:lnTo>
                  <a:lnTo>
                    <a:pt x="661771" y="98082"/>
                  </a:lnTo>
                  <a:lnTo>
                    <a:pt x="661860" y="98577"/>
                  </a:lnTo>
                  <a:lnTo>
                    <a:pt x="667816" y="100609"/>
                  </a:lnTo>
                  <a:lnTo>
                    <a:pt x="670598" y="100609"/>
                  </a:lnTo>
                  <a:lnTo>
                    <a:pt x="676948" y="98082"/>
                  </a:lnTo>
                  <a:lnTo>
                    <a:pt x="679538" y="88404"/>
                  </a:lnTo>
                  <a:lnTo>
                    <a:pt x="689000" y="52984"/>
                  </a:lnTo>
                  <a:lnTo>
                    <a:pt x="689152" y="53581"/>
                  </a:lnTo>
                  <a:lnTo>
                    <a:pt x="702094" y="98082"/>
                  </a:lnTo>
                  <a:lnTo>
                    <a:pt x="708304" y="100609"/>
                  </a:lnTo>
                  <a:lnTo>
                    <a:pt x="711073" y="100609"/>
                  </a:lnTo>
                  <a:lnTo>
                    <a:pt x="717130" y="98082"/>
                  </a:lnTo>
                  <a:lnTo>
                    <a:pt x="720153" y="88404"/>
                  </a:lnTo>
                  <a:lnTo>
                    <a:pt x="735291" y="39890"/>
                  </a:lnTo>
                  <a:lnTo>
                    <a:pt x="735634" y="38646"/>
                  </a:lnTo>
                  <a:lnTo>
                    <a:pt x="735723" y="38252"/>
                  </a:lnTo>
                  <a:lnTo>
                    <a:pt x="735838" y="36372"/>
                  </a:lnTo>
                  <a:close/>
                </a:path>
                <a:path w="1543685" h="125094">
                  <a:moveTo>
                    <a:pt x="764387" y="89547"/>
                  </a:moveTo>
                  <a:lnTo>
                    <a:pt x="763841" y="87464"/>
                  </a:lnTo>
                  <a:lnTo>
                    <a:pt x="762749" y="86474"/>
                  </a:lnTo>
                  <a:lnTo>
                    <a:pt x="761758" y="85382"/>
                  </a:lnTo>
                  <a:lnTo>
                    <a:pt x="759866" y="84836"/>
                  </a:lnTo>
                  <a:lnTo>
                    <a:pt x="754316" y="84836"/>
                  </a:lnTo>
                  <a:lnTo>
                    <a:pt x="752386" y="85382"/>
                  </a:lnTo>
                  <a:lnTo>
                    <a:pt x="750201" y="87566"/>
                  </a:lnTo>
                  <a:lnTo>
                    <a:pt x="749693" y="89547"/>
                  </a:lnTo>
                  <a:lnTo>
                    <a:pt x="749655" y="96050"/>
                  </a:lnTo>
                  <a:lnTo>
                    <a:pt x="750150" y="98183"/>
                  </a:lnTo>
                  <a:lnTo>
                    <a:pt x="751141" y="99275"/>
                  </a:lnTo>
                  <a:lnTo>
                    <a:pt x="752233" y="100266"/>
                  </a:lnTo>
                  <a:lnTo>
                    <a:pt x="754164" y="100761"/>
                  </a:lnTo>
                  <a:lnTo>
                    <a:pt x="759726" y="100761"/>
                  </a:lnTo>
                  <a:lnTo>
                    <a:pt x="761657" y="100266"/>
                  </a:lnTo>
                  <a:lnTo>
                    <a:pt x="762749" y="99275"/>
                  </a:lnTo>
                  <a:lnTo>
                    <a:pt x="763841" y="98183"/>
                  </a:lnTo>
                  <a:lnTo>
                    <a:pt x="764374" y="96050"/>
                  </a:lnTo>
                  <a:lnTo>
                    <a:pt x="764387" y="89547"/>
                  </a:lnTo>
                  <a:close/>
                </a:path>
                <a:path w="1543685" h="125094">
                  <a:moveTo>
                    <a:pt x="831329" y="70548"/>
                  </a:moveTo>
                  <a:lnTo>
                    <a:pt x="825817" y="40043"/>
                  </a:lnTo>
                  <a:lnTo>
                    <a:pt x="823937" y="38061"/>
                  </a:lnTo>
                  <a:lnTo>
                    <a:pt x="821410" y="36563"/>
                  </a:lnTo>
                  <a:lnTo>
                    <a:pt x="818235" y="35572"/>
                  </a:lnTo>
                  <a:lnTo>
                    <a:pt x="815149" y="34582"/>
                  </a:lnTo>
                  <a:lnTo>
                    <a:pt x="811441" y="34086"/>
                  </a:lnTo>
                  <a:lnTo>
                    <a:pt x="804684" y="34086"/>
                  </a:lnTo>
                  <a:lnTo>
                    <a:pt x="783882" y="43510"/>
                  </a:lnTo>
                  <a:lnTo>
                    <a:pt x="783971" y="46888"/>
                  </a:lnTo>
                  <a:lnTo>
                    <a:pt x="785787" y="49568"/>
                  </a:lnTo>
                  <a:lnTo>
                    <a:pt x="786676" y="49568"/>
                  </a:lnTo>
                  <a:lnTo>
                    <a:pt x="787527" y="49212"/>
                  </a:lnTo>
                  <a:lnTo>
                    <a:pt x="789711" y="47828"/>
                  </a:lnTo>
                  <a:lnTo>
                    <a:pt x="791095" y="47078"/>
                  </a:lnTo>
                  <a:lnTo>
                    <a:pt x="794473" y="45491"/>
                  </a:lnTo>
                  <a:lnTo>
                    <a:pt x="796404" y="44805"/>
                  </a:lnTo>
                  <a:lnTo>
                    <a:pt x="798588" y="44208"/>
                  </a:lnTo>
                  <a:lnTo>
                    <a:pt x="800773" y="43510"/>
                  </a:lnTo>
                  <a:lnTo>
                    <a:pt x="803249" y="43167"/>
                  </a:lnTo>
                  <a:lnTo>
                    <a:pt x="808609" y="43167"/>
                  </a:lnTo>
                  <a:lnTo>
                    <a:pt x="810793" y="43459"/>
                  </a:lnTo>
                  <a:lnTo>
                    <a:pt x="814362" y="44653"/>
                  </a:lnTo>
                  <a:lnTo>
                    <a:pt x="815797" y="45593"/>
                  </a:lnTo>
                  <a:lnTo>
                    <a:pt x="816889" y="46888"/>
                  </a:lnTo>
                  <a:lnTo>
                    <a:pt x="817981" y="48082"/>
                  </a:lnTo>
                  <a:lnTo>
                    <a:pt x="818781" y="49568"/>
                  </a:lnTo>
                  <a:lnTo>
                    <a:pt x="819772" y="53136"/>
                  </a:lnTo>
                  <a:lnTo>
                    <a:pt x="820013" y="55219"/>
                  </a:lnTo>
                  <a:lnTo>
                    <a:pt x="820013" y="62369"/>
                  </a:lnTo>
                  <a:lnTo>
                    <a:pt x="820013" y="70548"/>
                  </a:lnTo>
                  <a:lnTo>
                    <a:pt x="820013" y="83502"/>
                  </a:lnTo>
                  <a:lnTo>
                    <a:pt x="817333" y="86575"/>
                  </a:lnTo>
                  <a:lnTo>
                    <a:pt x="814705" y="88900"/>
                  </a:lnTo>
                  <a:lnTo>
                    <a:pt x="812126" y="90487"/>
                  </a:lnTo>
                  <a:lnTo>
                    <a:pt x="809650" y="91986"/>
                  </a:lnTo>
                  <a:lnTo>
                    <a:pt x="806919" y="92722"/>
                  </a:lnTo>
                  <a:lnTo>
                    <a:pt x="800277" y="92722"/>
                  </a:lnTo>
                  <a:lnTo>
                    <a:pt x="797445" y="91782"/>
                  </a:lnTo>
                  <a:lnTo>
                    <a:pt x="793470" y="88011"/>
                  </a:lnTo>
                  <a:lnTo>
                    <a:pt x="792581" y="85725"/>
                  </a:lnTo>
                  <a:lnTo>
                    <a:pt x="792480" y="80416"/>
                  </a:lnTo>
                  <a:lnTo>
                    <a:pt x="792835" y="78790"/>
                  </a:lnTo>
                  <a:lnTo>
                    <a:pt x="793521" y="77393"/>
                  </a:lnTo>
                  <a:lnTo>
                    <a:pt x="794219" y="75907"/>
                  </a:lnTo>
                  <a:lnTo>
                    <a:pt x="795312" y="74663"/>
                  </a:lnTo>
                  <a:lnTo>
                    <a:pt x="796798" y="73672"/>
                  </a:lnTo>
                  <a:lnTo>
                    <a:pt x="798283" y="72580"/>
                  </a:lnTo>
                  <a:lnTo>
                    <a:pt x="800176" y="71793"/>
                  </a:lnTo>
                  <a:lnTo>
                    <a:pt x="804735" y="70802"/>
                  </a:lnTo>
                  <a:lnTo>
                    <a:pt x="807415" y="70548"/>
                  </a:lnTo>
                  <a:lnTo>
                    <a:pt x="820013" y="70548"/>
                  </a:lnTo>
                  <a:lnTo>
                    <a:pt x="820013" y="62369"/>
                  </a:lnTo>
                  <a:lnTo>
                    <a:pt x="806919" y="62369"/>
                  </a:lnTo>
                  <a:lnTo>
                    <a:pt x="802601" y="62814"/>
                  </a:lnTo>
                  <a:lnTo>
                    <a:pt x="798741" y="63703"/>
                  </a:lnTo>
                  <a:lnTo>
                    <a:pt x="794969" y="64503"/>
                  </a:lnTo>
                  <a:lnTo>
                    <a:pt x="780986" y="78790"/>
                  </a:lnTo>
                  <a:lnTo>
                    <a:pt x="781037" y="86575"/>
                  </a:lnTo>
                  <a:lnTo>
                    <a:pt x="793381" y="100164"/>
                  </a:lnTo>
                  <a:lnTo>
                    <a:pt x="796061" y="101053"/>
                  </a:lnTo>
                  <a:lnTo>
                    <a:pt x="798982" y="101511"/>
                  </a:lnTo>
                  <a:lnTo>
                    <a:pt x="805827" y="101511"/>
                  </a:lnTo>
                  <a:lnTo>
                    <a:pt x="809307" y="100711"/>
                  </a:lnTo>
                  <a:lnTo>
                    <a:pt x="812571" y="99123"/>
                  </a:lnTo>
                  <a:lnTo>
                    <a:pt x="815949" y="97536"/>
                  </a:lnTo>
                  <a:lnTo>
                    <a:pt x="818972" y="95300"/>
                  </a:lnTo>
                  <a:lnTo>
                    <a:pt x="821372" y="92722"/>
                  </a:lnTo>
                  <a:lnTo>
                    <a:pt x="821651" y="92430"/>
                  </a:lnTo>
                  <a:lnTo>
                    <a:pt x="823595" y="100317"/>
                  </a:lnTo>
                  <a:lnTo>
                    <a:pt x="824280" y="100507"/>
                  </a:lnTo>
                  <a:lnTo>
                    <a:pt x="825220" y="100609"/>
                  </a:lnTo>
                  <a:lnTo>
                    <a:pt x="827608" y="100609"/>
                  </a:lnTo>
                  <a:lnTo>
                    <a:pt x="828497" y="100507"/>
                  </a:lnTo>
                  <a:lnTo>
                    <a:pt x="829094" y="100317"/>
                  </a:lnTo>
                  <a:lnTo>
                    <a:pt x="829792" y="100215"/>
                  </a:lnTo>
                  <a:lnTo>
                    <a:pt x="831329" y="92430"/>
                  </a:lnTo>
                  <a:lnTo>
                    <a:pt x="831329" y="70548"/>
                  </a:lnTo>
                  <a:close/>
                </a:path>
                <a:path w="1543685" h="125094">
                  <a:moveTo>
                    <a:pt x="904443" y="90347"/>
                  </a:moveTo>
                  <a:lnTo>
                    <a:pt x="904354" y="36512"/>
                  </a:lnTo>
                  <a:lnTo>
                    <a:pt x="904151" y="36322"/>
                  </a:lnTo>
                  <a:lnTo>
                    <a:pt x="903947" y="36017"/>
                  </a:lnTo>
                  <a:lnTo>
                    <a:pt x="899883" y="34975"/>
                  </a:lnTo>
                  <a:lnTo>
                    <a:pt x="897699" y="34975"/>
                  </a:lnTo>
                  <a:lnTo>
                    <a:pt x="893140" y="79921"/>
                  </a:lnTo>
                  <a:lnTo>
                    <a:pt x="890066" y="83794"/>
                  </a:lnTo>
                  <a:lnTo>
                    <a:pt x="887082" y="86766"/>
                  </a:lnTo>
                  <a:lnTo>
                    <a:pt x="881430" y="90843"/>
                  </a:lnTo>
                  <a:lnTo>
                    <a:pt x="878649" y="91833"/>
                  </a:lnTo>
                  <a:lnTo>
                    <a:pt x="873696" y="91833"/>
                  </a:lnTo>
                  <a:lnTo>
                    <a:pt x="862825" y="36512"/>
                  </a:lnTo>
                  <a:lnTo>
                    <a:pt x="862622" y="36322"/>
                  </a:lnTo>
                  <a:lnTo>
                    <a:pt x="862431" y="36017"/>
                  </a:lnTo>
                  <a:lnTo>
                    <a:pt x="862076" y="35775"/>
                  </a:lnTo>
                  <a:lnTo>
                    <a:pt x="861580" y="35572"/>
                  </a:lnTo>
                  <a:lnTo>
                    <a:pt x="861187" y="35382"/>
                  </a:lnTo>
                  <a:lnTo>
                    <a:pt x="860640" y="35229"/>
                  </a:lnTo>
                  <a:lnTo>
                    <a:pt x="859256" y="35026"/>
                  </a:lnTo>
                  <a:lnTo>
                    <a:pt x="858367" y="34975"/>
                  </a:lnTo>
                  <a:lnTo>
                    <a:pt x="856183" y="34975"/>
                  </a:lnTo>
                  <a:lnTo>
                    <a:pt x="851662" y="36512"/>
                  </a:lnTo>
                  <a:lnTo>
                    <a:pt x="851725" y="79921"/>
                  </a:lnTo>
                  <a:lnTo>
                    <a:pt x="869429" y="101511"/>
                  </a:lnTo>
                  <a:lnTo>
                    <a:pt x="877062" y="101511"/>
                  </a:lnTo>
                  <a:lnTo>
                    <a:pt x="894181" y="90347"/>
                  </a:lnTo>
                  <a:lnTo>
                    <a:pt x="894232" y="99123"/>
                  </a:lnTo>
                  <a:lnTo>
                    <a:pt x="898296" y="100609"/>
                  </a:lnTo>
                  <a:lnTo>
                    <a:pt x="900277" y="100609"/>
                  </a:lnTo>
                  <a:lnTo>
                    <a:pt x="904151" y="99428"/>
                  </a:lnTo>
                  <a:lnTo>
                    <a:pt x="904354" y="99123"/>
                  </a:lnTo>
                  <a:lnTo>
                    <a:pt x="904443" y="90347"/>
                  </a:lnTo>
                  <a:close/>
                </a:path>
                <a:path w="1543685" h="125094">
                  <a:moveTo>
                    <a:pt x="957110" y="41732"/>
                  </a:moveTo>
                  <a:lnTo>
                    <a:pt x="957059" y="38404"/>
                  </a:lnTo>
                  <a:lnTo>
                    <a:pt x="956957" y="37211"/>
                  </a:lnTo>
                  <a:lnTo>
                    <a:pt x="956805" y="36766"/>
                  </a:lnTo>
                  <a:lnTo>
                    <a:pt x="956513" y="36474"/>
                  </a:lnTo>
                  <a:lnTo>
                    <a:pt x="956310" y="36068"/>
                  </a:lnTo>
                  <a:lnTo>
                    <a:pt x="956068" y="35775"/>
                  </a:lnTo>
                  <a:lnTo>
                    <a:pt x="955763" y="35572"/>
                  </a:lnTo>
                  <a:lnTo>
                    <a:pt x="955573" y="35382"/>
                  </a:lnTo>
                  <a:lnTo>
                    <a:pt x="955268" y="35280"/>
                  </a:lnTo>
                  <a:lnTo>
                    <a:pt x="939241" y="35280"/>
                  </a:lnTo>
                  <a:lnTo>
                    <a:pt x="939152" y="20142"/>
                  </a:lnTo>
                  <a:lnTo>
                    <a:pt x="938949" y="19951"/>
                  </a:lnTo>
                  <a:lnTo>
                    <a:pt x="938745" y="19646"/>
                  </a:lnTo>
                  <a:lnTo>
                    <a:pt x="938453" y="19405"/>
                  </a:lnTo>
                  <a:lnTo>
                    <a:pt x="937653" y="19011"/>
                  </a:lnTo>
                  <a:lnTo>
                    <a:pt x="937069" y="18859"/>
                  </a:lnTo>
                  <a:lnTo>
                    <a:pt x="935570" y="18656"/>
                  </a:lnTo>
                  <a:lnTo>
                    <a:pt x="934631" y="18605"/>
                  </a:lnTo>
                  <a:lnTo>
                    <a:pt x="932446" y="18605"/>
                  </a:lnTo>
                  <a:lnTo>
                    <a:pt x="927938" y="35280"/>
                  </a:lnTo>
                  <a:lnTo>
                    <a:pt x="919060" y="35280"/>
                  </a:lnTo>
                  <a:lnTo>
                    <a:pt x="918705" y="35382"/>
                  </a:lnTo>
                  <a:lnTo>
                    <a:pt x="918108" y="35775"/>
                  </a:lnTo>
                  <a:lnTo>
                    <a:pt x="917867" y="36068"/>
                  </a:lnTo>
                  <a:lnTo>
                    <a:pt x="917663" y="36474"/>
                  </a:lnTo>
                  <a:lnTo>
                    <a:pt x="917473" y="36766"/>
                  </a:lnTo>
                  <a:lnTo>
                    <a:pt x="917321" y="37211"/>
                  </a:lnTo>
                  <a:lnTo>
                    <a:pt x="917117" y="38404"/>
                  </a:lnTo>
                  <a:lnTo>
                    <a:pt x="917067" y="41732"/>
                  </a:lnTo>
                  <a:lnTo>
                    <a:pt x="917270" y="42913"/>
                  </a:lnTo>
                  <a:lnTo>
                    <a:pt x="918070" y="44310"/>
                  </a:lnTo>
                  <a:lnTo>
                    <a:pt x="918603" y="44653"/>
                  </a:lnTo>
                  <a:lnTo>
                    <a:pt x="927938" y="44653"/>
                  </a:lnTo>
                  <a:lnTo>
                    <a:pt x="927938" y="84099"/>
                  </a:lnTo>
                  <a:lnTo>
                    <a:pt x="942619" y="101358"/>
                  </a:lnTo>
                  <a:lnTo>
                    <a:pt x="946886" y="101358"/>
                  </a:lnTo>
                  <a:lnTo>
                    <a:pt x="947928" y="101257"/>
                  </a:lnTo>
                  <a:lnTo>
                    <a:pt x="948918" y="101053"/>
                  </a:lnTo>
                  <a:lnTo>
                    <a:pt x="950010" y="100965"/>
                  </a:lnTo>
                  <a:lnTo>
                    <a:pt x="956805" y="97193"/>
                  </a:lnTo>
                  <a:lnTo>
                    <a:pt x="957008" y="96393"/>
                  </a:lnTo>
                  <a:lnTo>
                    <a:pt x="957059" y="92481"/>
                  </a:lnTo>
                  <a:lnTo>
                    <a:pt x="956957" y="91681"/>
                  </a:lnTo>
                  <a:lnTo>
                    <a:pt x="956868" y="90982"/>
                  </a:lnTo>
                  <a:lnTo>
                    <a:pt x="956665" y="90639"/>
                  </a:lnTo>
                  <a:lnTo>
                    <a:pt x="956564" y="90347"/>
                  </a:lnTo>
                  <a:lnTo>
                    <a:pt x="956411" y="90144"/>
                  </a:lnTo>
                  <a:lnTo>
                    <a:pt x="956208" y="90043"/>
                  </a:lnTo>
                  <a:lnTo>
                    <a:pt x="956017" y="89852"/>
                  </a:lnTo>
                  <a:lnTo>
                    <a:pt x="955814" y="89750"/>
                  </a:lnTo>
                  <a:lnTo>
                    <a:pt x="955217" y="89750"/>
                  </a:lnTo>
                  <a:lnTo>
                    <a:pt x="954773" y="89903"/>
                  </a:lnTo>
                  <a:lnTo>
                    <a:pt x="954366" y="90144"/>
                  </a:lnTo>
                  <a:lnTo>
                    <a:pt x="953985" y="90347"/>
                  </a:lnTo>
                  <a:lnTo>
                    <a:pt x="953338" y="90589"/>
                  </a:lnTo>
                  <a:lnTo>
                    <a:pt x="952639" y="90792"/>
                  </a:lnTo>
                  <a:lnTo>
                    <a:pt x="952042" y="90982"/>
                  </a:lnTo>
                  <a:lnTo>
                    <a:pt x="951357" y="91186"/>
                  </a:lnTo>
                  <a:lnTo>
                    <a:pt x="949769" y="91579"/>
                  </a:lnTo>
                  <a:lnTo>
                    <a:pt x="948817" y="91681"/>
                  </a:lnTo>
                  <a:lnTo>
                    <a:pt x="944549" y="91681"/>
                  </a:lnTo>
                  <a:lnTo>
                    <a:pt x="942327" y="90639"/>
                  </a:lnTo>
                  <a:lnTo>
                    <a:pt x="941031" y="88557"/>
                  </a:lnTo>
                  <a:lnTo>
                    <a:pt x="939838" y="86372"/>
                  </a:lnTo>
                  <a:lnTo>
                    <a:pt x="939241" y="83146"/>
                  </a:lnTo>
                  <a:lnTo>
                    <a:pt x="939241" y="44653"/>
                  </a:lnTo>
                  <a:lnTo>
                    <a:pt x="955573" y="44653"/>
                  </a:lnTo>
                  <a:lnTo>
                    <a:pt x="956119" y="44310"/>
                  </a:lnTo>
                  <a:lnTo>
                    <a:pt x="956906" y="42913"/>
                  </a:lnTo>
                  <a:lnTo>
                    <a:pt x="957110" y="41732"/>
                  </a:lnTo>
                  <a:close/>
                </a:path>
                <a:path w="1543685" h="125094">
                  <a:moveTo>
                    <a:pt x="1029017" y="72085"/>
                  </a:moveTo>
                  <a:lnTo>
                    <a:pt x="1028941" y="61366"/>
                  </a:lnTo>
                  <a:lnTo>
                    <a:pt x="1028369" y="57353"/>
                  </a:lnTo>
                  <a:lnTo>
                    <a:pt x="1027087" y="53289"/>
                  </a:lnTo>
                  <a:lnTo>
                    <a:pt x="1025893" y="49212"/>
                  </a:lnTo>
                  <a:lnTo>
                    <a:pt x="1024051" y="45745"/>
                  </a:lnTo>
                  <a:lnTo>
                    <a:pt x="1022096" y="43459"/>
                  </a:lnTo>
                  <a:lnTo>
                    <a:pt x="1019098" y="39992"/>
                  </a:lnTo>
                  <a:lnTo>
                    <a:pt x="1017130" y="38620"/>
                  </a:lnTo>
                  <a:lnTo>
                    <a:pt x="1017130" y="63360"/>
                  </a:lnTo>
                  <a:lnTo>
                    <a:pt x="1017016" y="73482"/>
                  </a:lnTo>
                  <a:lnTo>
                    <a:pt x="1016863" y="74714"/>
                  </a:lnTo>
                  <a:lnTo>
                    <a:pt x="1016330" y="76695"/>
                  </a:lnTo>
                  <a:lnTo>
                    <a:pt x="1015377" y="80568"/>
                  </a:lnTo>
                  <a:lnTo>
                    <a:pt x="1014234" y="83096"/>
                  </a:lnTo>
                  <a:lnTo>
                    <a:pt x="1011161" y="87363"/>
                  </a:lnTo>
                  <a:lnTo>
                    <a:pt x="1009180" y="89001"/>
                  </a:lnTo>
                  <a:lnTo>
                    <a:pt x="1006690" y="90195"/>
                  </a:lnTo>
                  <a:lnTo>
                    <a:pt x="1004316" y="91389"/>
                  </a:lnTo>
                  <a:lnTo>
                    <a:pt x="1001483" y="91986"/>
                  </a:lnTo>
                  <a:lnTo>
                    <a:pt x="994638" y="91986"/>
                  </a:lnTo>
                  <a:lnTo>
                    <a:pt x="979551" y="63360"/>
                  </a:lnTo>
                  <a:lnTo>
                    <a:pt x="979855" y="60871"/>
                  </a:lnTo>
                  <a:lnTo>
                    <a:pt x="995235" y="43459"/>
                  </a:lnTo>
                  <a:lnTo>
                    <a:pt x="1002080" y="43459"/>
                  </a:lnTo>
                  <a:lnTo>
                    <a:pt x="1005052" y="44107"/>
                  </a:lnTo>
                  <a:lnTo>
                    <a:pt x="1007440" y="45402"/>
                  </a:lnTo>
                  <a:lnTo>
                    <a:pt x="1009916" y="46685"/>
                  </a:lnTo>
                  <a:lnTo>
                    <a:pt x="1011859" y="48475"/>
                  </a:lnTo>
                  <a:lnTo>
                    <a:pt x="1013244" y="50761"/>
                  </a:lnTo>
                  <a:lnTo>
                    <a:pt x="1014628" y="52933"/>
                  </a:lnTo>
                  <a:lnTo>
                    <a:pt x="1015619" y="55524"/>
                  </a:lnTo>
                  <a:lnTo>
                    <a:pt x="1016215" y="58496"/>
                  </a:lnTo>
                  <a:lnTo>
                    <a:pt x="1016914" y="61366"/>
                  </a:lnTo>
                  <a:lnTo>
                    <a:pt x="1004011" y="34086"/>
                  </a:lnTo>
                  <a:lnTo>
                    <a:pt x="993800" y="34086"/>
                  </a:lnTo>
                  <a:lnTo>
                    <a:pt x="967701" y="63360"/>
                  </a:lnTo>
                  <a:lnTo>
                    <a:pt x="967778" y="74117"/>
                  </a:lnTo>
                  <a:lnTo>
                    <a:pt x="992708" y="101511"/>
                  </a:lnTo>
                  <a:lnTo>
                    <a:pt x="1002919" y="101511"/>
                  </a:lnTo>
                  <a:lnTo>
                    <a:pt x="1021003" y="91986"/>
                  </a:lnTo>
                  <a:lnTo>
                    <a:pt x="1023810" y="88760"/>
                  </a:lnTo>
                  <a:lnTo>
                    <a:pt x="1025791" y="85140"/>
                  </a:lnTo>
                  <a:lnTo>
                    <a:pt x="1028369" y="76695"/>
                  </a:lnTo>
                  <a:lnTo>
                    <a:pt x="1029017" y="72085"/>
                  </a:lnTo>
                  <a:close/>
                </a:path>
                <a:path w="1543685" h="125094">
                  <a:moveTo>
                    <a:pt x="1131455" y="36372"/>
                  </a:moveTo>
                  <a:lnTo>
                    <a:pt x="1131354" y="36169"/>
                  </a:lnTo>
                  <a:lnTo>
                    <a:pt x="1131214" y="36017"/>
                  </a:lnTo>
                  <a:lnTo>
                    <a:pt x="1131112" y="35826"/>
                  </a:lnTo>
                  <a:lnTo>
                    <a:pt x="1130858" y="35623"/>
                  </a:lnTo>
                  <a:lnTo>
                    <a:pt x="1130071" y="35229"/>
                  </a:lnTo>
                  <a:lnTo>
                    <a:pt x="1129525" y="35128"/>
                  </a:lnTo>
                  <a:lnTo>
                    <a:pt x="1128826" y="35128"/>
                  </a:lnTo>
                  <a:lnTo>
                    <a:pt x="1128141" y="35026"/>
                  </a:lnTo>
                  <a:lnTo>
                    <a:pt x="1127239" y="34975"/>
                  </a:lnTo>
                  <a:lnTo>
                    <a:pt x="1125054" y="34975"/>
                  </a:lnTo>
                  <a:lnTo>
                    <a:pt x="1124115" y="35026"/>
                  </a:lnTo>
                  <a:lnTo>
                    <a:pt x="1122527" y="35229"/>
                  </a:lnTo>
                  <a:lnTo>
                    <a:pt x="1121930" y="35382"/>
                  </a:lnTo>
                  <a:lnTo>
                    <a:pt x="1121537" y="35572"/>
                  </a:lnTo>
                  <a:lnTo>
                    <a:pt x="1121143" y="35674"/>
                  </a:lnTo>
                  <a:lnTo>
                    <a:pt x="1105611" y="87807"/>
                  </a:lnTo>
                  <a:lnTo>
                    <a:pt x="1105458" y="88404"/>
                  </a:lnTo>
                  <a:lnTo>
                    <a:pt x="1105319" y="87807"/>
                  </a:lnTo>
                  <a:lnTo>
                    <a:pt x="1095311" y="52984"/>
                  </a:lnTo>
                  <a:lnTo>
                    <a:pt x="1090663" y="36817"/>
                  </a:lnTo>
                  <a:lnTo>
                    <a:pt x="1090485" y="36372"/>
                  </a:lnTo>
                  <a:lnTo>
                    <a:pt x="1090333" y="36220"/>
                  </a:lnTo>
                  <a:lnTo>
                    <a:pt x="1090079" y="35877"/>
                  </a:lnTo>
                  <a:lnTo>
                    <a:pt x="1089787" y="35674"/>
                  </a:lnTo>
                  <a:lnTo>
                    <a:pt x="1089393" y="35572"/>
                  </a:lnTo>
                  <a:lnTo>
                    <a:pt x="1088999" y="35382"/>
                  </a:lnTo>
                  <a:lnTo>
                    <a:pt x="1088453" y="35229"/>
                  </a:lnTo>
                  <a:lnTo>
                    <a:pt x="1087056" y="35026"/>
                  </a:lnTo>
                  <a:lnTo>
                    <a:pt x="1086167" y="34975"/>
                  </a:lnTo>
                  <a:lnTo>
                    <a:pt x="1083881" y="34975"/>
                  </a:lnTo>
                  <a:lnTo>
                    <a:pt x="1082941" y="35026"/>
                  </a:lnTo>
                  <a:lnTo>
                    <a:pt x="1081557" y="35229"/>
                  </a:lnTo>
                  <a:lnTo>
                    <a:pt x="1081011" y="35382"/>
                  </a:lnTo>
                  <a:lnTo>
                    <a:pt x="1080604" y="35572"/>
                  </a:lnTo>
                  <a:lnTo>
                    <a:pt x="1080211" y="35674"/>
                  </a:lnTo>
                  <a:lnTo>
                    <a:pt x="1079919" y="35877"/>
                  </a:lnTo>
                  <a:lnTo>
                    <a:pt x="1079500" y="36512"/>
                  </a:lnTo>
                  <a:lnTo>
                    <a:pt x="1079347" y="36918"/>
                  </a:lnTo>
                  <a:lnTo>
                    <a:pt x="1065580" y="88404"/>
                  </a:lnTo>
                  <a:lnTo>
                    <a:pt x="1065428" y="87807"/>
                  </a:lnTo>
                  <a:lnTo>
                    <a:pt x="1050721" y="37312"/>
                  </a:lnTo>
                  <a:lnTo>
                    <a:pt x="1049210" y="35572"/>
                  </a:lnTo>
                  <a:lnTo>
                    <a:pt x="1048816" y="35382"/>
                  </a:lnTo>
                  <a:lnTo>
                    <a:pt x="1048219" y="35229"/>
                  </a:lnTo>
                  <a:lnTo>
                    <a:pt x="1046721" y="35026"/>
                  </a:lnTo>
                  <a:lnTo>
                    <a:pt x="1045730" y="34975"/>
                  </a:lnTo>
                  <a:lnTo>
                    <a:pt x="1043355" y="34975"/>
                  </a:lnTo>
                  <a:lnTo>
                    <a:pt x="1042454" y="35026"/>
                  </a:lnTo>
                  <a:lnTo>
                    <a:pt x="1041768" y="35128"/>
                  </a:lnTo>
                  <a:lnTo>
                    <a:pt x="1041069" y="35128"/>
                  </a:lnTo>
                  <a:lnTo>
                    <a:pt x="1040472" y="35229"/>
                  </a:lnTo>
                  <a:lnTo>
                    <a:pt x="1039977" y="35420"/>
                  </a:lnTo>
                  <a:lnTo>
                    <a:pt x="1039583" y="35521"/>
                  </a:lnTo>
                  <a:lnTo>
                    <a:pt x="1039291" y="35725"/>
                  </a:lnTo>
                  <a:lnTo>
                    <a:pt x="1039088" y="36017"/>
                  </a:lnTo>
                  <a:lnTo>
                    <a:pt x="1038936" y="36169"/>
                  </a:lnTo>
                  <a:lnTo>
                    <a:pt x="1038834" y="36372"/>
                  </a:lnTo>
                  <a:lnTo>
                    <a:pt x="1038936" y="38252"/>
                  </a:lnTo>
                  <a:lnTo>
                    <a:pt x="1039380" y="39890"/>
                  </a:lnTo>
                  <a:lnTo>
                    <a:pt x="1057389" y="98082"/>
                  </a:lnTo>
                  <a:lnTo>
                    <a:pt x="1057490" y="98577"/>
                  </a:lnTo>
                  <a:lnTo>
                    <a:pt x="1063447" y="100609"/>
                  </a:lnTo>
                  <a:lnTo>
                    <a:pt x="1066228" y="100609"/>
                  </a:lnTo>
                  <a:lnTo>
                    <a:pt x="1072578" y="98082"/>
                  </a:lnTo>
                  <a:lnTo>
                    <a:pt x="1075156" y="88404"/>
                  </a:lnTo>
                  <a:lnTo>
                    <a:pt x="1084630" y="52984"/>
                  </a:lnTo>
                  <a:lnTo>
                    <a:pt x="1084783" y="53581"/>
                  </a:lnTo>
                  <a:lnTo>
                    <a:pt x="1097724" y="98082"/>
                  </a:lnTo>
                  <a:lnTo>
                    <a:pt x="1103922" y="100609"/>
                  </a:lnTo>
                  <a:lnTo>
                    <a:pt x="1106703" y="100609"/>
                  </a:lnTo>
                  <a:lnTo>
                    <a:pt x="1112761" y="98082"/>
                  </a:lnTo>
                  <a:lnTo>
                    <a:pt x="1115771" y="88404"/>
                  </a:lnTo>
                  <a:lnTo>
                    <a:pt x="1130909" y="39890"/>
                  </a:lnTo>
                  <a:lnTo>
                    <a:pt x="1131265" y="38646"/>
                  </a:lnTo>
                  <a:lnTo>
                    <a:pt x="1131354" y="38252"/>
                  </a:lnTo>
                  <a:lnTo>
                    <a:pt x="1131455" y="36372"/>
                  </a:lnTo>
                  <a:close/>
                </a:path>
                <a:path w="1543685" h="125094">
                  <a:moveTo>
                    <a:pt x="1191717" y="70548"/>
                  </a:moveTo>
                  <a:lnTo>
                    <a:pt x="1186205" y="40043"/>
                  </a:lnTo>
                  <a:lnTo>
                    <a:pt x="1184325" y="38061"/>
                  </a:lnTo>
                  <a:lnTo>
                    <a:pt x="1181785" y="36563"/>
                  </a:lnTo>
                  <a:lnTo>
                    <a:pt x="1178610" y="35572"/>
                  </a:lnTo>
                  <a:lnTo>
                    <a:pt x="1175537" y="34582"/>
                  </a:lnTo>
                  <a:lnTo>
                    <a:pt x="1171816" y="34086"/>
                  </a:lnTo>
                  <a:lnTo>
                    <a:pt x="1165072" y="34086"/>
                  </a:lnTo>
                  <a:lnTo>
                    <a:pt x="1144270" y="43510"/>
                  </a:lnTo>
                  <a:lnTo>
                    <a:pt x="1144358" y="46888"/>
                  </a:lnTo>
                  <a:lnTo>
                    <a:pt x="1146175" y="49568"/>
                  </a:lnTo>
                  <a:lnTo>
                    <a:pt x="1147064" y="49568"/>
                  </a:lnTo>
                  <a:lnTo>
                    <a:pt x="1147902" y="49212"/>
                  </a:lnTo>
                  <a:lnTo>
                    <a:pt x="1150086" y="47828"/>
                  </a:lnTo>
                  <a:lnTo>
                    <a:pt x="1151483" y="47078"/>
                  </a:lnTo>
                  <a:lnTo>
                    <a:pt x="1154849" y="45491"/>
                  </a:lnTo>
                  <a:lnTo>
                    <a:pt x="1156792" y="44805"/>
                  </a:lnTo>
                  <a:lnTo>
                    <a:pt x="1158976" y="44208"/>
                  </a:lnTo>
                  <a:lnTo>
                    <a:pt x="1161148" y="43510"/>
                  </a:lnTo>
                  <a:lnTo>
                    <a:pt x="1163637" y="43167"/>
                  </a:lnTo>
                  <a:lnTo>
                    <a:pt x="1168996" y="43167"/>
                  </a:lnTo>
                  <a:lnTo>
                    <a:pt x="1171181" y="43459"/>
                  </a:lnTo>
                  <a:lnTo>
                    <a:pt x="1174750" y="44653"/>
                  </a:lnTo>
                  <a:lnTo>
                    <a:pt x="1176185" y="45593"/>
                  </a:lnTo>
                  <a:lnTo>
                    <a:pt x="1177277" y="46888"/>
                  </a:lnTo>
                  <a:lnTo>
                    <a:pt x="1178369" y="48082"/>
                  </a:lnTo>
                  <a:lnTo>
                    <a:pt x="1179156" y="49568"/>
                  </a:lnTo>
                  <a:lnTo>
                    <a:pt x="1180160" y="53136"/>
                  </a:lnTo>
                  <a:lnTo>
                    <a:pt x="1180401" y="55219"/>
                  </a:lnTo>
                  <a:lnTo>
                    <a:pt x="1180401" y="62369"/>
                  </a:lnTo>
                  <a:lnTo>
                    <a:pt x="1180401" y="70548"/>
                  </a:lnTo>
                  <a:lnTo>
                    <a:pt x="1180401" y="83502"/>
                  </a:lnTo>
                  <a:lnTo>
                    <a:pt x="1177721" y="86575"/>
                  </a:lnTo>
                  <a:lnTo>
                    <a:pt x="1175092" y="88900"/>
                  </a:lnTo>
                  <a:lnTo>
                    <a:pt x="1172514" y="90487"/>
                  </a:lnTo>
                  <a:lnTo>
                    <a:pt x="1170038" y="91986"/>
                  </a:lnTo>
                  <a:lnTo>
                    <a:pt x="1167307" y="92722"/>
                  </a:lnTo>
                  <a:lnTo>
                    <a:pt x="1160653" y="92722"/>
                  </a:lnTo>
                  <a:lnTo>
                    <a:pt x="1157833" y="91782"/>
                  </a:lnTo>
                  <a:lnTo>
                    <a:pt x="1153858" y="88011"/>
                  </a:lnTo>
                  <a:lnTo>
                    <a:pt x="1152969" y="85725"/>
                  </a:lnTo>
                  <a:lnTo>
                    <a:pt x="1152867" y="80416"/>
                  </a:lnTo>
                  <a:lnTo>
                    <a:pt x="1153210" y="78790"/>
                  </a:lnTo>
                  <a:lnTo>
                    <a:pt x="1153909" y="77393"/>
                  </a:lnTo>
                  <a:lnTo>
                    <a:pt x="1154607" y="75907"/>
                  </a:lnTo>
                  <a:lnTo>
                    <a:pt x="1155700" y="74663"/>
                  </a:lnTo>
                  <a:lnTo>
                    <a:pt x="1157185" y="73672"/>
                  </a:lnTo>
                  <a:lnTo>
                    <a:pt x="1158671" y="72580"/>
                  </a:lnTo>
                  <a:lnTo>
                    <a:pt x="1160564" y="71793"/>
                  </a:lnTo>
                  <a:lnTo>
                    <a:pt x="1165123" y="70802"/>
                  </a:lnTo>
                  <a:lnTo>
                    <a:pt x="1167803" y="70548"/>
                  </a:lnTo>
                  <a:lnTo>
                    <a:pt x="1180401" y="70548"/>
                  </a:lnTo>
                  <a:lnTo>
                    <a:pt x="1180401" y="62369"/>
                  </a:lnTo>
                  <a:lnTo>
                    <a:pt x="1167307" y="62369"/>
                  </a:lnTo>
                  <a:lnTo>
                    <a:pt x="1162989" y="62814"/>
                  </a:lnTo>
                  <a:lnTo>
                    <a:pt x="1159116" y="63703"/>
                  </a:lnTo>
                  <a:lnTo>
                    <a:pt x="1155344" y="64503"/>
                  </a:lnTo>
                  <a:lnTo>
                    <a:pt x="1141374" y="78790"/>
                  </a:lnTo>
                  <a:lnTo>
                    <a:pt x="1141412" y="86575"/>
                  </a:lnTo>
                  <a:lnTo>
                    <a:pt x="1153756" y="100164"/>
                  </a:lnTo>
                  <a:lnTo>
                    <a:pt x="1156436" y="101053"/>
                  </a:lnTo>
                  <a:lnTo>
                    <a:pt x="1159370" y="101511"/>
                  </a:lnTo>
                  <a:lnTo>
                    <a:pt x="1166215" y="101511"/>
                  </a:lnTo>
                  <a:lnTo>
                    <a:pt x="1169682" y="100711"/>
                  </a:lnTo>
                  <a:lnTo>
                    <a:pt x="1172959" y="99123"/>
                  </a:lnTo>
                  <a:lnTo>
                    <a:pt x="1176337" y="97536"/>
                  </a:lnTo>
                  <a:lnTo>
                    <a:pt x="1179360" y="95300"/>
                  </a:lnTo>
                  <a:lnTo>
                    <a:pt x="1181760" y="92722"/>
                  </a:lnTo>
                  <a:lnTo>
                    <a:pt x="1182039" y="92430"/>
                  </a:lnTo>
                  <a:lnTo>
                    <a:pt x="1183970" y="100317"/>
                  </a:lnTo>
                  <a:lnTo>
                    <a:pt x="1184668" y="100507"/>
                  </a:lnTo>
                  <a:lnTo>
                    <a:pt x="1185608" y="100609"/>
                  </a:lnTo>
                  <a:lnTo>
                    <a:pt x="1187996" y="100609"/>
                  </a:lnTo>
                  <a:lnTo>
                    <a:pt x="1188885" y="100507"/>
                  </a:lnTo>
                  <a:lnTo>
                    <a:pt x="1189482" y="100317"/>
                  </a:lnTo>
                  <a:lnTo>
                    <a:pt x="1190180" y="100215"/>
                  </a:lnTo>
                  <a:lnTo>
                    <a:pt x="1191717" y="92430"/>
                  </a:lnTo>
                  <a:lnTo>
                    <a:pt x="1191717" y="70548"/>
                  </a:lnTo>
                  <a:close/>
                </a:path>
                <a:path w="1543685" h="125094">
                  <a:moveTo>
                    <a:pt x="1248117" y="37515"/>
                  </a:moveTo>
                  <a:lnTo>
                    <a:pt x="1247851" y="36766"/>
                  </a:lnTo>
                  <a:lnTo>
                    <a:pt x="1247622" y="36271"/>
                  </a:lnTo>
                  <a:lnTo>
                    <a:pt x="1247419" y="36068"/>
                  </a:lnTo>
                  <a:lnTo>
                    <a:pt x="1247127" y="35877"/>
                  </a:lnTo>
                  <a:lnTo>
                    <a:pt x="1246924" y="35572"/>
                  </a:lnTo>
                  <a:lnTo>
                    <a:pt x="1246479" y="35331"/>
                  </a:lnTo>
                  <a:lnTo>
                    <a:pt x="1245781" y="35128"/>
                  </a:lnTo>
                  <a:lnTo>
                    <a:pt x="1245184" y="34925"/>
                  </a:lnTo>
                  <a:lnTo>
                    <a:pt x="1244447" y="34734"/>
                  </a:lnTo>
                  <a:lnTo>
                    <a:pt x="1242758" y="34340"/>
                  </a:lnTo>
                  <a:lnTo>
                    <a:pt x="1241958" y="34239"/>
                  </a:lnTo>
                  <a:lnTo>
                    <a:pt x="1241171" y="34239"/>
                  </a:lnTo>
                  <a:lnTo>
                    <a:pt x="1240472" y="34137"/>
                  </a:lnTo>
                  <a:lnTo>
                    <a:pt x="1239824" y="34086"/>
                  </a:lnTo>
                  <a:lnTo>
                    <a:pt x="1237945" y="34086"/>
                  </a:lnTo>
                  <a:lnTo>
                    <a:pt x="1236649" y="34290"/>
                  </a:lnTo>
                  <a:lnTo>
                    <a:pt x="1235367" y="34683"/>
                  </a:lnTo>
                  <a:lnTo>
                    <a:pt x="1234071" y="34975"/>
                  </a:lnTo>
                  <a:lnTo>
                    <a:pt x="1222413" y="45999"/>
                  </a:lnTo>
                  <a:lnTo>
                    <a:pt x="1222375" y="36664"/>
                  </a:lnTo>
                  <a:lnTo>
                    <a:pt x="1222273" y="36474"/>
                  </a:lnTo>
                  <a:lnTo>
                    <a:pt x="1222121" y="36322"/>
                  </a:lnTo>
                  <a:lnTo>
                    <a:pt x="1222019" y="36017"/>
                  </a:lnTo>
                  <a:lnTo>
                    <a:pt x="1221778" y="35775"/>
                  </a:lnTo>
                  <a:lnTo>
                    <a:pt x="1221371" y="35572"/>
                  </a:lnTo>
                  <a:lnTo>
                    <a:pt x="1221079" y="35382"/>
                  </a:lnTo>
                  <a:lnTo>
                    <a:pt x="1220584" y="35229"/>
                  </a:lnTo>
                  <a:lnTo>
                    <a:pt x="1219288" y="35026"/>
                  </a:lnTo>
                  <a:lnTo>
                    <a:pt x="1218450" y="34975"/>
                  </a:lnTo>
                  <a:lnTo>
                    <a:pt x="1216367" y="34975"/>
                  </a:lnTo>
                  <a:lnTo>
                    <a:pt x="1212367" y="36474"/>
                  </a:lnTo>
                  <a:lnTo>
                    <a:pt x="1212443" y="99428"/>
                  </a:lnTo>
                  <a:lnTo>
                    <a:pt x="1216863" y="100609"/>
                  </a:lnTo>
                  <a:lnTo>
                    <a:pt x="1219047" y="100609"/>
                  </a:lnTo>
                  <a:lnTo>
                    <a:pt x="1223606" y="58051"/>
                  </a:lnTo>
                  <a:lnTo>
                    <a:pt x="1225194" y="55562"/>
                  </a:lnTo>
                  <a:lnTo>
                    <a:pt x="1226629" y="53479"/>
                  </a:lnTo>
                  <a:lnTo>
                    <a:pt x="1227924" y="51803"/>
                  </a:lnTo>
                  <a:lnTo>
                    <a:pt x="1229220" y="50012"/>
                  </a:lnTo>
                  <a:lnTo>
                    <a:pt x="1230452" y="48628"/>
                  </a:lnTo>
                  <a:lnTo>
                    <a:pt x="1232928" y="46532"/>
                  </a:lnTo>
                  <a:lnTo>
                    <a:pt x="1233805" y="45999"/>
                  </a:lnTo>
                  <a:lnTo>
                    <a:pt x="1234122" y="45796"/>
                  </a:lnTo>
                  <a:lnTo>
                    <a:pt x="1235214" y="45402"/>
                  </a:lnTo>
                  <a:lnTo>
                    <a:pt x="1236306" y="44907"/>
                  </a:lnTo>
                  <a:lnTo>
                    <a:pt x="1237399" y="44653"/>
                  </a:lnTo>
                  <a:lnTo>
                    <a:pt x="1239481" y="44653"/>
                  </a:lnTo>
                  <a:lnTo>
                    <a:pt x="1240370" y="44754"/>
                  </a:lnTo>
                  <a:lnTo>
                    <a:pt x="1241958" y="45148"/>
                  </a:lnTo>
                  <a:lnTo>
                    <a:pt x="1242656" y="45351"/>
                  </a:lnTo>
                  <a:lnTo>
                    <a:pt x="1243253" y="45542"/>
                  </a:lnTo>
                  <a:lnTo>
                    <a:pt x="1243952" y="45745"/>
                  </a:lnTo>
                  <a:lnTo>
                    <a:pt x="1244549" y="45948"/>
                  </a:lnTo>
                  <a:lnTo>
                    <a:pt x="1245044" y="46139"/>
                  </a:lnTo>
                  <a:lnTo>
                    <a:pt x="1245641" y="46342"/>
                  </a:lnTo>
                  <a:lnTo>
                    <a:pt x="1246136" y="46443"/>
                  </a:lnTo>
                  <a:lnTo>
                    <a:pt x="1246822" y="46443"/>
                  </a:lnTo>
                  <a:lnTo>
                    <a:pt x="1247076" y="46342"/>
                  </a:lnTo>
                  <a:lnTo>
                    <a:pt x="1247419" y="45999"/>
                  </a:lnTo>
                  <a:lnTo>
                    <a:pt x="1247546" y="45796"/>
                  </a:lnTo>
                  <a:lnTo>
                    <a:pt x="1247762" y="45148"/>
                  </a:lnTo>
                  <a:lnTo>
                    <a:pt x="1247889" y="44907"/>
                  </a:lnTo>
                  <a:lnTo>
                    <a:pt x="1247952" y="44653"/>
                  </a:lnTo>
                  <a:lnTo>
                    <a:pt x="1248016" y="44310"/>
                  </a:lnTo>
                  <a:lnTo>
                    <a:pt x="1248117" y="37515"/>
                  </a:lnTo>
                  <a:close/>
                </a:path>
                <a:path w="1543685" h="125094">
                  <a:moveTo>
                    <a:pt x="1313357" y="59143"/>
                  </a:moveTo>
                  <a:lnTo>
                    <a:pt x="1312811" y="55422"/>
                  </a:lnTo>
                  <a:lnTo>
                    <a:pt x="1311846" y="52336"/>
                  </a:lnTo>
                  <a:lnTo>
                    <a:pt x="1310728" y="48374"/>
                  </a:lnTo>
                  <a:lnTo>
                    <a:pt x="1309141" y="45300"/>
                  </a:lnTo>
                  <a:lnTo>
                    <a:pt x="1307084" y="42862"/>
                  </a:lnTo>
                  <a:lnTo>
                    <a:pt x="1304772" y="40043"/>
                  </a:lnTo>
                  <a:lnTo>
                    <a:pt x="1302143" y="38074"/>
                  </a:lnTo>
                  <a:lnTo>
                    <a:pt x="1302143" y="55918"/>
                  </a:lnTo>
                  <a:lnTo>
                    <a:pt x="1302042" y="61772"/>
                  </a:lnTo>
                  <a:lnTo>
                    <a:pt x="1268704" y="61772"/>
                  </a:lnTo>
                  <a:lnTo>
                    <a:pt x="1268831" y="59143"/>
                  </a:lnTo>
                  <a:lnTo>
                    <a:pt x="1269250" y="56908"/>
                  </a:lnTo>
                  <a:lnTo>
                    <a:pt x="1270838" y="52336"/>
                  </a:lnTo>
                  <a:lnTo>
                    <a:pt x="1271930" y="50355"/>
                  </a:lnTo>
                  <a:lnTo>
                    <a:pt x="1273314" y="48666"/>
                  </a:lnTo>
                  <a:lnTo>
                    <a:pt x="1274711" y="46888"/>
                  </a:lnTo>
                  <a:lnTo>
                    <a:pt x="1276438" y="45491"/>
                  </a:lnTo>
                  <a:lnTo>
                    <a:pt x="1278420" y="44551"/>
                  </a:lnTo>
                  <a:lnTo>
                    <a:pt x="1280617" y="43408"/>
                  </a:lnTo>
                  <a:lnTo>
                    <a:pt x="1283042" y="42862"/>
                  </a:lnTo>
                  <a:lnTo>
                    <a:pt x="1291272" y="42862"/>
                  </a:lnTo>
                  <a:lnTo>
                    <a:pt x="1295349" y="44551"/>
                  </a:lnTo>
                  <a:lnTo>
                    <a:pt x="1298028" y="47929"/>
                  </a:lnTo>
                  <a:lnTo>
                    <a:pt x="1300797" y="51295"/>
                  </a:lnTo>
                  <a:lnTo>
                    <a:pt x="1302143" y="55918"/>
                  </a:lnTo>
                  <a:lnTo>
                    <a:pt x="1302143" y="38074"/>
                  </a:lnTo>
                  <a:lnTo>
                    <a:pt x="1301991" y="37960"/>
                  </a:lnTo>
                  <a:lnTo>
                    <a:pt x="1298625" y="36474"/>
                  </a:lnTo>
                  <a:lnTo>
                    <a:pt x="1295247" y="34886"/>
                  </a:lnTo>
                  <a:lnTo>
                    <a:pt x="1291132" y="34086"/>
                  </a:lnTo>
                  <a:lnTo>
                    <a:pt x="1281798" y="34086"/>
                  </a:lnTo>
                  <a:lnTo>
                    <a:pt x="1277734" y="34886"/>
                  </a:lnTo>
                  <a:lnTo>
                    <a:pt x="1274064" y="36474"/>
                  </a:lnTo>
                  <a:lnTo>
                    <a:pt x="1270495" y="37960"/>
                  </a:lnTo>
                  <a:lnTo>
                    <a:pt x="1267421" y="40182"/>
                  </a:lnTo>
                  <a:lnTo>
                    <a:pt x="1264831" y="43167"/>
                  </a:lnTo>
                  <a:lnTo>
                    <a:pt x="1262253" y="46037"/>
                  </a:lnTo>
                  <a:lnTo>
                    <a:pt x="1260271" y="49618"/>
                  </a:lnTo>
                  <a:lnTo>
                    <a:pt x="1258887" y="53886"/>
                  </a:lnTo>
                  <a:lnTo>
                    <a:pt x="1257592" y="58051"/>
                  </a:lnTo>
                  <a:lnTo>
                    <a:pt x="1256944" y="62763"/>
                  </a:lnTo>
                  <a:lnTo>
                    <a:pt x="1256944" y="73571"/>
                  </a:lnTo>
                  <a:lnTo>
                    <a:pt x="1282547" y="101511"/>
                  </a:lnTo>
                  <a:lnTo>
                    <a:pt x="1290485" y="101511"/>
                  </a:lnTo>
                  <a:lnTo>
                    <a:pt x="1293215" y="101257"/>
                  </a:lnTo>
                  <a:lnTo>
                    <a:pt x="1295793" y="100761"/>
                  </a:lnTo>
                  <a:lnTo>
                    <a:pt x="1298371" y="100368"/>
                  </a:lnTo>
                  <a:lnTo>
                    <a:pt x="1310081" y="95707"/>
                  </a:lnTo>
                  <a:lnTo>
                    <a:pt x="1310284" y="95402"/>
                  </a:lnTo>
                  <a:lnTo>
                    <a:pt x="1310424" y="95110"/>
                  </a:lnTo>
                  <a:lnTo>
                    <a:pt x="1310525" y="94805"/>
                  </a:lnTo>
                  <a:lnTo>
                    <a:pt x="1310627" y="94411"/>
                  </a:lnTo>
                  <a:lnTo>
                    <a:pt x="1310678" y="92278"/>
                  </a:lnTo>
                  <a:lnTo>
                    <a:pt x="1310640" y="90792"/>
                  </a:lnTo>
                  <a:lnTo>
                    <a:pt x="1310525" y="90043"/>
                  </a:lnTo>
                  <a:lnTo>
                    <a:pt x="1310424" y="89001"/>
                  </a:lnTo>
                  <a:lnTo>
                    <a:pt x="1310233" y="88709"/>
                  </a:lnTo>
                  <a:lnTo>
                    <a:pt x="1310132" y="88315"/>
                  </a:lnTo>
                  <a:lnTo>
                    <a:pt x="1309928" y="88061"/>
                  </a:lnTo>
                  <a:lnTo>
                    <a:pt x="1309636" y="87960"/>
                  </a:lnTo>
                  <a:lnTo>
                    <a:pt x="1309433" y="87769"/>
                  </a:lnTo>
                  <a:lnTo>
                    <a:pt x="1309192" y="87668"/>
                  </a:lnTo>
                  <a:lnTo>
                    <a:pt x="1308392" y="87668"/>
                  </a:lnTo>
                  <a:lnTo>
                    <a:pt x="1307604" y="87909"/>
                  </a:lnTo>
                  <a:lnTo>
                    <a:pt x="1305420" y="88900"/>
                  </a:lnTo>
                  <a:lnTo>
                    <a:pt x="1304023" y="89446"/>
                  </a:lnTo>
                  <a:lnTo>
                    <a:pt x="1302346" y="90043"/>
                  </a:lnTo>
                  <a:lnTo>
                    <a:pt x="1300759" y="90639"/>
                  </a:lnTo>
                  <a:lnTo>
                    <a:pt x="1298816" y="91186"/>
                  </a:lnTo>
                  <a:lnTo>
                    <a:pt x="1296543" y="91681"/>
                  </a:lnTo>
                  <a:lnTo>
                    <a:pt x="1294257" y="92075"/>
                  </a:lnTo>
                  <a:lnTo>
                    <a:pt x="1291628" y="92278"/>
                  </a:lnTo>
                  <a:lnTo>
                    <a:pt x="1284973" y="92278"/>
                  </a:lnTo>
                  <a:lnTo>
                    <a:pt x="1268704" y="70104"/>
                  </a:lnTo>
                  <a:lnTo>
                    <a:pt x="1310132" y="70104"/>
                  </a:lnTo>
                  <a:lnTo>
                    <a:pt x="1311122" y="69710"/>
                  </a:lnTo>
                  <a:lnTo>
                    <a:pt x="1312913" y="68122"/>
                  </a:lnTo>
                  <a:lnTo>
                    <a:pt x="1313357" y="66878"/>
                  </a:lnTo>
                  <a:lnTo>
                    <a:pt x="1313357" y="61772"/>
                  </a:lnTo>
                  <a:lnTo>
                    <a:pt x="1313357" y="59143"/>
                  </a:lnTo>
                  <a:close/>
                </a:path>
                <a:path w="1543685" h="125094">
                  <a:moveTo>
                    <a:pt x="1345006" y="89547"/>
                  </a:moveTo>
                  <a:lnTo>
                    <a:pt x="1344460" y="87464"/>
                  </a:lnTo>
                  <a:lnTo>
                    <a:pt x="1343380" y="86474"/>
                  </a:lnTo>
                  <a:lnTo>
                    <a:pt x="1342377" y="85382"/>
                  </a:lnTo>
                  <a:lnTo>
                    <a:pt x="1340497" y="84836"/>
                  </a:lnTo>
                  <a:lnTo>
                    <a:pt x="1334935" y="84836"/>
                  </a:lnTo>
                  <a:lnTo>
                    <a:pt x="1333004" y="85382"/>
                  </a:lnTo>
                  <a:lnTo>
                    <a:pt x="1330820" y="87566"/>
                  </a:lnTo>
                  <a:lnTo>
                    <a:pt x="1330312" y="89547"/>
                  </a:lnTo>
                  <a:lnTo>
                    <a:pt x="1330274" y="96050"/>
                  </a:lnTo>
                  <a:lnTo>
                    <a:pt x="1330769" y="98183"/>
                  </a:lnTo>
                  <a:lnTo>
                    <a:pt x="1331760" y="99275"/>
                  </a:lnTo>
                  <a:lnTo>
                    <a:pt x="1332852" y="100266"/>
                  </a:lnTo>
                  <a:lnTo>
                    <a:pt x="1334795" y="100761"/>
                  </a:lnTo>
                  <a:lnTo>
                    <a:pt x="1340345" y="100761"/>
                  </a:lnTo>
                  <a:lnTo>
                    <a:pt x="1342288" y="100266"/>
                  </a:lnTo>
                  <a:lnTo>
                    <a:pt x="1343380" y="99275"/>
                  </a:lnTo>
                  <a:lnTo>
                    <a:pt x="1344460" y="98183"/>
                  </a:lnTo>
                  <a:lnTo>
                    <a:pt x="1344993" y="96050"/>
                  </a:lnTo>
                  <a:lnTo>
                    <a:pt x="1345006" y="89547"/>
                  </a:lnTo>
                  <a:close/>
                </a:path>
                <a:path w="1543685" h="125094">
                  <a:moveTo>
                    <a:pt x="1422666" y="72085"/>
                  </a:moveTo>
                  <a:lnTo>
                    <a:pt x="1422590" y="61366"/>
                  </a:lnTo>
                  <a:lnTo>
                    <a:pt x="1422019" y="57353"/>
                  </a:lnTo>
                  <a:lnTo>
                    <a:pt x="1420736" y="53289"/>
                  </a:lnTo>
                  <a:lnTo>
                    <a:pt x="1419542" y="49212"/>
                  </a:lnTo>
                  <a:lnTo>
                    <a:pt x="1417713" y="45745"/>
                  </a:lnTo>
                  <a:lnTo>
                    <a:pt x="1415745" y="43459"/>
                  </a:lnTo>
                  <a:lnTo>
                    <a:pt x="1412748" y="39992"/>
                  </a:lnTo>
                  <a:lnTo>
                    <a:pt x="1410779" y="38620"/>
                  </a:lnTo>
                  <a:lnTo>
                    <a:pt x="1410779" y="63360"/>
                  </a:lnTo>
                  <a:lnTo>
                    <a:pt x="1410665" y="73482"/>
                  </a:lnTo>
                  <a:lnTo>
                    <a:pt x="1410512" y="74714"/>
                  </a:lnTo>
                  <a:lnTo>
                    <a:pt x="1409979" y="76695"/>
                  </a:lnTo>
                  <a:lnTo>
                    <a:pt x="1409026" y="80568"/>
                  </a:lnTo>
                  <a:lnTo>
                    <a:pt x="1407883" y="83096"/>
                  </a:lnTo>
                  <a:lnTo>
                    <a:pt x="1404810" y="87363"/>
                  </a:lnTo>
                  <a:lnTo>
                    <a:pt x="1402829" y="89001"/>
                  </a:lnTo>
                  <a:lnTo>
                    <a:pt x="1400340" y="90195"/>
                  </a:lnTo>
                  <a:lnTo>
                    <a:pt x="1397965" y="91389"/>
                  </a:lnTo>
                  <a:lnTo>
                    <a:pt x="1395133" y="91986"/>
                  </a:lnTo>
                  <a:lnTo>
                    <a:pt x="1388287" y="91986"/>
                  </a:lnTo>
                  <a:lnTo>
                    <a:pt x="1373200" y="63360"/>
                  </a:lnTo>
                  <a:lnTo>
                    <a:pt x="1373505" y="60871"/>
                  </a:lnTo>
                  <a:lnTo>
                    <a:pt x="1388884" y="43459"/>
                  </a:lnTo>
                  <a:lnTo>
                    <a:pt x="1395730" y="43459"/>
                  </a:lnTo>
                  <a:lnTo>
                    <a:pt x="1398701" y="44107"/>
                  </a:lnTo>
                  <a:lnTo>
                    <a:pt x="1401089" y="45402"/>
                  </a:lnTo>
                  <a:lnTo>
                    <a:pt x="1403565" y="46685"/>
                  </a:lnTo>
                  <a:lnTo>
                    <a:pt x="1405509" y="48475"/>
                  </a:lnTo>
                  <a:lnTo>
                    <a:pt x="1406893" y="50761"/>
                  </a:lnTo>
                  <a:lnTo>
                    <a:pt x="1408277" y="52933"/>
                  </a:lnTo>
                  <a:lnTo>
                    <a:pt x="1409268" y="55524"/>
                  </a:lnTo>
                  <a:lnTo>
                    <a:pt x="1409865" y="58496"/>
                  </a:lnTo>
                  <a:lnTo>
                    <a:pt x="1410563" y="61366"/>
                  </a:lnTo>
                  <a:lnTo>
                    <a:pt x="1397660" y="34086"/>
                  </a:lnTo>
                  <a:lnTo>
                    <a:pt x="1387449" y="34086"/>
                  </a:lnTo>
                  <a:lnTo>
                    <a:pt x="1361351" y="63360"/>
                  </a:lnTo>
                  <a:lnTo>
                    <a:pt x="1361440" y="74117"/>
                  </a:lnTo>
                  <a:lnTo>
                    <a:pt x="1386357" y="101511"/>
                  </a:lnTo>
                  <a:lnTo>
                    <a:pt x="1396568" y="101511"/>
                  </a:lnTo>
                  <a:lnTo>
                    <a:pt x="1414653" y="91986"/>
                  </a:lnTo>
                  <a:lnTo>
                    <a:pt x="1417459" y="88760"/>
                  </a:lnTo>
                  <a:lnTo>
                    <a:pt x="1419440" y="85140"/>
                  </a:lnTo>
                  <a:lnTo>
                    <a:pt x="1422019" y="76695"/>
                  </a:lnTo>
                  <a:lnTo>
                    <a:pt x="1422666" y="72085"/>
                  </a:lnTo>
                  <a:close/>
                </a:path>
                <a:path w="1543685" h="125094">
                  <a:moveTo>
                    <a:pt x="1475105" y="37515"/>
                  </a:moveTo>
                  <a:lnTo>
                    <a:pt x="1474838" y="36766"/>
                  </a:lnTo>
                  <a:lnTo>
                    <a:pt x="1474609" y="36271"/>
                  </a:lnTo>
                  <a:lnTo>
                    <a:pt x="1474406" y="36068"/>
                  </a:lnTo>
                  <a:lnTo>
                    <a:pt x="1474114" y="35877"/>
                  </a:lnTo>
                  <a:lnTo>
                    <a:pt x="1473911" y="35572"/>
                  </a:lnTo>
                  <a:lnTo>
                    <a:pt x="1473466" y="35331"/>
                  </a:lnTo>
                  <a:lnTo>
                    <a:pt x="1472768" y="35128"/>
                  </a:lnTo>
                  <a:lnTo>
                    <a:pt x="1472171" y="34925"/>
                  </a:lnTo>
                  <a:lnTo>
                    <a:pt x="1471434" y="34734"/>
                  </a:lnTo>
                  <a:lnTo>
                    <a:pt x="1469745" y="34340"/>
                  </a:lnTo>
                  <a:lnTo>
                    <a:pt x="1468945" y="34239"/>
                  </a:lnTo>
                  <a:lnTo>
                    <a:pt x="1468158" y="34239"/>
                  </a:lnTo>
                  <a:lnTo>
                    <a:pt x="1467459" y="34137"/>
                  </a:lnTo>
                  <a:lnTo>
                    <a:pt x="1466824" y="34086"/>
                  </a:lnTo>
                  <a:lnTo>
                    <a:pt x="1464932" y="34086"/>
                  </a:lnTo>
                  <a:lnTo>
                    <a:pt x="1463649" y="34290"/>
                  </a:lnTo>
                  <a:lnTo>
                    <a:pt x="1462354" y="34683"/>
                  </a:lnTo>
                  <a:lnTo>
                    <a:pt x="1461058" y="34975"/>
                  </a:lnTo>
                  <a:lnTo>
                    <a:pt x="1449400" y="45999"/>
                  </a:lnTo>
                  <a:lnTo>
                    <a:pt x="1449362" y="36664"/>
                  </a:lnTo>
                  <a:lnTo>
                    <a:pt x="1449260" y="36474"/>
                  </a:lnTo>
                  <a:lnTo>
                    <a:pt x="1449108" y="36322"/>
                  </a:lnTo>
                  <a:lnTo>
                    <a:pt x="1449006" y="36017"/>
                  </a:lnTo>
                  <a:lnTo>
                    <a:pt x="1448765" y="35775"/>
                  </a:lnTo>
                  <a:lnTo>
                    <a:pt x="1448358" y="35572"/>
                  </a:lnTo>
                  <a:lnTo>
                    <a:pt x="1448066" y="35382"/>
                  </a:lnTo>
                  <a:lnTo>
                    <a:pt x="1447571" y="35229"/>
                  </a:lnTo>
                  <a:lnTo>
                    <a:pt x="1446276" y="35026"/>
                  </a:lnTo>
                  <a:lnTo>
                    <a:pt x="1445437" y="34975"/>
                  </a:lnTo>
                  <a:lnTo>
                    <a:pt x="1443355" y="34975"/>
                  </a:lnTo>
                  <a:lnTo>
                    <a:pt x="1439354" y="36474"/>
                  </a:lnTo>
                  <a:lnTo>
                    <a:pt x="1439430" y="99428"/>
                  </a:lnTo>
                  <a:lnTo>
                    <a:pt x="1443850" y="100609"/>
                  </a:lnTo>
                  <a:lnTo>
                    <a:pt x="1446034" y="100609"/>
                  </a:lnTo>
                  <a:lnTo>
                    <a:pt x="1450594" y="58051"/>
                  </a:lnTo>
                  <a:lnTo>
                    <a:pt x="1452181" y="55562"/>
                  </a:lnTo>
                  <a:lnTo>
                    <a:pt x="1453616" y="53479"/>
                  </a:lnTo>
                  <a:lnTo>
                    <a:pt x="1454912" y="51803"/>
                  </a:lnTo>
                  <a:lnTo>
                    <a:pt x="1456207" y="50012"/>
                  </a:lnTo>
                  <a:lnTo>
                    <a:pt x="1457439" y="48628"/>
                  </a:lnTo>
                  <a:lnTo>
                    <a:pt x="1459928" y="46532"/>
                  </a:lnTo>
                  <a:lnTo>
                    <a:pt x="1460792" y="45999"/>
                  </a:lnTo>
                  <a:lnTo>
                    <a:pt x="1461109" y="45796"/>
                  </a:lnTo>
                  <a:lnTo>
                    <a:pt x="1462201" y="45402"/>
                  </a:lnTo>
                  <a:lnTo>
                    <a:pt x="1463294" y="44907"/>
                  </a:lnTo>
                  <a:lnTo>
                    <a:pt x="1464386" y="44653"/>
                  </a:lnTo>
                  <a:lnTo>
                    <a:pt x="1466469" y="44653"/>
                  </a:lnTo>
                  <a:lnTo>
                    <a:pt x="1467358" y="44754"/>
                  </a:lnTo>
                  <a:lnTo>
                    <a:pt x="1468945" y="45148"/>
                  </a:lnTo>
                  <a:lnTo>
                    <a:pt x="1469644" y="45351"/>
                  </a:lnTo>
                  <a:lnTo>
                    <a:pt x="1470240" y="45542"/>
                  </a:lnTo>
                  <a:lnTo>
                    <a:pt x="1470939" y="45745"/>
                  </a:lnTo>
                  <a:lnTo>
                    <a:pt x="1471536" y="45948"/>
                  </a:lnTo>
                  <a:lnTo>
                    <a:pt x="1472031" y="46139"/>
                  </a:lnTo>
                  <a:lnTo>
                    <a:pt x="1472628" y="46342"/>
                  </a:lnTo>
                  <a:lnTo>
                    <a:pt x="1473123" y="46443"/>
                  </a:lnTo>
                  <a:lnTo>
                    <a:pt x="1473809" y="46443"/>
                  </a:lnTo>
                  <a:lnTo>
                    <a:pt x="1474063" y="46342"/>
                  </a:lnTo>
                  <a:lnTo>
                    <a:pt x="1474406" y="45999"/>
                  </a:lnTo>
                  <a:lnTo>
                    <a:pt x="1474533" y="45796"/>
                  </a:lnTo>
                  <a:lnTo>
                    <a:pt x="1474762" y="45148"/>
                  </a:lnTo>
                  <a:lnTo>
                    <a:pt x="1474876" y="44907"/>
                  </a:lnTo>
                  <a:lnTo>
                    <a:pt x="1474939" y="44653"/>
                  </a:lnTo>
                  <a:lnTo>
                    <a:pt x="1475003" y="44310"/>
                  </a:lnTo>
                  <a:lnTo>
                    <a:pt x="1475105" y="37515"/>
                  </a:lnTo>
                  <a:close/>
                </a:path>
                <a:path w="1543685" h="125094">
                  <a:moveTo>
                    <a:pt x="1543253" y="109245"/>
                  </a:moveTo>
                  <a:lnTo>
                    <a:pt x="1538020" y="109245"/>
                  </a:lnTo>
                  <a:lnTo>
                    <a:pt x="1538528" y="107010"/>
                  </a:lnTo>
                  <a:lnTo>
                    <a:pt x="1538452" y="100914"/>
                  </a:lnTo>
                  <a:lnTo>
                    <a:pt x="1538008" y="99021"/>
                  </a:lnTo>
                  <a:lnTo>
                    <a:pt x="1537004" y="97193"/>
                  </a:lnTo>
                  <a:lnTo>
                    <a:pt x="1536280" y="95707"/>
                  </a:lnTo>
                  <a:lnTo>
                    <a:pt x="1527251" y="89077"/>
                  </a:lnTo>
                  <a:lnTo>
                    <a:pt x="1527251" y="102057"/>
                  </a:lnTo>
                  <a:lnTo>
                    <a:pt x="1527200" y="106464"/>
                  </a:lnTo>
                  <a:lnTo>
                    <a:pt x="1526946" y="107708"/>
                  </a:lnTo>
                  <a:lnTo>
                    <a:pt x="1526286" y="109245"/>
                  </a:lnTo>
                  <a:lnTo>
                    <a:pt x="1492173" y="109245"/>
                  </a:lnTo>
                  <a:lnTo>
                    <a:pt x="1499412" y="95707"/>
                  </a:lnTo>
                  <a:lnTo>
                    <a:pt x="1515338" y="96291"/>
                  </a:lnTo>
                  <a:lnTo>
                    <a:pt x="1519008" y="96393"/>
                  </a:lnTo>
                  <a:lnTo>
                    <a:pt x="1521891" y="97193"/>
                  </a:lnTo>
                  <a:lnTo>
                    <a:pt x="1523974" y="98679"/>
                  </a:lnTo>
                  <a:lnTo>
                    <a:pt x="1526159" y="100063"/>
                  </a:lnTo>
                  <a:lnTo>
                    <a:pt x="1527251" y="102057"/>
                  </a:lnTo>
                  <a:lnTo>
                    <a:pt x="1527251" y="89077"/>
                  </a:lnTo>
                  <a:lnTo>
                    <a:pt x="1525905" y="88709"/>
                  </a:lnTo>
                  <a:lnTo>
                    <a:pt x="1523428" y="87909"/>
                  </a:lnTo>
                  <a:lnTo>
                    <a:pt x="1520647" y="87464"/>
                  </a:lnTo>
                  <a:lnTo>
                    <a:pt x="1499171" y="86677"/>
                  </a:lnTo>
                  <a:lnTo>
                    <a:pt x="1497177" y="86131"/>
                  </a:lnTo>
                  <a:lnTo>
                    <a:pt x="1495767" y="85178"/>
                  </a:lnTo>
                  <a:lnTo>
                    <a:pt x="1494205" y="84048"/>
                  </a:lnTo>
                  <a:lnTo>
                    <a:pt x="1493456" y="82702"/>
                  </a:lnTo>
                  <a:lnTo>
                    <a:pt x="1493456" y="79730"/>
                  </a:lnTo>
                  <a:lnTo>
                    <a:pt x="1493710" y="78536"/>
                  </a:lnTo>
                  <a:lnTo>
                    <a:pt x="1494802" y="76454"/>
                  </a:lnTo>
                  <a:lnTo>
                    <a:pt x="1495501" y="75514"/>
                  </a:lnTo>
                  <a:lnTo>
                    <a:pt x="1496288" y="74714"/>
                  </a:lnTo>
                  <a:lnTo>
                    <a:pt x="1497482" y="75704"/>
                  </a:lnTo>
                  <a:lnTo>
                    <a:pt x="1499209" y="76555"/>
                  </a:lnTo>
                  <a:lnTo>
                    <a:pt x="1501495" y="77241"/>
                  </a:lnTo>
                  <a:lnTo>
                    <a:pt x="1503781" y="77838"/>
                  </a:lnTo>
                  <a:lnTo>
                    <a:pt x="1506156" y="78143"/>
                  </a:lnTo>
                  <a:lnTo>
                    <a:pt x="1512214" y="78143"/>
                  </a:lnTo>
                  <a:lnTo>
                    <a:pt x="1525752" y="72339"/>
                  </a:lnTo>
                  <a:lnTo>
                    <a:pt x="1527937" y="70446"/>
                  </a:lnTo>
                  <a:lnTo>
                    <a:pt x="1528610" y="69507"/>
                  </a:lnTo>
                  <a:lnTo>
                    <a:pt x="1529575" y="68173"/>
                  </a:lnTo>
                  <a:lnTo>
                    <a:pt x="1530299" y="66382"/>
                  </a:lnTo>
                  <a:lnTo>
                    <a:pt x="1531861" y="62712"/>
                  </a:lnTo>
                  <a:lnTo>
                    <a:pt x="1532432" y="59639"/>
                  </a:lnTo>
                  <a:lnTo>
                    <a:pt x="1532458" y="53886"/>
                  </a:lnTo>
                  <a:lnTo>
                    <a:pt x="1532102" y="51841"/>
                  </a:lnTo>
                  <a:lnTo>
                    <a:pt x="1531442" y="49961"/>
                  </a:lnTo>
                  <a:lnTo>
                    <a:pt x="1530819" y="47879"/>
                  </a:lnTo>
                  <a:lnTo>
                    <a:pt x="1529727" y="46037"/>
                  </a:lnTo>
                  <a:lnTo>
                    <a:pt x="1528140" y="44361"/>
                  </a:lnTo>
                  <a:lnTo>
                    <a:pt x="1537614" y="44361"/>
                  </a:lnTo>
                  <a:lnTo>
                    <a:pt x="1539113" y="38201"/>
                  </a:lnTo>
                  <a:lnTo>
                    <a:pt x="1538947" y="37261"/>
                  </a:lnTo>
                  <a:lnTo>
                    <a:pt x="1538554" y="36474"/>
                  </a:lnTo>
                  <a:lnTo>
                    <a:pt x="1538262" y="35674"/>
                  </a:lnTo>
                  <a:lnTo>
                    <a:pt x="1537716" y="35280"/>
                  </a:lnTo>
                  <a:lnTo>
                    <a:pt x="1521587" y="35280"/>
                  </a:lnTo>
                  <a:lnTo>
                    <a:pt x="1521587" y="57899"/>
                  </a:lnTo>
                  <a:lnTo>
                    <a:pt x="1521345" y="59639"/>
                  </a:lnTo>
                  <a:lnTo>
                    <a:pt x="1514297" y="68465"/>
                  </a:lnTo>
                  <a:lnTo>
                    <a:pt x="1512709" y="69164"/>
                  </a:lnTo>
                  <a:lnTo>
                    <a:pt x="1510830" y="69507"/>
                  </a:lnTo>
                  <a:lnTo>
                    <a:pt x="1504480" y="69507"/>
                  </a:lnTo>
                  <a:lnTo>
                    <a:pt x="1501254" y="68364"/>
                  </a:lnTo>
                  <a:lnTo>
                    <a:pt x="1498968" y="66090"/>
                  </a:lnTo>
                  <a:lnTo>
                    <a:pt x="1496682" y="63703"/>
                  </a:lnTo>
                  <a:lnTo>
                    <a:pt x="1495539" y="60477"/>
                  </a:lnTo>
                  <a:lnTo>
                    <a:pt x="1495653" y="53886"/>
                  </a:lnTo>
                  <a:lnTo>
                    <a:pt x="1502689" y="43903"/>
                  </a:lnTo>
                  <a:lnTo>
                    <a:pt x="1504276" y="43116"/>
                  </a:lnTo>
                  <a:lnTo>
                    <a:pt x="1506156" y="42722"/>
                  </a:lnTo>
                  <a:lnTo>
                    <a:pt x="1512608" y="42722"/>
                  </a:lnTo>
                  <a:lnTo>
                    <a:pt x="1515884" y="43903"/>
                  </a:lnTo>
                  <a:lnTo>
                    <a:pt x="1520444" y="48666"/>
                  </a:lnTo>
                  <a:lnTo>
                    <a:pt x="1521548" y="51841"/>
                  </a:lnTo>
                  <a:lnTo>
                    <a:pt x="1521587" y="57899"/>
                  </a:lnTo>
                  <a:lnTo>
                    <a:pt x="1521587" y="35280"/>
                  </a:lnTo>
                  <a:lnTo>
                    <a:pt x="1518310" y="35280"/>
                  </a:lnTo>
                  <a:lnTo>
                    <a:pt x="1516926" y="34975"/>
                  </a:lnTo>
                  <a:lnTo>
                    <a:pt x="1515440" y="34734"/>
                  </a:lnTo>
                  <a:lnTo>
                    <a:pt x="1512265" y="34340"/>
                  </a:lnTo>
                  <a:lnTo>
                    <a:pt x="1510525" y="34239"/>
                  </a:lnTo>
                  <a:lnTo>
                    <a:pt x="1505165" y="34239"/>
                  </a:lnTo>
                  <a:lnTo>
                    <a:pt x="1491526" y="40182"/>
                  </a:lnTo>
                  <a:lnTo>
                    <a:pt x="1489443" y="42075"/>
                  </a:lnTo>
                  <a:lnTo>
                    <a:pt x="1487843" y="44361"/>
                  </a:lnTo>
                  <a:lnTo>
                    <a:pt x="1485430" y="49961"/>
                  </a:lnTo>
                  <a:lnTo>
                    <a:pt x="1484858" y="52933"/>
                  </a:lnTo>
                  <a:lnTo>
                    <a:pt x="1484972" y="60477"/>
                  </a:lnTo>
                  <a:lnTo>
                    <a:pt x="1489443" y="69951"/>
                  </a:lnTo>
                  <a:lnTo>
                    <a:pt x="1487754" y="71640"/>
                  </a:lnTo>
                  <a:lnTo>
                    <a:pt x="1483487" y="80416"/>
                  </a:lnTo>
                  <a:lnTo>
                    <a:pt x="1483487" y="85178"/>
                  </a:lnTo>
                  <a:lnTo>
                    <a:pt x="1490040" y="93027"/>
                  </a:lnTo>
                  <a:lnTo>
                    <a:pt x="1488554" y="94208"/>
                  </a:lnTo>
                  <a:lnTo>
                    <a:pt x="1487258" y="95402"/>
                  </a:lnTo>
                  <a:lnTo>
                    <a:pt x="1486446" y="96291"/>
                  </a:lnTo>
                  <a:lnTo>
                    <a:pt x="1485074" y="97688"/>
                  </a:lnTo>
                  <a:lnTo>
                    <a:pt x="1481213" y="106222"/>
                  </a:lnTo>
                  <a:lnTo>
                    <a:pt x="1481251" y="109245"/>
                  </a:lnTo>
                  <a:lnTo>
                    <a:pt x="400215" y="109245"/>
                  </a:lnTo>
                  <a:lnTo>
                    <a:pt x="438772" y="3581"/>
                  </a:lnTo>
                  <a:lnTo>
                    <a:pt x="438975" y="2984"/>
                  </a:lnTo>
                  <a:lnTo>
                    <a:pt x="438950" y="2082"/>
                  </a:lnTo>
                  <a:lnTo>
                    <a:pt x="438861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75" y="901"/>
                  </a:lnTo>
                  <a:lnTo>
                    <a:pt x="437781" y="596"/>
                  </a:lnTo>
                  <a:lnTo>
                    <a:pt x="437235" y="406"/>
                  </a:lnTo>
                  <a:lnTo>
                    <a:pt x="436537" y="304"/>
                  </a:lnTo>
                  <a:lnTo>
                    <a:pt x="435851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28" y="50"/>
                  </a:lnTo>
                  <a:lnTo>
                    <a:pt x="431330" y="152"/>
                  </a:lnTo>
                  <a:lnTo>
                    <a:pt x="430631" y="152"/>
                  </a:lnTo>
                  <a:lnTo>
                    <a:pt x="430047" y="254"/>
                  </a:lnTo>
                  <a:lnTo>
                    <a:pt x="429145" y="647"/>
                  </a:lnTo>
                  <a:lnTo>
                    <a:pt x="428802" y="952"/>
                  </a:lnTo>
                  <a:lnTo>
                    <a:pt x="428498" y="1346"/>
                  </a:lnTo>
                  <a:lnTo>
                    <a:pt x="428205" y="1638"/>
                  </a:lnTo>
                  <a:lnTo>
                    <a:pt x="427951" y="2082"/>
                  </a:lnTo>
                  <a:lnTo>
                    <a:pt x="388912" y="109245"/>
                  </a:lnTo>
                  <a:lnTo>
                    <a:pt x="346303" y="109245"/>
                  </a:lnTo>
                  <a:lnTo>
                    <a:pt x="384860" y="3581"/>
                  </a:lnTo>
                  <a:lnTo>
                    <a:pt x="385051" y="2984"/>
                  </a:lnTo>
                  <a:lnTo>
                    <a:pt x="385038" y="2082"/>
                  </a:lnTo>
                  <a:lnTo>
                    <a:pt x="384949" y="1638"/>
                  </a:lnTo>
                  <a:lnTo>
                    <a:pt x="384835" y="1346"/>
                  </a:lnTo>
                  <a:lnTo>
                    <a:pt x="384657" y="1092"/>
                  </a:lnTo>
                  <a:lnTo>
                    <a:pt x="384263" y="901"/>
                  </a:lnTo>
                  <a:lnTo>
                    <a:pt x="383857" y="596"/>
                  </a:lnTo>
                  <a:lnTo>
                    <a:pt x="383311" y="406"/>
                  </a:lnTo>
                  <a:lnTo>
                    <a:pt x="382625" y="304"/>
                  </a:lnTo>
                  <a:lnTo>
                    <a:pt x="381927" y="101"/>
                  </a:lnTo>
                  <a:lnTo>
                    <a:pt x="380987" y="0"/>
                  </a:lnTo>
                  <a:lnTo>
                    <a:pt x="378904" y="0"/>
                  </a:lnTo>
                  <a:lnTo>
                    <a:pt x="378104" y="50"/>
                  </a:lnTo>
                  <a:lnTo>
                    <a:pt x="377418" y="152"/>
                  </a:lnTo>
                  <a:lnTo>
                    <a:pt x="376720" y="152"/>
                  </a:lnTo>
                  <a:lnTo>
                    <a:pt x="376123" y="254"/>
                  </a:lnTo>
                  <a:lnTo>
                    <a:pt x="375234" y="647"/>
                  </a:lnTo>
                  <a:lnTo>
                    <a:pt x="374878" y="952"/>
                  </a:lnTo>
                  <a:lnTo>
                    <a:pt x="374586" y="1346"/>
                  </a:lnTo>
                  <a:lnTo>
                    <a:pt x="374281" y="1638"/>
                  </a:lnTo>
                  <a:lnTo>
                    <a:pt x="374040" y="2082"/>
                  </a:lnTo>
                  <a:lnTo>
                    <a:pt x="334987" y="109245"/>
                  </a:lnTo>
                  <a:lnTo>
                    <a:pt x="188544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81" y="95110"/>
                  </a:lnTo>
                  <a:lnTo>
                    <a:pt x="205320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33" y="89154"/>
                  </a:lnTo>
                  <a:lnTo>
                    <a:pt x="230822" y="85534"/>
                  </a:lnTo>
                  <a:lnTo>
                    <a:pt x="231914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54" y="61963"/>
                  </a:lnTo>
                  <a:lnTo>
                    <a:pt x="233248" y="58153"/>
                  </a:lnTo>
                  <a:lnTo>
                    <a:pt x="231457" y="50215"/>
                  </a:lnTo>
                  <a:lnTo>
                    <a:pt x="230022" y="46736"/>
                  </a:lnTo>
                  <a:lnTo>
                    <a:pt x="228041" y="43764"/>
                  </a:lnTo>
                  <a:lnTo>
                    <a:pt x="226060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18" y="72186"/>
                  </a:lnTo>
                  <a:lnTo>
                    <a:pt x="221640" y="73875"/>
                  </a:lnTo>
                  <a:lnTo>
                    <a:pt x="220446" y="79425"/>
                  </a:lnTo>
                  <a:lnTo>
                    <a:pt x="219506" y="81965"/>
                  </a:lnTo>
                  <a:lnTo>
                    <a:pt x="218211" y="84239"/>
                  </a:lnTo>
                  <a:lnTo>
                    <a:pt x="217030" y="86525"/>
                  </a:lnTo>
                  <a:lnTo>
                    <a:pt x="215392" y="88353"/>
                  </a:lnTo>
                  <a:lnTo>
                    <a:pt x="213309" y="89750"/>
                  </a:lnTo>
                  <a:lnTo>
                    <a:pt x="211315" y="91135"/>
                  </a:lnTo>
                  <a:lnTo>
                    <a:pt x="208889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85" y="53479"/>
                  </a:lnTo>
                  <a:lnTo>
                    <a:pt x="192074" y="51650"/>
                  </a:lnTo>
                  <a:lnTo>
                    <a:pt x="193611" y="50215"/>
                  </a:lnTo>
                  <a:lnTo>
                    <a:pt x="195249" y="48577"/>
                  </a:lnTo>
                  <a:lnTo>
                    <a:pt x="196735" y="47332"/>
                  </a:lnTo>
                  <a:lnTo>
                    <a:pt x="198120" y="46443"/>
                  </a:lnTo>
                  <a:lnTo>
                    <a:pt x="199618" y="45453"/>
                  </a:lnTo>
                  <a:lnTo>
                    <a:pt x="201053" y="44754"/>
                  </a:lnTo>
                  <a:lnTo>
                    <a:pt x="203835" y="43954"/>
                  </a:lnTo>
                  <a:lnTo>
                    <a:pt x="205270" y="43764"/>
                  </a:lnTo>
                  <a:lnTo>
                    <a:pt x="209638" y="43764"/>
                  </a:lnTo>
                  <a:lnTo>
                    <a:pt x="212064" y="44450"/>
                  </a:lnTo>
                  <a:lnTo>
                    <a:pt x="214045" y="45847"/>
                  </a:lnTo>
                  <a:lnTo>
                    <a:pt x="216039" y="47129"/>
                  </a:lnTo>
                  <a:lnTo>
                    <a:pt x="217576" y="48920"/>
                  </a:lnTo>
                  <a:lnTo>
                    <a:pt x="218668" y="51206"/>
                  </a:lnTo>
                  <a:lnTo>
                    <a:pt x="219849" y="53479"/>
                  </a:lnTo>
                  <a:lnTo>
                    <a:pt x="220700" y="56108"/>
                  </a:lnTo>
                  <a:lnTo>
                    <a:pt x="221691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908" y="34086"/>
                  </a:lnTo>
                  <a:lnTo>
                    <a:pt x="204927" y="34340"/>
                  </a:lnTo>
                  <a:lnTo>
                    <a:pt x="203034" y="34836"/>
                  </a:lnTo>
                  <a:lnTo>
                    <a:pt x="201244" y="35229"/>
                  </a:lnTo>
                  <a:lnTo>
                    <a:pt x="199466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59" y="39001"/>
                  </a:lnTo>
                  <a:lnTo>
                    <a:pt x="190779" y="41871"/>
                  </a:lnTo>
                  <a:lnTo>
                    <a:pt x="189001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17" y="36169"/>
                  </a:lnTo>
                  <a:lnTo>
                    <a:pt x="186715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74" y="35382"/>
                  </a:lnTo>
                  <a:lnTo>
                    <a:pt x="185178" y="35229"/>
                  </a:lnTo>
                  <a:lnTo>
                    <a:pt x="183984" y="35026"/>
                  </a:lnTo>
                  <a:lnTo>
                    <a:pt x="183197" y="34975"/>
                  </a:lnTo>
                  <a:lnTo>
                    <a:pt x="181305" y="34975"/>
                  </a:lnTo>
                  <a:lnTo>
                    <a:pt x="180517" y="35026"/>
                  </a:lnTo>
                  <a:lnTo>
                    <a:pt x="179222" y="35229"/>
                  </a:lnTo>
                  <a:lnTo>
                    <a:pt x="178727" y="35382"/>
                  </a:lnTo>
                  <a:lnTo>
                    <a:pt x="178333" y="35572"/>
                  </a:lnTo>
                  <a:lnTo>
                    <a:pt x="177939" y="35674"/>
                  </a:lnTo>
                  <a:lnTo>
                    <a:pt x="177634" y="35877"/>
                  </a:lnTo>
                  <a:lnTo>
                    <a:pt x="177431" y="36169"/>
                  </a:lnTo>
                  <a:lnTo>
                    <a:pt x="177342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51" y="125018"/>
                  </a:lnTo>
                  <a:lnTo>
                    <a:pt x="184035" y="125018"/>
                  </a:lnTo>
                  <a:lnTo>
                    <a:pt x="188302" y="123685"/>
                  </a:lnTo>
                  <a:lnTo>
                    <a:pt x="188506" y="123482"/>
                  </a:lnTo>
                  <a:lnTo>
                    <a:pt x="188506" y="121818"/>
                  </a:lnTo>
                  <a:lnTo>
                    <a:pt x="1489837" y="121818"/>
                  </a:lnTo>
                  <a:lnTo>
                    <a:pt x="1492516" y="122885"/>
                  </a:lnTo>
                  <a:lnTo>
                    <a:pt x="1495996" y="123685"/>
                  </a:lnTo>
                  <a:lnTo>
                    <a:pt x="1499463" y="124574"/>
                  </a:lnTo>
                  <a:lnTo>
                    <a:pt x="1503680" y="125018"/>
                  </a:lnTo>
                  <a:lnTo>
                    <a:pt x="1513801" y="125018"/>
                  </a:lnTo>
                  <a:lnTo>
                    <a:pt x="1518259" y="124472"/>
                  </a:lnTo>
                  <a:lnTo>
                    <a:pt x="1525803" y="122288"/>
                  </a:lnTo>
                  <a:lnTo>
                    <a:pt x="1526743" y="121818"/>
                  </a:lnTo>
                  <a:lnTo>
                    <a:pt x="1543253" y="121818"/>
                  </a:lnTo>
                  <a:lnTo>
                    <a:pt x="1543253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4842" y="2355175"/>
            <a:ext cx="2371725" cy="125095"/>
            <a:chOff x="734842" y="2355175"/>
            <a:chExt cx="2371725" cy="125095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842" y="2360384"/>
              <a:ext cx="1015575" cy="119806"/>
            </a:xfrm>
            <a:prstGeom prst="rect">
              <a:avLst/>
            </a:prstGeom>
          </p:spPr>
        </p:pic>
        <p:sp>
          <p:nvSpPr>
            <p:cNvPr id="34" name="object 34">
              <a:hlinkClick r:id="rId20"/>
            </p:cNvPr>
            <p:cNvSpPr/>
            <p:nvPr/>
          </p:nvSpPr>
          <p:spPr>
            <a:xfrm>
              <a:off x="1792338" y="2355176"/>
              <a:ext cx="1314450" cy="125095"/>
            </a:xfrm>
            <a:custGeom>
              <a:avLst/>
              <a:gdLst/>
              <a:ahLst/>
              <a:cxnLst/>
              <a:rect l="l" t="t" r="r" b="b"/>
              <a:pathLst>
                <a:path w="1314450" h="125094">
                  <a:moveTo>
                    <a:pt x="63157" y="99123"/>
                  </a:moveTo>
                  <a:lnTo>
                    <a:pt x="63131" y="55524"/>
                  </a:lnTo>
                  <a:lnTo>
                    <a:pt x="62852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69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83" y="34925"/>
                  </a:lnTo>
                  <a:lnTo>
                    <a:pt x="31407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42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70" y="5219"/>
                  </a:lnTo>
                  <a:lnTo>
                    <a:pt x="14986" y="5219"/>
                  </a:lnTo>
                  <a:lnTo>
                    <a:pt x="14046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69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86" y="100609"/>
                  </a:lnTo>
                  <a:lnTo>
                    <a:pt x="17170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36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20" y="43764"/>
                  </a:lnTo>
                  <a:lnTo>
                    <a:pt x="41173" y="43764"/>
                  </a:lnTo>
                  <a:lnTo>
                    <a:pt x="43065" y="44208"/>
                  </a:lnTo>
                  <a:lnTo>
                    <a:pt x="44653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58" y="51993"/>
                  </a:lnTo>
                  <a:lnTo>
                    <a:pt x="51054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44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57" y="99123"/>
                  </a:lnTo>
                  <a:close/>
                </a:path>
                <a:path w="1314450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68" y="37211"/>
                  </a:lnTo>
                  <a:lnTo>
                    <a:pt x="115316" y="36766"/>
                  </a:lnTo>
                  <a:lnTo>
                    <a:pt x="115023" y="36474"/>
                  </a:lnTo>
                  <a:lnTo>
                    <a:pt x="114820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59" y="19951"/>
                  </a:lnTo>
                  <a:lnTo>
                    <a:pt x="97256" y="19646"/>
                  </a:lnTo>
                  <a:lnTo>
                    <a:pt x="96964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48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77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31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80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48" y="44653"/>
                  </a:lnTo>
                  <a:lnTo>
                    <a:pt x="86448" y="84099"/>
                  </a:lnTo>
                  <a:lnTo>
                    <a:pt x="101130" y="101358"/>
                  </a:lnTo>
                  <a:lnTo>
                    <a:pt x="105397" y="101358"/>
                  </a:lnTo>
                  <a:lnTo>
                    <a:pt x="106438" y="101257"/>
                  </a:lnTo>
                  <a:lnTo>
                    <a:pt x="107429" y="101053"/>
                  </a:lnTo>
                  <a:lnTo>
                    <a:pt x="108521" y="100965"/>
                  </a:lnTo>
                  <a:lnTo>
                    <a:pt x="115316" y="97193"/>
                  </a:lnTo>
                  <a:lnTo>
                    <a:pt x="115519" y="96393"/>
                  </a:lnTo>
                  <a:lnTo>
                    <a:pt x="115557" y="92481"/>
                  </a:lnTo>
                  <a:lnTo>
                    <a:pt x="115468" y="91681"/>
                  </a:lnTo>
                  <a:lnTo>
                    <a:pt x="115379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22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84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48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42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17" y="42913"/>
                  </a:lnTo>
                  <a:lnTo>
                    <a:pt x="115608" y="41732"/>
                  </a:lnTo>
                  <a:close/>
                </a:path>
                <a:path w="1314450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29" y="37211"/>
                  </a:lnTo>
                  <a:lnTo>
                    <a:pt x="162077" y="36766"/>
                  </a:lnTo>
                  <a:lnTo>
                    <a:pt x="161772" y="36474"/>
                  </a:lnTo>
                  <a:lnTo>
                    <a:pt x="161582" y="36068"/>
                  </a:lnTo>
                  <a:lnTo>
                    <a:pt x="161328" y="35775"/>
                  </a:lnTo>
                  <a:lnTo>
                    <a:pt x="161036" y="35572"/>
                  </a:lnTo>
                  <a:lnTo>
                    <a:pt x="160832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21" y="19951"/>
                  </a:lnTo>
                  <a:lnTo>
                    <a:pt x="144018" y="19646"/>
                  </a:lnTo>
                  <a:lnTo>
                    <a:pt x="143725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36" y="36474"/>
                  </a:lnTo>
                  <a:lnTo>
                    <a:pt x="122732" y="36766"/>
                  </a:lnTo>
                  <a:lnTo>
                    <a:pt x="122593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42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91" y="101358"/>
                  </a:lnTo>
                  <a:lnTo>
                    <a:pt x="152158" y="101358"/>
                  </a:lnTo>
                  <a:lnTo>
                    <a:pt x="153200" y="101257"/>
                  </a:lnTo>
                  <a:lnTo>
                    <a:pt x="154190" y="101053"/>
                  </a:lnTo>
                  <a:lnTo>
                    <a:pt x="155282" y="100965"/>
                  </a:lnTo>
                  <a:lnTo>
                    <a:pt x="162077" y="97193"/>
                  </a:lnTo>
                  <a:lnTo>
                    <a:pt x="162280" y="96393"/>
                  </a:lnTo>
                  <a:lnTo>
                    <a:pt x="162318" y="92481"/>
                  </a:lnTo>
                  <a:lnTo>
                    <a:pt x="162229" y="91681"/>
                  </a:lnTo>
                  <a:lnTo>
                    <a:pt x="162140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83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86" y="89750"/>
                  </a:lnTo>
                  <a:lnTo>
                    <a:pt x="160489" y="89750"/>
                  </a:lnTo>
                  <a:lnTo>
                    <a:pt x="160045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911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304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79" y="42913"/>
                  </a:lnTo>
                  <a:lnTo>
                    <a:pt x="162369" y="41732"/>
                  </a:lnTo>
                  <a:close/>
                </a:path>
                <a:path w="1314450" h="125094">
                  <a:moveTo>
                    <a:pt x="267195" y="90144"/>
                  </a:moveTo>
                  <a:lnTo>
                    <a:pt x="261543" y="84988"/>
                  </a:lnTo>
                  <a:lnTo>
                    <a:pt x="258660" y="84988"/>
                  </a:lnTo>
                  <a:lnTo>
                    <a:pt x="253111" y="90144"/>
                  </a:lnTo>
                  <a:lnTo>
                    <a:pt x="253111" y="95745"/>
                  </a:lnTo>
                  <a:lnTo>
                    <a:pt x="256578" y="100317"/>
                  </a:lnTo>
                  <a:lnTo>
                    <a:pt x="257479" y="100609"/>
                  </a:lnTo>
                  <a:lnTo>
                    <a:pt x="258660" y="100761"/>
                  </a:lnTo>
                  <a:lnTo>
                    <a:pt x="261543" y="100761"/>
                  </a:lnTo>
                  <a:lnTo>
                    <a:pt x="262686" y="100609"/>
                  </a:lnTo>
                  <a:lnTo>
                    <a:pt x="263575" y="100317"/>
                  </a:lnTo>
                  <a:lnTo>
                    <a:pt x="264477" y="100114"/>
                  </a:lnTo>
                  <a:lnTo>
                    <a:pt x="265214" y="99720"/>
                  </a:lnTo>
                  <a:lnTo>
                    <a:pt x="266407" y="98526"/>
                  </a:lnTo>
                  <a:lnTo>
                    <a:pt x="266801" y="97739"/>
                  </a:lnTo>
                  <a:lnTo>
                    <a:pt x="267195" y="95745"/>
                  </a:lnTo>
                  <a:lnTo>
                    <a:pt x="267195" y="90144"/>
                  </a:lnTo>
                  <a:close/>
                </a:path>
                <a:path w="1314450" h="125094">
                  <a:moveTo>
                    <a:pt x="267195" y="42824"/>
                  </a:moveTo>
                  <a:lnTo>
                    <a:pt x="263575" y="38100"/>
                  </a:lnTo>
                  <a:lnTo>
                    <a:pt x="262686" y="37807"/>
                  </a:lnTo>
                  <a:lnTo>
                    <a:pt x="261543" y="37655"/>
                  </a:lnTo>
                  <a:lnTo>
                    <a:pt x="258660" y="37655"/>
                  </a:lnTo>
                  <a:lnTo>
                    <a:pt x="257479" y="37807"/>
                  </a:lnTo>
                  <a:lnTo>
                    <a:pt x="256578" y="38100"/>
                  </a:lnTo>
                  <a:lnTo>
                    <a:pt x="255689" y="38303"/>
                  </a:lnTo>
                  <a:lnTo>
                    <a:pt x="253111" y="42824"/>
                  </a:lnTo>
                  <a:lnTo>
                    <a:pt x="253111" y="48272"/>
                  </a:lnTo>
                  <a:lnTo>
                    <a:pt x="258660" y="53428"/>
                  </a:lnTo>
                  <a:lnTo>
                    <a:pt x="261543" y="53428"/>
                  </a:lnTo>
                  <a:lnTo>
                    <a:pt x="267195" y="48272"/>
                  </a:lnTo>
                  <a:lnTo>
                    <a:pt x="267195" y="42824"/>
                  </a:lnTo>
                  <a:close/>
                </a:path>
                <a:path w="1314450" h="125094">
                  <a:moveTo>
                    <a:pt x="448360" y="43319"/>
                  </a:moveTo>
                  <a:lnTo>
                    <a:pt x="448259" y="6997"/>
                  </a:lnTo>
                  <a:lnTo>
                    <a:pt x="447865" y="6400"/>
                  </a:lnTo>
                  <a:lnTo>
                    <a:pt x="447560" y="6210"/>
                  </a:lnTo>
                  <a:lnTo>
                    <a:pt x="447167" y="6108"/>
                  </a:lnTo>
                  <a:lnTo>
                    <a:pt x="446773" y="5905"/>
                  </a:lnTo>
                  <a:lnTo>
                    <a:pt x="446176" y="5765"/>
                  </a:lnTo>
                  <a:lnTo>
                    <a:pt x="444690" y="5562"/>
                  </a:lnTo>
                  <a:lnTo>
                    <a:pt x="443788" y="5511"/>
                  </a:lnTo>
                  <a:lnTo>
                    <a:pt x="441604" y="5511"/>
                  </a:lnTo>
                  <a:lnTo>
                    <a:pt x="440715" y="5562"/>
                  </a:lnTo>
                  <a:lnTo>
                    <a:pt x="439331" y="5765"/>
                  </a:lnTo>
                  <a:lnTo>
                    <a:pt x="438734" y="5905"/>
                  </a:lnTo>
                  <a:lnTo>
                    <a:pt x="438238" y="6108"/>
                  </a:lnTo>
                  <a:lnTo>
                    <a:pt x="437743" y="6210"/>
                  </a:lnTo>
                  <a:lnTo>
                    <a:pt x="437388" y="6400"/>
                  </a:lnTo>
                  <a:lnTo>
                    <a:pt x="437197" y="6705"/>
                  </a:lnTo>
                  <a:lnTo>
                    <a:pt x="437095" y="6997"/>
                  </a:lnTo>
                  <a:lnTo>
                    <a:pt x="437045" y="43319"/>
                  </a:lnTo>
                  <a:lnTo>
                    <a:pt x="437045" y="55372"/>
                  </a:lnTo>
                  <a:lnTo>
                    <a:pt x="437045" y="79921"/>
                  </a:lnTo>
                  <a:lnTo>
                    <a:pt x="420382" y="91833"/>
                  </a:lnTo>
                  <a:lnTo>
                    <a:pt x="415912" y="91833"/>
                  </a:lnTo>
                  <a:lnTo>
                    <a:pt x="403555" y="70345"/>
                  </a:lnTo>
                  <a:lnTo>
                    <a:pt x="403682" y="63207"/>
                  </a:lnTo>
                  <a:lnTo>
                    <a:pt x="412038" y="45847"/>
                  </a:lnTo>
                  <a:lnTo>
                    <a:pt x="414032" y="44450"/>
                  </a:lnTo>
                  <a:lnTo>
                    <a:pt x="416458" y="43764"/>
                  </a:lnTo>
                  <a:lnTo>
                    <a:pt x="422414" y="43764"/>
                  </a:lnTo>
                  <a:lnTo>
                    <a:pt x="425335" y="44754"/>
                  </a:lnTo>
                  <a:lnTo>
                    <a:pt x="428117" y="46736"/>
                  </a:lnTo>
                  <a:lnTo>
                    <a:pt x="430987" y="48717"/>
                  </a:lnTo>
                  <a:lnTo>
                    <a:pt x="433971" y="51600"/>
                  </a:lnTo>
                  <a:lnTo>
                    <a:pt x="437045" y="55372"/>
                  </a:lnTo>
                  <a:lnTo>
                    <a:pt x="437045" y="43319"/>
                  </a:lnTo>
                  <a:lnTo>
                    <a:pt x="434174" y="40233"/>
                  </a:lnTo>
                  <a:lnTo>
                    <a:pt x="431241" y="37960"/>
                  </a:lnTo>
                  <a:lnTo>
                    <a:pt x="428269" y="36474"/>
                  </a:lnTo>
                  <a:lnTo>
                    <a:pt x="425284" y="34886"/>
                  </a:lnTo>
                  <a:lnTo>
                    <a:pt x="422008" y="34086"/>
                  </a:lnTo>
                  <a:lnTo>
                    <a:pt x="414070" y="34086"/>
                  </a:lnTo>
                  <a:lnTo>
                    <a:pt x="391947" y="63207"/>
                  </a:lnTo>
                  <a:lnTo>
                    <a:pt x="391998" y="73380"/>
                  </a:lnTo>
                  <a:lnTo>
                    <a:pt x="412394" y="101511"/>
                  </a:lnTo>
                  <a:lnTo>
                    <a:pt x="421017" y="101511"/>
                  </a:lnTo>
                  <a:lnTo>
                    <a:pt x="424789" y="100507"/>
                  </a:lnTo>
                  <a:lnTo>
                    <a:pt x="431736" y="96545"/>
                  </a:lnTo>
                  <a:lnTo>
                    <a:pt x="435114" y="93814"/>
                  </a:lnTo>
                  <a:lnTo>
                    <a:pt x="436981" y="91833"/>
                  </a:lnTo>
                  <a:lnTo>
                    <a:pt x="438391" y="90347"/>
                  </a:lnTo>
                  <a:lnTo>
                    <a:pt x="442556" y="100609"/>
                  </a:lnTo>
                  <a:lnTo>
                    <a:pt x="444334" y="100609"/>
                  </a:lnTo>
                  <a:lnTo>
                    <a:pt x="448056" y="99428"/>
                  </a:lnTo>
                  <a:lnTo>
                    <a:pt x="448259" y="99123"/>
                  </a:lnTo>
                  <a:lnTo>
                    <a:pt x="448360" y="90347"/>
                  </a:lnTo>
                  <a:lnTo>
                    <a:pt x="448360" y="43764"/>
                  </a:lnTo>
                  <a:lnTo>
                    <a:pt x="448360" y="43319"/>
                  </a:lnTo>
                  <a:close/>
                </a:path>
                <a:path w="1314450" h="125094">
                  <a:moveTo>
                    <a:pt x="521550" y="59143"/>
                  </a:moveTo>
                  <a:lnTo>
                    <a:pt x="521004" y="55422"/>
                  </a:lnTo>
                  <a:lnTo>
                    <a:pt x="520039" y="52349"/>
                  </a:lnTo>
                  <a:lnTo>
                    <a:pt x="518922" y="48374"/>
                  </a:lnTo>
                  <a:lnTo>
                    <a:pt x="517334" y="45300"/>
                  </a:lnTo>
                  <a:lnTo>
                    <a:pt x="515277" y="42862"/>
                  </a:lnTo>
                  <a:lnTo>
                    <a:pt x="512965" y="40043"/>
                  </a:lnTo>
                  <a:lnTo>
                    <a:pt x="510336" y="38074"/>
                  </a:lnTo>
                  <a:lnTo>
                    <a:pt x="510336" y="55918"/>
                  </a:lnTo>
                  <a:lnTo>
                    <a:pt x="510247" y="61772"/>
                  </a:lnTo>
                  <a:lnTo>
                    <a:pt x="476910" y="61772"/>
                  </a:lnTo>
                  <a:lnTo>
                    <a:pt x="476999" y="59283"/>
                  </a:lnTo>
                  <a:lnTo>
                    <a:pt x="477456" y="56908"/>
                  </a:lnTo>
                  <a:lnTo>
                    <a:pt x="479044" y="52349"/>
                  </a:lnTo>
                  <a:lnTo>
                    <a:pt x="480123" y="50355"/>
                  </a:lnTo>
                  <a:lnTo>
                    <a:pt x="481520" y="48666"/>
                  </a:lnTo>
                  <a:lnTo>
                    <a:pt x="482904" y="46888"/>
                  </a:lnTo>
                  <a:lnTo>
                    <a:pt x="484644" y="45491"/>
                  </a:lnTo>
                  <a:lnTo>
                    <a:pt x="486625" y="44551"/>
                  </a:lnTo>
                  <a:lnTo>
                    <a:pt x="488810" y="43408"/>
                  </a:lnTo>
                  <a:lnTo>
                    <a:pt x="491236" y="42862"/>
                  </a:lnTo>
                  <a:lnTo>
                    <a:pt x="499478" y="42862"/>
                  </a:lnTo>
                  <a:lnTo>
                    <a:pt x="503542" y="44551"/>
                  </a:lnTo>
                  <a:lnTo>
                    <a:pt x="506222" y="47929"/>
                  </a:lnTo>
                  <a:lnTo>
                    <a:pt x="509003" y="51295"/>
                  </a:lnTo>
                  <a:lnTo>
                    <a:pt x="510336" y="55918"/>
                  </a:lnTo>
                  <a:lnTo>
                    <a:pt x="510336" y="38074"/>
                  </a:lnTo>
                  <a:lnTo>
                    <a:pt x="510197" y="37960"/>
                  </a:lnTo>
                  <a:lnTo>
                    <a:pt x="506818" y="36474"/>
                  </a:lnTo>
                  <a:lnTo>
                    <a:pt x="503440" y="34886"/>
                  </a:lnTo>
                  <a:lnTo>
                    <a:pt x="499325" y="34086"/>
                  </a:lnTo>
                  <a:lnTo>
                    <a:pt x="490004" y="34086"/>
                  </a:lnTo>
                  <a:lnTo>
                    <a:pt x="485927" y="34886"/>
                  </a:lnTo>
                  <a:lnTo>
                    <a:pt x="482257" y="36474"/>
                  </a:lnTo>
                  <a:lnTo>
                    <a:pt x="478688" y="37960"/>
                  </a:lnTo>
                  <a:lnTo>
                    <a:pt x="475615" y="40182"/>
                  </a:lnTo>
                  <a:lnTo>
                    <a:pt x="473036" y="43167"/>
                  </a:lnTo>
                  <a:lnTo>
                    <a:pt x="470458" y="46037"/>
                  </a:lnTo>
                  <a:lnTo>
                    <a:pt x="468464" y="49618"/>
                  </a:lnTo>
                  <a:lnTo>
                    <a:pt x="467080" y="53886"/>
                  </a:lnTo>
                  <a:lnTo>
                    <a:pt x="465797" y="58051"/>
                  </a:lnTo>
                  <a:lnTo>
                    <a:pt x="465150" y="62763"/>
                  </a:lnTo>
                  <a:lnTo>
                    <a:pt x="465150" y="73571"/>
                  </a:lnTo>
                  <a:lnTo>
                    <a:pt x="490740" y="101511"/>
                  </a:lnTo>
                  <a:lnTo>
                    <a:pt x="498678" y="101511"/>
                  </a:lnTo>
                  <a:lnTo>
                    <a:pt x="501408" y="101257"/>
                  </a:lnTo>
                  <a:lnTo>
                    <a:pt x="503986" y="100761"/>
                  </a:lnTo>
                  <a:lnTo>
                    <a:pt x="506564" y="100368"/>
                  </a:lnTo>
                  <a:lnTo>
                    <a:pt x="518274" y="95707"/>
                  </a:lnTo>
                  <a:lnTo>
                    <a:pt x="518477" y="95402"/>
                  </a:lnTo>
                  <a:lnTo>
                    <a:pt x="518629" y="95110"/>
                  </a:lnTo>
                  <a:lnTo>
                    <a:pt x="518731" y="94805"/>
                  </a:lnTo>
                  <a:lnTo>
                    <a:pt x="518820" y="94411"/>
                  </a:lnTo>
                  <a:lnTo>
                    <a:pt x="518871" y="92278"/>
                  </a:lnTo>
                  <a:lnTo>
                    <a:pt x="518845" y="90792"/>
                  </a:lnTo>
                  <a:lnTo>
                    <a:pt x="518731" y="90043"/>
                  </a:lnTo>
                  <a:lnTo>
                    <a:pt x="518629" y="89001"/>
                  </a:lnTo>
                  <a:lnTo>
                    <a:pt x="518426" y="88709"/>
                  </a:lnTo>
                  <a:lnTo>
                    <a:pt x="518325" y="88315"/>
                  </a:lnTo>
                  <a:lnTo>
                    <a:pt x="518134" y="88061"/>
                  </a:lnTo>
                  <a:lnTo>
                    <a:pt x="517829" y="87960"/>
                  </a:lnTo>
                  <a:lnTo>
                    <a:pt x="517639" y="87769"/>
                  </a:lnTo>
                  <a:lnTo>
                    <a:pt x="517385" y="87668"/>
                  </a:lnTo>
                  <a:lnTo>
                    <a:pt x="516597" y="87668"/>
                  </a:lnTo>
                  <a:lnTo>
                    <a:pt x="515797" y="87909"/>
                  </a:lnTo>
                  <a:lnTo>
                    <a:pt x="513613" y="88900"/>
                  </a:lnTo>
                  <a:lnTo>
                    <a:pt x="512229" y="89446"/>
                  </a:lnTo>
                  <a:lnTo>
                    <a:pt x="510540" y="90043"/>
                  </a:lnTo>
                  <a:lnTo>
                    <a:pt x="508952" y="90639"/>
                  </a:lnTo>
                  <a:lnTo>
                    <a:pt x="507022" y="91186"/>
                  </a:lnTo>
                  <a:lnTo>
                    <a:pt x="504736" y="91681"/>
                  </a:lnTo>
                  <a:lnTo>
                    <a:pt x="502450" y="92075"/>
                  </a:lnTo>
                  <a:lnTo>
                    <a:pt x="499821" y="92278"/>
                  </a:lnTo>
                  <a:lnTo>
                    <a:pt x="493179" y="92278"/>
                  </a:lnTo>
                  <a:lnTo>
                    <a:pt x="476910" y="73571"/>
                  </a:lnTo>
                  <a:lnTo>
                    <a:pt x="476910" y="70104"/>
                  </a:lnTo>
                  <a:lnTo>
                    <a:pt x="518325" y="70104"/>
                  </a:lnTo>
                  <a:lnTo>
                    <a:pt x="519315" y="69710"/>
                  </a:lnTo>
                  <a:lnTo>
                    <a:pt x="521106" y="68122"/>
                  </a:lnTo>
                  <a:lnTo>
                    <a:pt x="521550" y="66878"/>
                  </a:lnTo>
                  <a:lnTo>
                    <a:pt x="521550" y="61772"/>
                  </a:lnTo>
                  <a:lnTo>
                    <a:pt x="521550" y="59143"/>
                  </a:lnTo>
                  <a:close/>
                </a:path>
                <a:path w="1314450" h="125094">
                  <a:moveTo>
                    <a:pt x="577176" y="79133"/>
                  </a:moveTo>
                  <a:lnTo>
                    <a:pt x="576719" y="76898"/>
                  </a:lnTo>
                  <a:lnTo>
                    <a:pt x="575906" y="75158"/>
                  </a:lnTo>
                  <a:lnTo>
                    <a:pt x="574941" y="73025"/>
                  </a:lnTo>
                  <a:lnTo>
                    <a:pt x="573747" y="71399"/>
                  </a:lnTo>
                  <a:lnTo>
                    <a:pt x="572262" y="70104"/>
                  </a:lnTo>
                  <a:lnTo>
                    <a:pt x="570865" y="68719"/>
                  </a:lnTo>
                  <a:lnTo>
                    <a:pt x="569239" y="67576"/>
                  </a:lnTo>
                  <a:lnTo>
                    <a:pt x="567347" y="66675"/>
                  </a:lnTo>
                  <a:lnTo>
                    <a:pt x="565467" y="65684"/>
                  </a:lnTo>
                  <a:lnTo>
                    <a:pt x="563524" y="64795"/>
                  </a:lnTo>
                  <a:lnTo>
                    <a:pt x="561543" y="63995"/>
                  </a:lnTo>
                  <a:lnTo>
                    <a:pt x="559663" y="63207"/>
                  </a:lnTo>
                  <a:lnTo>
                    <a:pt x="557771" y="62458"/>
                  </a:lnTo>
                  <a:lnTo>
                    <a:pt x="555891" y="61772"/>
                  </a:lnTo>
                  <a:lnTo>
                    <a:pt x="553999" y="60972"/>
                  </a:lnTo>
                  <a:lnTo>
                    <a:pt x="546061" y="53428"/>
                  </a:lnTo>
                  <a:lnTo>
                    <a:pt x="546150" y="49860"/>
                  </a:lnTo>
                  <a:lnTo>
                    <a:pt x="552323" y="43459"/>
                  </a:lnTo>
                  <a:lnTo>
                    <a:pt x="553808" y="42964"/>
                  </a:lnTo>
                  <a:lnTo>
                    <a:pt x="555498" y="42722"/>
                  </a:lnTo>
                  <a:lnTo>
                    <a:pt x="559562" y="42722"/>
                  </a:lnTo>
                  <a:lnTo>
                    <a:pt x="561441" y="42964"/>
                  </a:lnTo>
                  <a:lnTo>
                    <a:pt x="563029" y="43459"/>
                  </a:lnTo>
                  <a:lnTo>
                    <a:pt x="564718" y="43954"/>
                  </a:lnTo>
                  <a:lnTo>
                    <a:pt x="566153" y="44500"/>
                  </a:lnTo>
                  <a:lnTo>
                    <a:pt x="567347" y="45097"/>
                  </a:lnTo>
                  <a:lnTo>
                    <a:pt x="568642" y="45694"/>
                  </a:lnTo>
                  <a:lnTo>
                    <a:pt x="569683" y="46240"/>
                  </a:lnTo>
                  <a:lnTo>
                    <a:pt x="571271" y="47231"/>
                  </a:lnTo>
                  <a:lnTo>
                    <a:pt x="571868" y="47485"/>
                  </a:lnTo>
                  <a:lnTo>
                    <a:pt x="572554" y="47485"/>
                  </a:lnTo>
                  <a:lnTo>
                    <a:pt x="572808" y="47434"/>
                  </a:lnTo>
                  <a:lnTo>
                    <a:pt x="572998" y="47332"/>
                  </a:lnTo>
                  <a:lnTo>
                    <a:pt x="573201" y="47129"/>
                  </a:lnTo>
                  <a:lnTo>
                    <a:pt x="573354" y="46837"/>
                  </a:lnTo>
                  <a:lnTo>
                    <a:pt x="573455" y="46443"/>
                  </a:lnTo>
                  <a:lnTo>
                    <a:pt x="573646" y="46037"/>
                  </a:lnTo>
                  <a:lnTo>
                    <a:pt x="573760" y="45694"/>
                  </a:lnTo>
                  <a:lnTo>
                    <a:pt x="574001" y="44500"/>
                  </a:lnTo>
                  <a:lnTo>
                    <a:pt x="574040" y="42722"/>
                  </a:lnTo>
                  <a:lnTo>
                    <a:pt x="574001" y="41732"/>
                  </a:lnTo>
                  <a:lnTo>
                    <a:pt x="573697" y="40335"/>
                  </a:lnTo>
                  <a:lnTo>
                    <a:pt x="573595" y="40043"/>
                  </a:lnTo>
                  <a:lnTo>
                    <a:pt x="573506" y="39293"/>
                  </a:lnTo>
                  <a:lnTo>
                    <a:pt x="573303" y="39001"/>
                  </a:lnTo>
                  <a:lnTo>
                    <a:pt x="573201" y="38696"/>
                  </a:lnTo>
                  <a:lnTo>
                    <a:pt x="572909" y="38404"/>
                  </a:lnTo>
                  <a:lnTo>
                    <a:pt x="572414" y="38100"/>
                  </a:lnTo>
                  <a:lnTo>
                    <a:pt x="571919" y="37706"/>
                  </a:lnTo>
                  <a:lnTo>
                    <a:pt x="571169" y="37261"/>
                  </a:lnTo>
                  <a:lnTo>
                    <a:pt x="570179" y="36766"/>
                  </a:lnTo>
                  <a:lnTo>
                    <a:pt x="569277" y="36271"/>
                  </a:lnTo>
                  <a:lnTo>
                    <a:pt x="568198" y="35826"/>
                  </a:lnTo>
                  <a:lnTo>
                    <a:pt x="565607" y="35026"/>
                  </a:lnTo>
                  <a:lnTo>
                    <a:pt x="564121" y="34734"/>
                  </a:lnTo>
                  <a:lnTo>
                    <a:pt x="562432" y="34531"/>
                  </a:lnTo>
                  <a:lnTo>
                    <a:pt x="560844" y="34239"/>
                  </a:lnTo>
                  <a:lnTo>
                    <a:pt x="559219" y="34086"/>
                  </a:lnTo>
                  <a:lnTo>
                    <a:pt x="553859" y="34086"/>
                  </a:lnTo>
                  <a:lnTo>
                    <a:pt x="550633" y="34582"/>
                  </a:lnTo>
                  <a:lnTo>
                    <a:pt x="545071" y="36563"/>
                  </a:lnTo>
                  <a:lnTo>
                    <a:pt x="542747" y="37909"/>
                  </a:lnTo>
                  <a:lnTo>
                    <a:pt x="540854" y="39598"/>
                  </a:lnTo>
                  <a:lnTo>
                    <a:pt x="538975" y="41186"/>
                  </a:lnTo>
                  <a:lnTo>
                    <a:pt x="537527" y="43116"/>
                  </a:lnTo>
                  <a:lnTo>
                    <a:pt x="535647" y="47586"/>
                  </a:lnTo>
                  <a:lnTo>
                    <a:pt x="535203" y="49860"/>
                  </a:lnTo>
                  <a:lnTo>
                    <a:pt x="535203" y="55016"/>
                  </a:lnTo>
                  <a:lnTo>
                    <a:pt x="558076" y="73482"/>
                  </a:lnTo>
                  <a:lnTo>
                    <a:pt x="559714" y="74269"/>
                  </a:lnTo>
                  <a:lnTo>
                    <a:pt x="561098" y="75158"/>
                  </a:lnTo>
                  <a:lnTo>
                    <a:pt x="562584" y="76060"/>
                  </a:lnTo>
                  <a:lnTo>
                    <a:pt x="563778" y="77101"/>
                  </a:lnTo>
                  <a:lnTo>
                    <a:pt x="565569" y="79476"/>
                  </a:lnTo>
                  <a:lnTo>
                    <a:pt x="566013" y="80924"/>
                  </a:lnTo>
                  <a:lnTo>
                    <a:pt x="565886" y="84886"/>
                  </a:lnTo>
                  <a:lnTo>
                    <a:pt x="562432" y="90043"/>
                  </a:lnTo>
                  <a:lnTo>
                    <a:pt x="561340" y="90843"/>
                  </a:lnTo>
                  <a:lnTo>
                    <a:pt x="560006" y="91440"/>
                  </a:lnTo>
                  <a:lnTo>
                    <a:pt x="556933" y="92227"/>
                  </a:lnTo>
                  <a:lnTo>
                    <a:pt x="555244" y="92430"/>
                  </a:lnTo>
                  <a:lnTo>
                    <a:pt x="550773" y="92430"/>
                  </a:lnTo>
                  <a:lnTo>
                    <a:pt x="536892" y="86918"/>
                  </a:lnTo>
                  <a:lnTo>
                    <a:pt x="536143" y="86626"/>
                  </a:lnTo>
                  <a:lnTo>
                    <a:pt x="535355" y="86626"/>
                  </a:lnTo>
                  <a:lnTo>
                    <a:pt x="535051" y="86728"/>
                  </a:lnTo>
                  <a:lnTo>
                    <a:pt x="534758" y="86918"/>
                  </a:lnTo>
                  <a:lnTo>
                    <a:pt x="534555" y="87020"/>
                  </a:lnTo>
                  <a:lnTo>
                    <a:pt x="533819" y="89255"/>
                  </a:lnTo>
                  <a:lnTo>
                    <a:pt x="533819" y="93764"/>
                  </a:lnTo>
                  <a:lnTo>
                    <a:pt x="546811" y="100914"/>
                  </a:lnTo>
                  <a:lnTo>
                    <a:pt x="548792" y="101307"/>
                  </a:lnTo>
                  <a:lnTo>
                    <a:pt x="550875" y="101511"/>
                  </a:lnTo>
                  <a:lnTo>
                    <a:pt x="556628" y="101511"/>
                  </a:lnTo>
                  <a:lnTo>
                    <a:pt x="559854" y="101053"/>
                  </a:lnTo>
                  <a:lnTo>
                    <a:pt x="562737" y="100164"/>
                  </a:lnTo>
                  <a:lnTo>
                    <a:pt x="565708" y="99275"/>
                  </a:lnTo>
                  <a:lnTo>
                    <a:pt x="568236" y="97980"/>
                  </a:lnTo>
                  <a:lnTo>
                    <a:pt x="570331" y="96291"/>
                  </a:lnTo>
                  <a:lnTo>
                    <a:pt x="572503" y="94615"/>
                  </a:lnTo>
                  <a:lnTo>
                    <a:pt x="574154" y="92621"/>
                  </a:lnTo>
                  <a:lnTo>
                    <a:pt x="574268" y="92430"/>
                  </a:lnTo>
                  <a:lnTo>
                    <a:pt x="576580" y="87718"/>
                  </a:lnTo>
                  <a:lnTo>
                    <a:pt x="577176" y="84886"/>
                  </a:lnTo>
                  <a:lnTo>
                    <a:pt x="577176" y="79133"/>
                  </a:lnTo>
                  <a:close/>
                </a:path>
                <a:path w="1314450" h="125094">
                  <a:moveTo>
                    <a:pt x="604431" y="36512"/>
                  </a:moveTo>
                  <a:lnTo>
                    <a:pt x="604240" y="36322"/>
                  </a:lnTo>
                  <a:lnTo>
                    <a:pt x="604037" y="36017"/>
                  </a:lnTo>
                  <a:lnTo>
                    <a:pt x="603745" y="35775"/>
                  </a:lnTo>
                  <a:lnTo>
                    <a:pt x="602945" y="35382"/>
                  </a:lnTo>
                  <a:lnTo>
                    <a:pt x="602348" y="35229"/>
                  </a:lnTo>
                  <a:lnTo>
                    <a:pt x="600862" y="35026"/>
                  </a:lnTo>
                  <a:lnTo>
                    <a:pt x="599973" y="34975"/>
                  </a:lnTo>
                  <a:lnTo>
                    <a:pt x="597789" y="34975"/>
                  </a:lnTo>
                  <a:lnTo>
                    <a:pt x="593280" y="36512"/>
                  </a:lnTo>
                  <a:lnTo>
                    <a:pt x="593369" y="99428"/>
                  </a:lnTo>
                  <a:lnTo>
                    <a:pt x="597789" y="100609"/>
                  </a:lnTo>
                  <a:lnTo>
                    <a:pt x="599973" y="100609"/>
                  </a:lnTo>
                  <a:lnTo>
                    <a:pt x="604431" y="99123"/>
                  </a:lnTo>
                  <a:lnTo>
                    <a:pt x="604431" y="36512"/>
                  </a:lnTo>
                  <a:close/>
                </a:path>
                <a:path w="1314450" h="125094">
                  <a:moveTo>
                    <a:pt x="605726" y="13792"/>
                  </a:moveTo>
                  <a:lnTo>
                    <a:pt x="605231" y="12065"/>
                  </a:lnTo>
                  <a:lnTo>
                    <a:pt x="604240" y="11163"/>
                  </a:lnTo>
                  <a:lnTo>
                    <a:pt x="603338" y="10172"/>
                  </a:lnTo>
                  <a:lnTo>
                    <a:pt x="601560" y="9677"/>
                  </a:lnTo>
                  <a:lnTo>
                    <a:pt x="596201" y="9677"/>
                  </a:lnTo>
                  <a:lnTo>
                    <a:pt x="594360" y="10172"/>
                  </a:lnTo>
                  <a:lnTo>
                    <a:pt x="593369" y="11163"/>
                  </a:lnTo>
                  <a:lnTo>
                    <a:pt x="592378" y="12065"/>
                  </a:lnTo>
                  <a:lnTo>
                    <a:pt x="591896" y="13792"/>
                  </a:lnTo>
                  <a:lnTo>
                    <a:pt x="591883" y="19100"/>
                  </a:lnTo>
                  <a:lnTo>
                    <a:pt x="592378" y="20891"/>
                  </a:lnTo>
                  <a:lnTo>
                    <a:pt x="593369" y="21882"/>
                  </a:lnTo>
                  <a:lnTo>
                    <a:pt x="594360" y="22771"/>
                  </a:lnTo>
                  <a:lnTo>
                    <a:pt x="596150" y="23228"/>
                  </a:lnTo>
                  <a:lnTo>
                    <a:pt x="601408" y="23228"/>
                  </a:lnTo>
                  <a:lnTo>
                    <a:pt x="603250" y="22771"/>
                  </a:lnTo>
                  <a:lnTo>
                    <a:pt x="604240" y="21882"/>
                  </a:lnTo>
                  <a:lnTo>
                    <a:pt x="605231" y="20891"/>
                  </a:lnTo>
                  <a:lnTo>
                    <a:pt x="605713" y="19100"/>
                  </a:lnTo>
                  <a:lnTo>
                    <a:pt x="605726" y="13792"/>
                  </a:lnTo>
                  <a:close/>
                </a:path>
                <a:path w="1314450" h="125094">
                  <a:moveTo>
                    <a:pt x="743712" y="99123"/>
                  </a:moveTo>
                  <a:lnTo>
                    <a:pt x="743686" y="55524"/>
                  </a:lnTo>
                  <a:lnTo>
                    <a:pt x="743407" y="52933"/>
                  </a:lnTo>
                  <a:lnTo>
                    <a:pt x="742696" y="50165"/>
                  </a:lnTo>
                  <a:lnTo>
                    <a:pt x="741921" y="46685"/>
                  </a:lnTo>
                  <a:lnTo>
                    <a:pt x="740676" y="43954"/>
                  </a:lnTo>
                  <a:lnTo>
                    <a:pt x="740524" y="43764"/>
                  </a:lnTo>
                  <a:lnTo>
                    <a:pt x="738898" y="41681"/>
                  </a:lnTo>
                  <a:lnTo>
                    <a:pt x="737209" y="39395"/>
                  </a:lnTo>
                  <a:lnTo>
                    <a:pt x="734974" y="37553"/>
                  </a:lnTo>
                  <a:lnTo>
                    <a:pt x="729424" y="34785"/>
                  </a:lnTo>
                  <a:lnTo>
                    <a:pt x="725995" y="34086"/>
                  </a:lnTo>
                  <a:lnTo>
                    <a:pt x="718362" y="34086"/>
                  </a:lnTo>
                  <a:lnTo>
                    <a:pt x="701090" y="45250"/>
                  </a:lnTo>
                  <a:lnTo>
                    <a:pt x="700989" y="36512"/>
                  </a:lnTo>
                  <a:lnTo>
                    <a:pt x="700798" y="36322"/>
                  </a:lnTo>
                  <a:lnTo>
                    <a:pt x="700697" y="36017"/>
                  </a:lnTo>
                  <a:lnTo>
                    <a:pt x="700443" y="35775"/>
                  </a:lnTo>
                  <a:lnTo>
                    <a:pt x="700049" y="35572"/>
                  </a:lnTo>
                  <a:lnTo>
                    <a:pt x="699757" y="35382"/>
                  </a:lnTo>
                  <a:lnTo>
                    <a:pt x="699262" y="35229"/>
                  </a:lnTo>
                  <a:lnTo>
                    <a:pt x="697966" y="35026"/>
                  </a:lnTo>
                  <a:lnTo>
                    <a:pt x="697128" y="34975"/>
                  </a:lnTo>
                  <a:lnTo>
                    <a:pt x="695045" y="34975"/>
                  </a:lnTo>
                  <a:lnTo>
                    <a:pt x="691019" y="36512"/>
                  </a:lnTo>
                  <a:lnTo>
                    <a:pt x="691121" y="99428"/>
                  </a:lnTo>
                  <a:lnTo>
                    <a:pt x="695540" y="100609"/>
                  </a:lnTo>
                  <a:lnTo>
                    <a:pt x="697725" y="100609"/>
                  </a:lnTo>
                  <a:lnTo>
                    <a:pt x="702284" y="55524"/>
                  </a:lnTo>
                  <a:lnTo>
                    <a:pt x="705358" y="51752"/>
                  </a:lnTo>
                  <a:lnTo>
                    <a:pt x="708291" y="48869"/>
                  </a:lnTo>
                  <a:lnTo>
                    <a:pt x="713320" y="45250"/>
                  </a:lnTo>
                  <a:lnTo>
                    <a:pt x="713943" y="44805"/>
                  </a:lnTo>
                  <a:lnTo>
                    <a:pt x="716775" y="43764"/>
                  </a:lnTo>
                  <a:lnTo>
                    <a:pt x="721728" y="43764"/>
                  </a:lnTo>
                  <a:lnTo>
                    <a:pt x="723620" y="44208"/>
                  </a:lnTo>
                  <a:lnTo>
                    <a:pt x="725208" y="45097"/>
                  </a:lnTo>
                  <a:lnTo>
                    <a:pt x="726884" y="45897"/>
                  </a:lnTo>
                  <a:lnTo>
                    <a:pt x="728230" y="47078"/>
                  </a:lnTo>
                  <a:lnTo>
                    <a:pt x="729221" y="48666"/>
                  </a:lnTo>
                  <a:lnTo>
                    <a:pt x="730313" y="50165"/>
                  </a:lnTo>
                  <a:lnTo>
                    <a:pt x="731100" y="51993"/>
                  </a:lnTo>
                  <a:lnTo>
                    <a:pt x="731608" y="54178"/>
                  </a:lnTo>
                  <a:lnTo>
                    <a:pt x="732193" y="56261"/>
                  </a:lnTo>
                  <a:lnTo>
                    <a:pt x="732497" y="59042"/>
                  </a:lnTo>
                  <a:lnTo>
                    <a:pt x="732599" y="99123"/>
                  </a:lnTo>
                  <a:lnTo>
                    <a:pt x="732790" y="99428"/>
                  </a:lnTo>
                  <a:lnTo>
                    <a:pt x="737057" y="100609"/>
                  </a:lnTo>
                  <a:lnTo>
                    <a:pt x="739241" y="100609"/>
                  </a:lnTo>
                  <a:lnTo>
                    <a:pt x="743508" y="99428"/>
                  </a:lnTo>
                  <a:lnTo>
                    <a:pt x="743712" y="99123"/>
                  </a:lnTo>
                  <a:close/>
                </a:path>
                <a:path w="1314450" h="125094">
                  <a:moveTo>
                    <a:pt x="778903" y="89547"/>
                  </a:moveTo>
                  <a:lnTo>
                    <a:pt x="778357" y="87464"/>
                  </a:lnTo>
                  <a:lnTo>
                    <a:pt x="777265" y="86474"/>
                  </a:lnTo>
                  <a:lnTo>
                    <a:pt x="776274" y="85382"/>
                  </a:lnTo>
                  <a:lnTo>
                    <a:pt x="774382" y="84836"/>
                  </a:lnTo>
                  <a:lnTo>
                    <a:pt x="768832" y="84836"/>
                  </a:lnTo>
                  <a:lnTo>
                    <a:pt x="766902" y="85382"/>
                  </a:lnTo>
                  <a:lnTo>
                    <a:pt x="764717" y="87566"/>
                  </a:lnTo>
                  <a:lnTo>
                    <a:pt x="764209" y="89547"/>
                  </a:lnTo>
                  <a:lnTo>
                    <a:pt x="764171" y="96050"/>
                  </a:lnTo>
                  <a:lnTo>
                    <a:pt x="764667" y="98183"/>
                  </a:lnTo>
                  <a:lnTo>
                    <a:pt x="765657" y="99275"/>
                  </a:lnTo>
                  <a:lnTo>
                    <a:pt x="766749" y="100266"/>
                  </a:lnTo>
                  <a:lnTo>
                    <a:pt x="768680" y="100761"/>
                  </a:lnTo>
                  <a:lnTo>
                    <a:pt x="774242" y="100761"/>
                  </a:lnTo>
                  <a:lnTo>
                    <a:pt x="776173" y="100266"/>
                  </a:lnTo>
                  <a:lnTo>
                    <a:pt x="777265" y="99275"/>
                  </a:lnTo>
                  <a:lnTo>
                    <a:pt x="778357" y="98183"/>
                  </a:lnTo>
                  <a:lnTo>
                    <a:pt x="778891" y="96050"/>
                  </a:lnTo>
                  <a:lnTo>
                    <a:pt x="778903" y="89547"/>
                  </a:lnTo>
                  <a:close/>
                </a:path>
                <a:path w="1314450" h="125094">
                  <a:moveTo>
                    <a:pt x="835380" y="37515"/>
                  </a:moveTo>
                  <a:lnTo>
                    <a:pt x="835113" y="36766"/>
                  </a:lnTo>
                  <a:lnTo>
                    <a:pt x="834885" y="36271"/>
                  </a:lnTo>
                  <a:lnTo>
                    <a:pt x="834682" y="36068"/>
                  </a:lnTo>
                  <a:lnTo>
                    <a:pt x="834390" y="35877"/>
                  </a:lnTo>
                  <a:lnTo>
                    <a:pt x="834186" y="35572"/>
                  </a:lnTo>
                  <a:lnTo>
                    <a:pt x="833742" y="35331"/>
                  </a:lnTo>
                  <a:lnTo>
                    <a:pt x="833043" y="35128"/>
                  </a:lnTo>
                  <a:lnTo>
                    <a:pt x="832446" y="34925"/>
                  </a:lnTo>
                  <a:lnTo>
                    <a:pt x="831710" y="34734"/>
                  </a:lnTo>
                  <a:lnTo>
                    <a:pt x="830021" y="34340"/>
                  </a:lnTo>
                  <a:lnTo>
                    <a:pt x="829221" y="34239"/>
                  </a:lnTo>
                  <a:lnTo>
                    <a:pt x="828433" y="34239"/>
                  </a:lnTo>
                  <a:lnTo>
                    <a:pt x="827735" y="34137"/>
                  </a:lnTo>
                  <a:lnTo>
                    <a:pt x="827087" y="34086"/>
                  </a:lnTo>
                  <a:lnTo>
                    <a:pt x="825207" y="34086"/>
                  </a:lnTo>
                  <a:lnTo>
                    <a:pt x="823912" y="34290"/>
                  </a:lnTo>
                  <a:lnTo>
                    <a:pt x="822629" y="34683"/>
                  </a:lnTo>
                  <a:lnTo>
                    <a:pt x="821334" y="34975"/>
                  </a:lnTo>
                  <a:lnTo>
                    <a:pt x="809675" y="45999"/>
                  </a:lnTo>
                  <a:lnTo>
                    <a:pt x="809637" y="36664"/>
                  </a:lnTo>
                  <a:lnTo>
                    <a:pt x="809536" y="36474"/>
                  </a:lnTo>
                  <a:lnTo>
                    <a:pt x="809383" y="36322"/>
                  </a:lnTo>
                  <a:lnTo>
                    <a:pt x="809282" y="36017"/>
                  </a:lnTo>
                  <a:lnTo>
                    <a:pt x="809028" y="35775"/>
                  </a:lnTo>
                  <a:lnTo>
                    <a:pt x="808634" y="35572"/>
                  </a:lnTo>
                  <a:lnTo>
                    <a:pt x="808342" y="35382"/>
                  </a:lnTo>
                  <a:lnTo>
                    <a:pt x="807847" y="35229"/>
                  </a:lnTo>
                  <a:lnTo>
                    <a:pt x="806551" y="35026"/>
                  </a:lnTo>
                  <a:lnTo>
                    <a:pt x="805713" y="34975"/>
                  </a:lnTo>
                  <a:lnTo>
                    <a:pt x="803630" y="34975"/>
                  </a:lnTo>
                  <a:lnTo>
                    <a:pt x="799630" y="36474"/>
                  </a:lnTo>
                  <a:lnTo>
                    <a:pt x="799706" y="99428"/>
                  </a:lnTo>
                  <a:lnTo>
                    <a:pt x="804125" y="100609"/>
                  </a:lnTo>
                  <a:lnTo>
                    <a:pt x="806310" y="100609"/>
                  </a:lnTo>
                  <a:lnTo>
                    <a:pt x="810869" y="58051"/>
                  </a:lnTo>
                  <a:lnTo>
                    <a:pt x="812457" y="55562"/>
                  </a:lnTo>
                  <a:lnTo>
                    <a:pt x="813892" y="53479"/>
                  </a:lnTo>
                  <a:lnTo>
                    <a:pt x="815187" y="51803"/>
                  </a:lnTo>
                  <a:lnTo>
                    <a:pt x="816470" y="50012"/>
                  </a:lnTo>
                  <a:lnTo>
                    <a:pt x="817714" y="48628"/>
                  </a:lnTo>
                  <a:lnTo>
                    <a:pt x="820191" y="46532"/>
                  </a:lnTo>
                  <a:lnTo>
                    <a:pt x="821067" y="45999"/>
                  </a:lnTo>
                  <a:lnTo>
                    <a:pt x="821385" y="45796"/>
                  </a:lnTo>
                  <a:lnTo>
                    <a:pt x="822477" y="45402"/>
                  </a:lnTo>
                  <a:lnTo>
                    <a:pt x="823569" y="44907"/>
                  </a:lnTo>
                  <a:lnTo>
                    <a:pt x="824661" y="44653"/>
                  </a:lnTo>
                  <a:lnTo>
                    <a:pt x="826744" y="44653"/>
                  </a:lnTo>
                  <a:lnTo>
                    <a:pt x="827633" y="44754"/>
                  </a:lnTo>
                  <a:lnTo>
                    <a:pt x="829221" y="45148"/>
                  </a:lnTo>
                  <a:lnTo>
                    <a:pt x="829919" y="45351"/>
                  </a:lnTo>
                  <a:lnTo>
                    <a:pt x="830516" y="45542"/>
                  </a:lnTo>
                  <a:lnTo>
                    <a:pt x="831215" y="45745"/>
                  </a:lnTo>
                  <a:lnTo>
                    <a:pt x="831799" y="45948"/>
                  </a:lnTo>
                  <a:lnTo>
                    <a:pt x="832294" y="46139"/>
                  </a:lnTo>
                  <a:lnTo>
                    <a:pt x="832891" y="46342"/>
                  </a:lnTo>
                  <a:lnTo>
                    <a:pt x="833386" y="46443"/>
                  </a:lnTo>
                  <a:lnTo>
                    <a:pt x="834085" y="46443"/>
                  </a:lnTo>
                  <a:lnTo>
                    <a:pt x="834339" y="46342"/>
                  </a:lnTo>
                  <a:lnTo>
                    <a:pt x="834682" y="45999"/>
                  </a:lnTo>
                  <a:lnTo>
                    <a:pt x="834809" y="45796"/>
                  </a:lnTo>
                  <a:lnTo>
                    <a:pt x="835025" y="45148"/>
                  </a:lnTo>
                  <a:lnTo>
                    <a:pt x="835152" y="44907"/>
                  </a:lnTo>
                  <a:lnTo>
                    <a:pt x="835215" y="44653"/>
                  </a:lnTo>
                  <a:lnTo>
                    <a:pt x="835279" y="44310"/>
                  </a:lnTo>
                  <a:lnTo>
                    <a:pt x="835380" y="37515"/>
                  </a:lnTo>
                  <a:close/>
                </a:path>
                <a:path w="1314450" h="125094">
                  <a:moveTo>
                    <a:pt x="905230" y="72085"/>
                  </a:moveTo>
                  <a:lnTo>
                    <a:pt x="905141" y="61366"/>
                  </a:lnTo>
                  <a:lnTo>
                    <a:pt x="904582" y="57353"/>
                  </a:lnTo>
                  <a:lnTo>
                    <a:pt x="903300" y="53289"/>
                  </a:lnTo>
                  <a:lnTo>
                    <a:pt x="902106" y="49212"/>
                  </a:lnTo>
                  <a:lnTo>
                    <a:pt x="900264" y="45745"/>
                  </a:lnTo>
                  <a:lnTo>
                    <a:pt x="898296" y="43459"/>
                  </a:lnTo>
                  <a:lnTo>
                    <a:pt x="895311" y="39992"/>
                  </a:lnTo>
                  <a:lnTo>
                    <a:pt x="893343" y="38620"/>
                  </a:lnTo>
                  <a:lnTo>
                    <a:pt x="893343" y="63360"/>
                  </a:lnTo>
                  <a:lnTo>
                    <a:pt x="893229" y="73482"/>
                  </a:lnTo>
                  <a:lnTo>
                    <a:pt x="893076" y="74714"/>
                  </a:lnTo>
                  <a:lnTo>
                    <a:pt x="892543" y="76695"/>
                  </a:lnTo>
                  <a:lnTo>
                    <a:pt x="891590" y="80568"/>
                  </a:lnTo>
                  <a:lnTo>
                    <a:pt x="890447" y="83096"/>
                  </a:lnTo>
                  <a:lnTo>
                    <a:pt x="887374" y="87363"/>
                  </a:lnTo>
                  <a:lnTo>
                    <a:pt x="885380" y="89001"/>
                  </a:lnTo>
                  <a:lnTo>
                    <a:pt x="882904" y="90195"/>
                  </a:lnTo>
                  <a:lnTo>
                    <a:pt x="880529" y="91389"/>
                  </a:lnTo>
                  <a:lnTo>
                    <a:pt x="877697" y="91986"/>
                  </a:lnTo>
                  <a:lnTo>
                    <a:pt x="870851" y="91986"/>
                  </a:lnTo>
                  <a:lnTo>
                    <a:pt x="855764" y="63360"/>
                  </a:lnTo>
                  <a:lnTo>
                    <a:pt x="856068" y="60871"/>
                  </a:lnTo>
                  <a:lnTo>
                    <a:pt x="871448" y="43459"/>
                  </a:lnTo>
                  <a:lnTo>
                    <a:pt x="878293" y="43459"/>
                  </a:lnTo>
                  <a:lnTo>
                    <a:pt x="881265" y="44107"/>
                  </a:lnTo>
                  <a:lnTo>
                    <a:pt x="883653" y="45402"/>
                  </a:lnTo>
                  <a:lnTo>
                    <a:pt x="886129" y="46685"/>
                  </a:lnTo>
                  <a:lnTo>
                    <a:pt x="888060" y="48475"/>
                  </a:lnTo>
                  <a:lnTo>
                    <a:pt x="889457" y="50761"/>
                  </a:lnTo>
                  <a:lnTo>
                    <a:pt x="890841" y="52933"/>
                  </a:lnTo>
                  <a:lnTo>
                    <a:pt x="891832" y="55524"/>
                  </a:lnTo>
                  <a:lnTo>
                    <a:pt x="892429" y="58496"/>
                  </a:lnTo>
                  <a:lnTo>
                    <a:pt x="893127" y="61366"/>
                  </a:lnTo>
                  <a:lnTo>
                    <a:pt x="880224" y="34086"/>
                  </a:lnTo>
                  <a:lnTo>
                    <a:pt x="870000" y="34086"/>
                  </a:lnTo>
                  <a:lnTo>
                    <a:pt x="843915" y="63360"/>
                  </a:lnTo>
                  <a:lnTo>
                    <a:pt x="843991" y="74117"/>
                  </a:lnTo>
                  <a:lnTo>
                    <a:pt x="868921" y="101511"/>
                  </a:lnTo>
                  <a:lnTo>
                    <a:pt x="879132" y="101511"/>
                  </a:lnTo>
                  <a:lnTo>
                    <a:pt x="897216" y="91986"/>
                  </a:lnTo>
                  <a:lnTo>
                    <a:pt x="900023" y="88760"/>
                  </a:lnTo>
                  <a:lnTo>
                    <a:pt x="902004" y="85140"/>
                  </a:lnTo>
                  <a:lnTo>
                    <a:pt x="904582" y="76695"/>
                  </a:lnTo>
                  <a:lnTo>
                    <a:pt x="905230" y="72085"/>
                  </a:lnTo>
                  <a:close/>
                </a:path>
                <a:path w="1314450" h="125094">
                  <a:moveTo>
                    <a:pt x="960386" y="79133"/>
                  </a:moveTo>
                  <a:lnTo>
                    <a:pt x="959942" y="76898"/>
                  </a:lnTo>
                  <a:lnTo>
                    <a:pt x="959116" y="75158"/>
                  </a:lnTo>
                  <a:lnTo>
                    <a:pt x="958164" y="73025"/>
                  </a:lnTo>
                  <a:lnTo>
                    <a:pt x="956970" y="71399"/>
                  </a:lnTo>
                  <a:lnTo>
                    <a:pt x="955484" y="70104"/>
                  </a:lnTo>
                  <a:lnTo>
                    <a:pt x="954087" y="68719"/>
                  </a:lnTo>
                  <a:lnTo>
                    <a:pt x="952449" y="67576"/>
                  </a:lnTo>
                  <a:lnTo>
                    <a:pt x="950569" y="66675"/>
                  </a:lnTo>
                  <a:lnTo>
                    <a:pt x="948690" y="65684"/>
                  </a:lnTo>
                  <a:lnTo>
                    <a:pt x="946746" y="64795"/>
                  </a:lnTo>
                  <a:lnTo>
                    <a:pt x="944765" y="63995"/>
                  </a:lnTo>
                  <a:lnTo>
                    <a:pt x="942873" y="63207"/>
                  </a:lnTo>
                  <a:lnTo>
                    <a:pt x="940993" y="62458"/>
                  </a:lnTo>
                  <a:lnTo>
                    <a:pt x="939114" y="61772"/>
                  </a:lnTo>
                  <a:lnTo>
                    <a:pt x="937221" y="60972"/>
                  </a:lnTo>
                  <a:lnTo>
                    <a:pt x="929284" y="53428"/>
                  </a:lnTo>
                  <a:lnTo>
                    <a:pt x="929373" y="49860"/>
                  </a:lnTo>
                  <a:lnTo>
                    <a:pt x="935532" y="43459"/>
                  </a:lnTo>
                  <a:lnTo>
                    <a:pt x="937031" y="42964"/>
                  </a:lnTo>
                  <a:lnTo>
                    <a:pt x="938707" y="42722"/>
                  </a:lnTo>
                  <a:lnTo>
                    <a:pt x="942784" y="42722"/>
                  </a:lnTo>
                  <a:lnTo>
                    <a:pt x="944664" y="42964"/>
                  </a:lnTo>
                  <a:lnTo>
                    <a:pt x="946251" y="43459"/>
                  </a:lnTo>
                  <a:lnTo>
                    <a:pt x="947940" y="43954"/>
                  </a:lnTo>
                  <a:lnTo>
                    <a:pt x="949375" y="44500"/>
                  </a:lnTo>
                  <a:lnTo>
                    <a:pt x="950569" y="45097"/>
                  </a:lnTo>
                  <a:lnTo>
                    <a:pt x="951865" y="45694"/>
                  </a:lnTo>
                  <a:lnTo>
                    <a:pt x="952906" y="46240"/>
                  </a:lnTo>
                  <a:lnTo>
                    <a:pt x="954493" y="47231"/>
                  </a:lnTo>
                  <a:lnTo>
                    <a:pt x="955078" y="47485"/>
                  </a:lnTo>
                  <a:lnTo>
                    <a:pt x="955776" y="47485"/>
                  </a:lnTo>
                  <a:lnTo>
                    <a:pt x="956030" y="47434"/>
                  </a:lnTo>
                  <a:lnTo>
                    <a:pt x="956221" y="47332"/>
                  </a:lnTo>
                  <a:lnTo>
                    <a:pt x="956424" y="47129"/>
                  </a:lnTo>
                  <a:lnTo>
                    <a:pt x="956576" y="46837"/>
                  </a:lnTo>
                  <a:lnTo>
                    <a:pt x="956665" y="46443"/>
                  </a:lnTo>
                  <a:lnTo>
                    <a:pt x="956868" y="46037"/>
                  </a:lnTo>
                  <a:lnTo>
                    <a:pt x="956983" y="45694"/>
                  </a:lnTo>
                  <a:lnTo>
                    <a:pt x="957211" y="44500"/>
                  </a:lnTo>
                  <a:lnTo>
                    <a:pt x="957262" y="42722"/>
                  </a:lnTo>
                  <a:lnTo>
                    <a:pt x="957211" y="41732"/>
                  </a:lnTo>
                  <a:lnTo>
                    <a:pt x="956919" y="40335"/>
                  </a:lnTo>
                  <a:lnTo>
                    <a:pt x="956818" y="40043"/>
                  </a:lnTo>
                  <a:lnTo>
                    <a:pt x="956716" y="39293"/>
                  </a:lnTo>
                  <a:lnTo>
                    <a:pt x="956525" y="39001"/>
                  </a:lnTo>
                  <a:lnTo>
                    <a:pt x="956424" y="38696"/>
                  </a:lnTo>
                  <a:lnTo>
                    <a:pt x="956119" y="38404"/>
                  </a:lnTo>
                  <a:lnTo>
                    <a:pt x="955624" y="38100"/>
                  </a:lnTo>
                  <a:lnTo>
                    <a:pt x="955128" y="37706"/>
                  </a:lnTo>
                  <a:lnTo>
                    <a:pt x="954392" y="37261"/>
                  </a:lnTo>
                  <a:lnTo>
                    <a:pt x="953401" y="36766"/>
                  </a:lnTo>
                  <a:lnTo>
                    <a:pt x="952500" y="36271"/>
                  </a:lnTo>
                  <a:lnTo>
                    <a:pt x="951407" y="35826"/>
                  </a:lnTo>
                  <a:lnTo>
                    <a:pt x="948829" y="35026"/>
                  </a:lnTo>
                  <a:lnTo>
                    <a:pt x="947343" y="34734"/>
                  </a:lnTo>
                  <a:lnTo>
                    <a:pt x="945654" y="34531"/>
                  </a:lnTo>
                  <a:lnTo>
                    <a:pt x="944067" y="34239"/>
                  </a:lnTo>
                  <a:lnTo>
                    <a:pt x="942428" y="34086"/>
                  </a:lnTo>
                  <a:lnTo>
                    <a:pt x="937069" y="34086"/>
                  </a:lnTo>
                  <a:lnTo>
                    <a:pt x="933856" y="34582"/>
                  </a:lnTo>
                  <a:lnTo>
                    <a:pt x="928293" y="36563"/>
                  </a:lnTo>
                  <a:lnTo>
                    <a:pt x="925957" y="37909"/>
                  </a:lnTo>
                  <a:lnTo>
                    <a:pt x="924077" y="39598"/>
                  </a:lnTo>
                  <a:lnTo>
                    <a:pt x="922197" y="41186"/>
                  </a:lnTo>
                  <a:lnTo>
                    <a:pt x="920750" y="43116"/>
                  </a:lnTo>
                  <a:lnTo>
                    <a:pt x="918870" y="47586"/>
                  </a:lnTo>
                  <a:lnTo>
                    <a:pt x="918425" y="49860"/>
                  </a:lnTo>
                  <a:lnTo>
                    <a:pt x="918425" y="55016"/>
                  </a:lnTo>
                  <a:lnTo>
                    <a:pt x="941285" y="73482"/>
                  </a:lnTo>
                  <a:lnTo>
                    <a:pt x="942924" y="74269"/>
                  </a:lnTo>
                  <a:lnTo>
                    <a:pt x="944321" y="75158"/>
                  </a:lnTo>
                  <a:lnTo>
                    <a:pt x="945807" y="76060"/>
                  </a:lnTo>
                  <a:lnTo>
                    <a:pt x="947000" y="77101"/>
                  </a:lnTo>
                  <a:lnTo>
                    <a:pt x="948778" y="79476"/>
                  </a:lnTo>
                  <a:lnTo>
                    <a:pt x="949236" y="80924"/>
                  </a:lnTo>
                  <a:lnTo>
                    <a:pt x="949109" y="84886"/>
                  </a:lnTo>
                  <a:lnTo>
                    <a:pt x="945654" y="90043"/>
                  </a:lnTo>
                  <a:lnTo>
                    <a:pt x="944562" y="90843"/>
                  </a:lnTo>
                  <a:lnTo>
                    <a:pt x="943229" y="91440"/>
                  </a:lnTo>
                  <a:lnTo>
                    <a:pt x="940155" y="92227"/>
                  </a:lnTo>
                  <a:lnTo>
                    <a:pt x="938466" y="92430"/>
                  </a:lnTo>
                  <a:lnTo>
                    <a:pt x="933996" y="92430"/>
                  </a:lnTo>
                  <a:lnTo>
                    <a:pt x="920115" y="86918"/>
                  </a:lnTo>
                  <a:lnTo>
                    <a:pt x="919365" y="86626"/>
                  </a:lnTo>
                  <a:lnTo>
                    <a:pt x="918565" y="86626"/>
                  </a:lnTo>
                  <a:lnTo>
                    <a:pt x="918273" y="86728"/>
                  </a:lnTo>
                  <a:lnTo>
                    <a:pt x="917981" y="86918"/>
                  </a:lnTo>
                  <a:lnTo>
                    <a:pt x="917778" y="87020"/>
                  </a:lnTo>
                  <a:lnTo>
                    <a:pt x="917028" y="93764"/>
                  </a:lnTo>
                  <a:lnTo>
                    <a:pt x="917219" y="94615"/>
                  </a:lnTo>
                  <a:lnTo>
                    <a:pt x="930033" y="100914"/>
                  </a:lnTo>
                  <a:lnTo>
                    <a:pt x="932014" y="101307"/>
                  </a:lnTo>
                  <a:lnTo>
                    <a:pt x="934097" y="101511"/>
                  </a:lnTo>
                  <a:lnTo>
                    <a:pt x="939850" y="101511"/>
                  </a:lnTo>
                  <a:lnTo>
                    <a:pt x="943076" y="101053"/>
                  </a:lnTo>
                  <a:lnTo>
                    <a:pt x="945959" y="100164"/>
                  </a:lnTo>
                  <a:lnTo>
                    <a:pt x="948931" y="99275"/>
                  </a:lnTo>
                  <a:lnTo>
                    <a:pt x="951458" y="97980"/>
                  </a:lnTo>
                  <a:lnTo>
                    <a:pt x="953541" y="96291"/>
                  </a:lnTo>
                  <a:lnTo>
                    <a:pt x="955725" y="94615"/>
                  </a:lnTo>
                  <a:lnTo>
                    <a:pt x="957376" y="92621"/>
                  </a:lnTo>
                  <a:lnTo>
                    <a:pt x="957491" y="92430"/>
                  </a:lnTo>
                  <a:lnTo>
                    <a:pt x="959802" y="87718"/>
                  </a:lnTo>
                  <a:lnTo>
                    <a:pt x="960386" y="84886"/>
                  </a:lnTo>
                  <a:lnTo>
                    <a:pt x="960386" y="79133"/>
                  </a:lnTo>
                  <a:close/>
                </a:path>
                <a:path w="1314450" h="125094">
                  <a:moveTo>
                    <a:pt x="1028890" y="93319"/>
                  </a:moveTo>
                  <a:lnTo>
                    <a:pt x="1028738" y="92329"/>
                  </a:lnTo>
                  <a:lnTo>
                    <a:pt x="1028534" y="91782"/>
                  </a:lnTo>
                  <a:lnTo>
                    <a:pt x="1028268" y="91440"/>
                  </a:lnTo>
                  <a:lnTo>
                    <a:pt x="1028039" y="90982"/>
                  </a:lnTo>
                  <a:lnTo>
                    <a:pt x="1027747" y="90690"/>
                  </a:lnTo>
                  <a:lnTo>
                    <a:pt x="1027341" y="90487"/>
                  </a:lnTo>
                  <a:lnTo>
                    <a:pt x="1027049" y="90297"/>
                  </a:lnTo>
                  <a:lnTo>
                    <a:pt x="1026693" y="90195"/>
                  </a:lnTo>
                  <a:lnTo>
                    <a:pt x="987907" y="90195"/>
                  </a:lnTo>
                  <a:lnTo>
                    <a:pt x="1001890" y="75615"/>
                  </a:lnTo>
                  <a:lnTo>
                    <a:pt x="1024712" y="39192"/>
                  </a:lnTo>
                  <a:lnTo>
                    <a:pt x="1024877" y="37414"/>
                  </a:lnTo>
                  <a:lnTo>
                    <a:pt x="1024864" y="29921"/>
                  </a:lnTo>
                  <a:lnTo>
                    <a:pt x="1024445" y="27635"/>
                  </a:lnTo>
                  <a:lnTo>
                    <a:pt x="1024318" y="27241"/>
                  </a:lnTo>
                  <a:lnTo>
                    <a:pt x="1023404" y="24904"/>
                  </a:lnTo>
                  <a:lnTo>
                    <a:pt x="1022337" y="21932"/>
                  </a:lnTo>
                  <a:lnTo>
                    <a:pt x="1021740" y="20993"/>
                  </a:lnTo>
                  <a:lnTo>
                    <a:pt x="1020800" y="19507"/>
                  </a:lnTo>
                  <a:lnTo>
                    <a:pt x="1016635" y="15328"/>
                  </a:lnTo>
                  <a:lnTo>
                    <a:pt x="1013955" y="13703"/>
                  </a:lnTo>
                  <a:lnTo>
                    <a:pt x="1010678" y="12509"/>
                  </a:lnTo>
                  <a:lnTo>
                    <a:pt x="1007503" y="11315"/>
                  </a:lnTo>
                  <a:lnTo>
                    <a:pt x="1003782" y="10718"/>
                  </a:lnTo>
                  <a:lnTo>
                    <a:pt x="996835" y="10718"/>
                  </a:lnTo>
                  <a:lnTo>
                    <a:pt x="994257" y="11023"/>
                  </a:lnTo>
                  <a:lnTo>
                    <a:pt x="991768" y="11607"/>
                  </a:lnTo>
                  <a:lnTo>
                    <a:pt x="989393" y="12115"/>
                  </a:lnTo>
                  <a:lnTo>
                    <a:pt x="975499" y="20993"/>
                  </a:lnTo>
                  <a:lnTo>
                    <a:pt x="975563" y="25603"/>
                  </a:lnTo>
                  <a:lnTo>
                    <a:pt x="977036" y="28435"/>
                  </a:lnTo>
                  <a:lnTo>
                    <a:pt x="977938" y="28435"/>
                  </a:lnTo>
                  <a:lnTo>
                    <a:pt x="978776" y="28028"/>
                  </a:lnTo>
                  <a:lnTo>
                    <a:pt x="980960" y="26441"/>
                  </a:lnTo>
                  <a:lnTo>
                    <a:pt x="982345" y="25603"/>
                  </a:lnTo>
                  <a:lnTo>
                    <a:pt x="985723" y="23812"/>
                  </a:lnTo>
                  <a:lnTo>
                    <a:pt x="987653" y="22974"/>
                  </a:lnTo>
                  <a:lnTo>
                    <a:pt x="992022" y="21386"/>
                  </a:lnTo>
                  <a:lnTo>
                    <a:pt x="994498" y="20993"/>
                  </a:lnTo>
                  <a:lnTo>
                    <a:pt x="999667" y="20993"/>
                  </a:lnTo>
                  <a:lnTo>
                    <a:pt x="1001750" y="21386"/>
                  </a:lnTo>
                  <a:lnTo>
                    <a:pt x="1003528" y="22186"/>
                  </a:lnTo>
                  <a:lnTo>
                    <a:pt x="1005420" y="22974"/>
                  </a:lnTo>
                  <a:lnTo>
                    <a:pt x="1006957" y="24015"/>
                  </a:lnTo>
                  <a:lnTo>
                    <a:pt x="1009332" y="26593"/>
                  </a:lnTo>
                  <a:lnTo>
                    <a:pt x="1010234" y="28130"/>
                  </a:lnTo>
                  <a:lnTo>
                    <a:pt x="1010818" y="29921"/>
                  </a:lnTo>
                  <a:lnTo>
                    <a:pt x="1011516" y="31711"/>
                  </a:lnTo>
                  <a:lnTo>
                    <a:pt x="1011872" y="33540"/>
                  </a:lnTo>
                  <a:lnTo>
                    <a:pt x="1011872" y="37414"/>
                  </a:lnTo>
                  <a:lnTo>
                    <a:pt x="1011669" y="39547"/>
                  </a:lnTo>
                  <a:lnTo>
                    <a:pt x="1010869" y="44005"/>
                  </a:lnTo>
                  <a:lnTo>
                    <a:pt x="1009980" y="46494"/>
                  </a:lnTo>
                  <a:lnTo>
                    <a:pt x="1008595" y="49263"/>
                  </a:lnTo>
                  <a:lnTo>
                    <a:pt x="1007300" y="51943"/>
                  </a:lnTo>
                  <a:lnTo>
                    <a:pt x="993559" y="69507"/>
                  </a:lnTo>
                  <a:lnTo>
                    <a:pt x="976591" y="87668"/>
                  </a:lnTo>
                  <a:lnTo>
                    <a:pt x="973810" y="93319"/>
                  </a:lnTo>
                  <a:lnTo>
                    <a:pt x="973912" y="97637"/>
                  </a:lnTo>
                  <a:lnTo>
                    <a:pt x="977036" y="100164"/>
                  </a:lnTo>
                  <a:lnTo>
                    <a:pt x="1026845" y="100164"/>
                  </a:lnTo>
                  <a:lnTo>
                    <a:pt x="1027201" y="100063"/>
                  </a:lnTo>
                  <a:lnTo>
                    <a:pt x="1027493" y="99872"/>
                  </a:lnTo>
                  <a:lnTo>
                    <a:pt x="1027887" y="99669"/>
                  </a:lnTo>
                  <a:lnTo>
                    <a:pt x="1028192" y="99377"/>
                  </a:lnTo>
                  <a:lnTo>
                    <a:pt x="1028585" y="98475"/>
                  </a:lnTo>
                  <a:lnTo>
                    <a:pt x="1028776" y="97637"/>
                  </a:lnTo>
                  <a:lnTo>
                    <a:pt x="1028890" y="93319"/>
                  </a:lnTo>
                  <a:close/>
                </a:path>
                <a:path w="1314450" h="125094">
                  <a:moveTo>
                    <a:pt x="1061783" y="89547"/>
                  </a:moveTo>
                  <a:lnTo>
                    <a:pt x="1061237" y="87464"/>
                  </a:lnTo>
                  <a:lnTo>
                    <a:pt x="1060145" y="86474"/>
                  </a:lnTo>
                  <a:lnTo>
                    <a:pt x="1059154" y="85382"/>
                  </a:lnTo>
                  <a:lnTo>
                    <a:pt x="1057275" y="84836"/>
                  </a:lnTo>
                  <a:lnTo>
                    <a:pt x="1051712" y="84836"/>
                  </a:lnTo>
                  <a:lnTo>
                    <a:pt x="1049782" y="85382"/>
                  </a:lnTo>
                  <a:lnTo>
                    <a:pt x="1047597" y="87566"/>
                  </a:lnTo>
                  <a:lnTo>
                    <a:pt x="1047089" y="89547"/>
                  </a:lnTo>
                  <a:lnTo>
                    <a:pt x="1047051" y="96050"/>
                  </a:lnTo>
                  <a:lnTo>
                    <a:pt x="1047546" y="98183"/>
                  </a:lnTo>
                  <a:lnTo>
                    <a:pt x="1048537" y="99275"/>
                  </a:lnTo>
                  <a:lnTo>
                    <a:pt x="1049629" y="100266"/>
                  </a:lnTo>
                  <a:lnTo>
                    <a:pt x="1051560" y="100761"/>
                  </a:lnTo>
                  <a:lnTo>
                    <a:pt x="1057122" y="100761"/>
                  </a:lnTo>
                  <a:lnTo>
                    <a:pt x="1059053" y="100266"/>
                  </a:lnTo>
                  <a:lnTo>
                    <a:pt x="1060145" y="99275"/>
                  </a:lnTo>
                  <a:lnTo>
                    <a:pt x="1061237" y="98183"/>
                  </a:lnTo>
                  <a:lnTo>
                    <a:pt x="1061770" y="96050"/>
                  </a:lnTo>
                  <a:lnTo>
                    <a:pt x="1061783" y="89547"/>
                  </a:lnTo>
                  <a:close/>
                </a:path>
                <a:path w="1314450" h="125094">
                  <a:moveTo>
                    <a:pt x="1139444" y="72085"/>
                  </a:moveTo>
                  <a:lnTo>
                    <a:pt x="1139355" y="61366"/>
                  </a:lnTo>
                  <a:lnTo>
                    <a:pt x="1138796" y="57353"/>
                  </a:lnTo>
                  <a:lnTo>
                    <a:pt x="1137500" y="53289"/>
                  </a:lnTo>
                  <a:lnTo>
                    <a:pt x="1136319" y="49212"/>
                  </a:lnTo>
                  <a:lnTo>
                    <a:pt x="1134478" y="45745"/>
                  </a:lnTo>
                  <a:lnTo>
                    <a:pt x="1132509" y="43459"/>
                  </a:lnTo>
                  <a:lnTo>
                    <a:pt x="1129525" y="39992"/>
                  </a:lnTo>
                  <a:lnTo>
                    <a:pt x="1127556" y="38620"/>
                  </a:lnTo>
                  <a:lnTo>
                    <a:pt x="1127556" y="63360"/>
                  </a:lnTo>
                  <a:lnTo>
                    <a:pt x="1127442" y="73482"/>
                  </a:lnTo>
                  <a:lnTo>
                    <a:pt x="1127290" y="74714"/>
                  </a:lnTo>
                  <a:lnTo>
                    <a:pt x="1126756" y="76695"/>
                  </a:lnTo>
                  <a:lnTo>
                    <a:pt x="1125804" y="80568"/>
                  </a:lnTo>
                  <a:lnTo>
                    <a:pt x="1124661" y="83096"/>
                  </a:lnTo>
                  <a:lnTo>
                    <a:pt x="1121587" y="87363"/>
                  </a:lnTo>
                  <a:lnTo>
                    <a:pt x="1119593" y="89001"/>
                  </a:lnTo>
                  <a:lnTo>
                    <a:pt x="1117117" y="90195"/>
                  </a:lnTo>
                  <a:lnTo>
                    <a:pt x="1114742" y="91389"/>
                  </a:lnTo>
                  <a:lnTo>
                    <a:pt x="1111910" y="91986"/>
                  </a:lnTo>
                  <a:lnTo>
                    <a:pt x="1105065" y="91986"/>
                  </a:lnTo>
                  <a:lnTo>
                    <a:pt x="1089977" y="63360"/>
                  </a:lnTo>
                  <a:lnTo>
                    <a:pt x="1090282" y="60871"/>
                  </a:lnTo>
                  <a:lnTo>
                    <a:pt x="1105662" y="43459"/>
                  </a:lnTo>
                  <a:lnTo>
                    <a:pt x="1112507" y="43459"/>
                  </a:lnTo>
                  <a:lnTo>
                    <a:pt x="1115479" y="44107"/>
                  </a:lnTo>
                  <a:lnTo>
                    <a:pt x="1117866" y="45402"/>
                  </a:lnTo>
                  <a:lnTo>
                    <a:pt x="1120343" y="46685"/>
                  </a:lnTo>
                  <a:lnTo>
                    <a:pt x="1122273" y="48475"/>
                  </a:lnTo>
                  <a:lnTo>
                    <a:pt x="1123670" y="50761"/>
                  </a:lnTo>
                  <a:lnTo>
                    <a:pt x="1125054" y="52933"/>
                  </a:lnTo>
                  <a:lnTo>
                    <a:pt x="1126045" y="55524"/>
                  </a:lnTo>
                  <a:lnTo>
                    <a:pt x="1126642" y="58496"/>
                  </a:lnTo>
                  <a:lnTo>
                    <a:pt x="1127340" y="61366"/>
                  </a:lnTo>
                  <a:lnTo>
                    <a:pt x="1114437" y="34086"/>
                  </a:lnTo>
                  <a:lnTo>
                    <a:pt x="1104214" y="34086"/>
                  </a:lnTo>
                  <a:lnTo>
                    <a:pt x="1078128" y="63360"/>
                  </a:lnTo>
                  <a:lnTo>
                    <a:pt x="1078204" y="74117"/>
                  </a:lnTo>
                  <a:lnTo>
                    <a:pt x="1103122" y="101511"/>
                  </a:lnTo>
                  <a:lnTo>
                    <a:pt x="1113345" y="101511"/>
                  </a:lnTo>
                  <a:lnTo>
                    <a:pt x="1131430" y="91986"/>
                  </a:lnTo>
                  <a:lnTo>
                    <a:pt x="1134237" y="88760"/>
                  </a:lnTo>
                  <a:lnTo>
                    <a:pt x="1136218" y="85140"/>
                  </a:lnTo>
                  <a:lnTo>
                    <a:pt x="1138796" y="76695"/>
                  </a:lnTo>
                  <a:lnTo>
                    <a:pt x="1139444" y="72085"/>
                  </a:lnTo>
                  <a:close/>
                </a:path>
                <a:path w="1314450" h="125094">
                  <a:moveTo>
                    <a:pt x="1191882" y="37515"/>
                  </a:moveTo>
                  <a:lnTo>
                    <a:pt x="1191615" y="36766"/>
                  </a:lnTo>
                  <a:lnTo>
                    <a:pt x="1191374" y="36271"/>
                  </a:lnTo>
                  <a:lnTo>
                    <a:pt x="1191183" y="36068"/>
                  </a:lnTo>
                  <a:lnTo>
                    <a:pt x="1190879" y="35877"/>
                  </a:lnTo>
                  <a:lnTo>
                    <a:pt x="1190688" y="35572"/>
                  </a:lnTo>
                  <a:lnTo>
                    <a:pt x="1190244" y="35331"/>
                  </a:lnTo>
                  <a:lnTo>
                    <a:pt x="1189545" y="35128"/>
                  </a:lnTo>
                  <a:lnTo>
                    <a:pt x="1188948" y="34925"/>
                  </a:lnTo>
                  <a:lnTo>
                    <a:pt x="1188199" y="34734"/>
                  </a:lnTo>
                  <a:lnTo>
                    <a:pt x="1186522" y="34340"/>
                  </a:lnTo>
                  <a:lnTo>
                    <a:pt x="1185722" y="34239"/>
                  </a:lnTo>
                  <a:lnTo>
                    <a:pt x="1184935" y="34239"/>
                  </a:lnTo>
                  <a:lnTo>
                    <a:pt x="1184236" y="34137"/>
                  </a:lnTo>
                  <a:lnTo>
                    <a:pt x="1183589" y="34086"/>
                  </a:lnTo>
                  <a:lnTo>
                    <a:pt x="1181709" y="34086"/>
                  </a:lnTo>
                  <a:lnTo>
                    <a:pt x="1180414" y="34290"/>
                  </a:lnTo>
                  <a:lnTo>
                    <a:pt x="1179131" y="34683"/>
                  </a:lnTo>
                  <a:lnTo>
                    <a:pt x="1177836" y="34975"/>
                  </a:lnTo>
                  <a:lnTo>
                    <a:pt x="1166177" y="45999"/>
                  </a:lnTo>
                  <a:lnTo>
                    <a:pt x="1166139" y="36664"/>
                  </a:lnTo>
                  <a:lnTo>
                    <a:pt x="1166025" y="36474"/>
                  </a:lnTo>
                  <a:lnTo>
                    <a:pt x="1165885" y="36322"/>
                  </a:lnTo>
                  <a:lnTo>
                    <a:pt x="1165783" y="36017"/>
                  </a:lnTo>
                  <a:lnTo>
                    <a:pt x="1165529" y="35775"/>
                  </a:lnTo>
                  <a:lnTo>
                    <a:pt x="1165136" y="35572"/>
                  </a:lnTo>
                  <a:lnTo>
                    <a:pt x="1164844" y="35382"/>
                  </a:lnTo>
                  <a:lnTo>
                    <a:pt x="1164348" y="35229"/>
                  </a:lnTo>
                  <a:lnTo>
                    <a:pt x="1163053" y="35026"/>
                  </a:lnTo>
                  <a:lnTo>
                    <a:pt x="1162215" y="34975"/>
                  </a:lnTo>
                  <a:lnTo>
                    <a:pt x="1160132" y="34975"/>
                  </a:lnTo>
                  <a:lnTo>
                    <a:pt x="1156131" y="36474"/>
                  </a:lnTo>
                  <a:lnTo>
                    <a:pt x="1156208" y="99428"/>
                  </a:lnTo>
                  <a:lnTo>
                    <a:pt x="1160627" y="100609"/>
                  </a:lnTo>
                  <a:lnTo>
                    <a:pt x="1162799" y="100609"/>
                  </a:lnTo>
                  <a:lnTo>
                    <a:pt x="1167371" y="58051"/>
                  </a:lnTo>
                  <a:lnTo>
                    <a:pt x="1168958" y="55562"/>
                  </a:lnTo>
                  <a:lnTo>
                    <a:pt x="1170393" y="53479"/>
                  </a:lnTo>
                  <a:lnTo>
                    <a:pt x="1171689" y="51803"/>
                  </a:lnTo>
                  <a:lnTo>
                    <a:pt x="1172972" y="50012"/>
                  </a:lnTo>
                  <a:lnTo>
                    <a:pt x="1174216" y="48628"/>
                  </a:lnTo>
                  <a:lnTo>
                    <a:pt x="1176693" y="46532"/>
                  </a:lnTo>
                  <a:lnTo>
                    <a:pt x="1177569" y="45999"/>
                  </a:lnTo>
                  <a:lnTo>
                    <a:pt x="1177886" y="45796"/>
                  </a:lnTo>
                  <a:lnTo>
                    <a:pt x="1178979" y="45402"/>
                  </a:lnTo>
                  <a:lnTo>
                    <a:pt x="1180071" y="44907"/>
                  </a:lnTo>
                  <a:lnTo>
                    <a:pt x="1181163" y="44653"/>
                  </a:lnTo>
                  <a:lnTo>
                    <a:pt x="1183246" y="44653"/>
                  </a:lnTo>
                  <a:lnTo>
                    <a:pt x="1184135" y="44754"/>
                  </a:lnTo>
                  <a:lnTo>
                    <a:pt x="1185722" y="45148"/>
                  </a:lnTo>
                  <a:lnTo>
                    <a:pt x="1186421" y="45351"/>
                  </a:lnTo>
                  <a:lnTo>
                    <a:pt x="1187018" y="45542"/>
                  </a:lnTo>
                  <a:lnTo>
                    <a:pt x="1187704" y="45745"/>
                  </a:lnTo>
                  <a:lnTo>
                    <a:pt x="1188300" y="45948"/>
                  </a:lnTo>
                  <a:lnTo>
                    <a:pt x="1188796" y="46139"/>
                  </a:lnTo>
                  <a:lnTo>
                    <a:pt x="1189393" y="46342"/>
                  </a:lnTo>
                  <a:lnTo>
                    <a:pt x="1189888" y="46443"/>
                  </a:lnTo>
                  <a:lnTo>
                    <a:pt x="1190586" y="46443"/>
                  </a:lnTo>
                  <a:lnTo>
                    <a:pt x="1190828" y="46342"/>
                  </a:lnTo>
                  <a:lnTo>
                    <a:pt x="1191183" y="45999"/>
                  </a:lnTo>
                  <a:lnTo>
                    <a:pt x="1191310" y="45796"/>
                  </a:lnTo>
                  <a:lnTo>
                    <a:pt x="1191526" y="45148"/>
                  </a:lnTo>
                  <a:lnTo>
                    <a:pt x="1191653" y="44907"/>
                  </a:lnTo>
                  <a:lnTo>
                    <a:pt x="1191717" y="44653"/>
                  </a:lnTo>
                  <a:lnTo>
                    <a:pt x="1191780" y="44310"/>
                  </a:lnTo>
                  <a:lnTo>
                    <a:pt x="1191882" y="37515"/>
                  </a:lnTo>
                  <a:close/>
                </a:path>
                <a:path w="1314450" h="125094">
                  <a:moveTo>
                    <a:pt x="1313942" y="109245"/>
                  </a:moveTo>
                  <a:lnTo>
                    <a:pt x="1274152" y="109245"/>
                  </a:lnTo>
                  <a:lnTo>
                    <a:pt x="1312710" y="3581"/>
                  </a:lnTo>
                  <a:lnTo>
                    <a:pt x="1312900" y="2984"/>
                  </a:lnTo>
                  <a:lnTo>
                    <a:pt x="1312113" y="901"/>
                  </a:lnTo>
                  <a:lnTo>
                    <a:pt x="1311719" y="596"/>
                  </a:lnTo>
                  <a:lnTo>
                    <a:pt x="1311173" y="406"/>
                  </a:lnTo>
                  <a:lnTo>
                    <a:pt x="1310474" y="304"/>
                  </a:lnTo>
                  <a:lnTo>
                    <a:pt x="1309776" y="101"/>
                  </a:lnTo>
                  <a:lnTo>
                    <a:pt x="1308836" y="0"/>
                  </a:lnTo>
                  <a:lnTo>
                    <a:pt x="1306753" y="0"/>
                  </a:lnTo>
                  <a:lnTo>
                    <a:pt x="1305953" y="50"/>
                  </a:lnTo>
                  <a:lnTo>
                    <a:pt x="1305267" y="152"/>
                  </a:lnTo>
                  <a:lnTo>
                    <a:pt x="1304569" y="152"/>
                  </a:lnTo>
                  <a:lnTo>
                    <a:pt x="1303972" y="254"/>
                  </a:lnTo>
                  <a:lnTo>
                    <a:pt x="1303083" y="647"/>
                  </a:lnTo>
                  <a:lnTo>
                    <a:pt x="1302740" y="952"/>
                  </a:lnTo>
                  <a:lnTo>
                    <a:pt x="1302435" y="1346"/>
                  </a:lnTo>
                  <a:lnTo>
                    <a:pt x="1302143" y="1638"/>
                  </a:lnTo>
                  <a:lnTo>
                    <a:pt x="1301889" y="2082"/>
                  </a:lnTo>
                  <a:lnTo>
                    <a:pt x="1262837" y="109245"/>
                  </a:lnTo>
                  <a:lnTo>
                    <a:pt x="1254798" y="109245"/>
                  </a:lnTo>
                  <a:lnTo>
                    <a:pt x="1255306" y="107010"/>
                  </a:lnTo>
                  <a:lnTo>
                    <a:pt x="1255229" y="100914"/>
                  </a:lnTo>
                  <a:lnTo>
                    <a:pt x="1254785" y="99021"/>
                  </a:lnTo>
                  <a:lnTo>
                    <a:pt x="1253769" y="97193"/>
                  </a:lnTo>
                  <a:lnTo>
                    <a:pt x="1253058" y="95707"/>
                  </a:lnTo>
                  <a:lnTo>
                    <a:pt x="1244015" y="89065"/>
                  </a:lnTo>
                  <a:lnTo>
                    <a:pt x="1244015" y="102057"/>
                  </a:lnTo>
                  <a:lnTo>
                    <a:pt x="1243965" y="106464"/>
                  </a:lnTo>
                  <a:lnTo>
                    <a:pt x="1243723" y="107708"/>
                  </a:lnTo>
                  <a:lnTo>
                    <a:pt x="1243063" y="109245"/>
                  </a:lnTo>
                  <a:lnTo>
                    <a:pt x="1208938" y="109245"/>
                  </a:lnTo>
                  <a:lnTo>
                    <a:pt x="1216190" y="95707"/>
                  </a:lnTo>
                  <a:lnTo>
                    <a:pt x="1232115" y="96291"/>
                  </a:lnTo>
                  <a:lnTo>
                    <a:pt x="1235786" y="96393"/>
                  </a:lnTo>
                  <a:lnTo>
                    <a:pt x="1238656" y="97193"/>
                  </a:lnTo>
                  <a:lnTo>
                    <a:pt x="1240739" y="98679"/>
                  </a:lnTo>
                  <a:lnTo>
                    <a:pt x="1242923" y="100063"/>
                  </a:lnTo>
                  <a:lnTo>
                    <a:pt x="1244015" y="102057"/>
                  </a:lnTo>
                  <a:lnTo>
                    <a:pt x="1244015" y="89065"/>
                  </a:lnTo>
                  <a:lnTo>
                    <a:pt x="1242682" y="88709"/>
                  </a:lnTo>
                  <a:lnTo>
                    <a:pt x="1240193" y="87909"/>
                  </a:lnTo>
                  <a:lnTo>
                    <a:pt x="1237424" y="87464"/>
                  </a:lnTo>
                  <a:lnTo>
                    <a:pt x="1215936" y="86677"/>
                  </a:lnTo>
                  <a:lnTo>
                    <a:pt x="1213954" y="86131"/>
                  </a:lnTo>
                  <a:lnTo>
                    <a:pt x="1212545" y="85178"/>
                  </a:lnTo>
                  <a:lnTo>
                    <a:pt x="1210983" y="84048"/>
                  </a:lnTo>
                  <a:lnTo>
                    <a:pt x="1210233" y="82702"/>
                  </a:lnTo>
                  <a:lnTo>
                    <a:pt x="1210233" y="79730"/>
                  </a:lnTo>
                  <a:lnTo>
                    <a:pt x="1210487" y="78536"/>
                  </a:lnTo>
                  <a:lnTo>
                    <a:pt x="1211580" y="76454"/>
                  </a:lnTo>
                  <a:lnTo>
                    <a:pt x="1212265" y="75514"/>
                  </a:lnTo>
                  <a:lnTo>
                    <a:pt x="1213065" y="74714"/>
                  </a:lnTo>
                  <a:lnTo>
                    <a:pt x="1214247" y="75704"/>
                  </a:lnTo>
                  <a:lnTo>
                    <a:pt x="1215986" y="76555"/>
                  </a:lnTo>
                  <a:lnTo>
                    <a:pt x="1218272" y="77241"/>
                  </a:lnTo>
                  <a:lnTo>
                    <a:pt x="1220558" y="77838"/>
                  </a:lnTo>
                  <a:lnTo>
                    <a:pt x="1222933" y="78143"/>
                  </a:lnTo>
                  <a:lnTo>
                    <a:pt x="1228991" y="78143"/>
                  </a:lnTo>
                  <a:lnTo>
                    <a:pt x="1242529" y="72339"/>
                  </a:lnTo>
                  <a:lnTo>
                    <a:pt x="1244714" y="70446"/>
                  </a:lnTo>
                  <a:lnTo>
                    <a:pt x="1245387" y="69507"/>
                  </a:lnTo>
                  <a:lnTo>
                    <a:pt x="1246352" y="68173"/>
                  </a:lnTo>
                  <a:lnTo>
                    <a:pt x="1247076" y="66382"/>
                  </a:lnTo>
                  <a:lnTo>
                    <a:pt x="1248638" y="62712"/>
                  </a:lnTo>
                  <a:lnTo>
                    <a:pt x="1249210" y="59639"/>
                  </a:lnTo>
                  <a:lnTo>
                    <a:pt x="1249222" y="53886"/>
                  </a:lnTo>
                  <a:lnTo>
                    <a:pt x="1248879" y="51841"/>
                  </a:lnTo>
                  <a:lnTo>
                    <a:pt x="1248219" y="49961"/>
                  </a:lnTo>
                  <a:lnTo>
                    <a:pt x="1247584" y="47879"/>
                  </a:lnTo>
                  <a:lnTo>
                    <a:pt x="1246505" y="46037"/>
                  </a:lnTo>
                  <a:lnTo>
                    <a:pt x="1244917" y="44361"/>
                  </a:lnTo>
                  <a:lnTo>
                    <a:pt x="1254391" y="44361"/>
                  </a:lnTo>
                  <a:lnTo>
                    <a:pt x="1255890" y="38201"/>
                  </a:lnTo>
                  <a:lnTo>
                    <a:pt x="1255725" y="37261"/>
                  </a:lnTo>
                  <a:lnTo>
                    <a:pt x="1255331" y="36474"/>
                  </a:lnTo>
                  <a:lnTo>
                    <a:pt x="1255026" y="35674"/>
                  </a:lnTo>
                  <a:lnTo>
                    <a:pt x="1254480" y="35280"/>
                  </a:lnTo>
                  <a:lnTo>
                    <a:pt x="1238364" y="35280"/>
                  </a:lnTo>
                  <a:lnTo>
                    <a:pt x="1238364" y="57899"/>
                  </a:lnTo>
                  <a:lnTo>
                    <a:pt x="1238110" y="59639"/>
                  </a:lnTo>
                  <a:lnTo>
                    <a:pt x="1231074" y="68465"/>
                  </a:lnTo>
                  <a:lnTo>
                    <a:pt x="1229487" y="69164"/>
                  </a:lnTo>
                  <a:lnTo>
                    <a:pt x="1227594" y="69507"/>
                  </a:lnTo>
                  <a:lnTo>
                    <a:pt x="1221244" y="69507"/>
                  </a:lnTo>
                  <a:lnTo>
                    <a:pt x="1218018" y="68364"/>
                  </a:lnTo>
                  <a:lnTo>
                    <a:pt x="1215745" y="66090"/>
                  </a:lnTo>
                  <a:lnTo>
                    <a:pt x="1213459" y="63703"/>
                  </a:lnTo>
                  <a:lnTo>
                    <a:pt x="1212316" y="60477"/>
                  </a:lnTo>
                  <a:lnTo>
                    <a:pt x="1212430" y="53886"/>
                  </a:lnTo>
                  <a:lnTo>
                    <a:pt x="1219466" y="43903"/>
                  </a:lnTo>
                  <a:lnTo>
                    <a:pt x="1221054" y="43116"/>
                  </a:lnTo>
                  <a:lnTo>
                    <a:pt x="1222933" y="42722"/>
                  </a:lnTo>
                  <a:lnTo>
                    <a:pt x="1229385" y="42722"/>
                  </a:lnTo>
                  <a:lnTo>
                    <a:pt x="1232662" y="43903"/>
                  </a:lnTo>
                  <a:lnTo>
                    <a:pt x="1237221" y="48666"/>
                  </a:lnTo>
                  <a:lnTo>
                    <a:pt x="1238326" y="51841"/>
                  </a:lnTo>
                  <a:lnTo>
                    <a:pt x="1238364" y="57899"/>
                  </a:lnTo>
                  <a:lnTo>
                    <a:pt x="1238364" y="35280"/>
                  </a:lnTo>
                  <a:lnTo>
                    <a:pt x="1235087" y="35280"/>
                  </a:lnTo>
                  <a:lnTo>
                    <a:pt x="1233703" y="34975"/>
                  </a:lnTo>
                  <a:lnTo>
                    <a:pt x="1232217" y="34734"/>
                  </a:lnTo>
                  <a:lnTo>
                    <a:pt x="1229042" y="34340"/>
                  </a:lnTo>
                  <a:lnTo>
                    <a:pt x="1227302" y="34239"/>
                  </a:lnTo>
                  <a:lnTo>
                    <a:pt x="1221943" y="34239"/>
                  </a:lnTo>
                  <a:lnTo>
                    <a:pt x="1208303" y="40182"/>
                  </a:lnTo>
                  <a:lnTo>
                    <a:pt x="1206220" y="42075"/>
                  </a:lnTo>
                  <a:lnTo>
                    <a:pt x="1204620" y="44361"/>
                  </a:lnTo>
                  <a:lnTo>
                    <a:pt x="1202194" y="49961"/>
                  </a:lnTo>
                  <a:lnTo>
                    <a:pt x="1201635" y="52933"/>
                  </a:lnTo>
                  <a:lnTo>
                    <a:pt x="1201750" y="60477"/>
                  </a:lnTo>
                  <a:lnTo>
                    <a:pt x="1206220" y="69951"/>
                  </a:lnTo>
                  <a:lnTo>
                    <a:pt x="1204531" y="71640"/>
                  </a:lnTo>
                  <a:lnTo>
                    <a:pt x="1200264" y="80416"/>
                  </a:lnTo>
                  <a:lnTo>
                    <a:pt x="1200264" y="85178"/>
                  </a:lnTo>
                  <a:lnTo>
                    <a:pt x="1206817" y="93027"/>
                  </a:lnTo>
                  <a:lnTo>
                    <a:pt x="1205318" y="94208"/>
                  </a:lnTo>
                  <a:lnTo>
                    <a:pt x="1204036" y="95402"/>
                  </a:lnTo>
                  <a:lnTo>
                    <a:pt x="1203210" y="96291"/>
                  </a:lnTo>
                  <a:lnTo>
                    <a:pt x="1201851" y="97688"/>
                  </a:lnTo>
                  <a:lnTo>
                    <a:pt x="1197991" y="106222"/>
                  </a:lnTo>
                  <a:lnTo>
                    <a:pt x="1198029" y="109245"/>
                  </a:lnTo>
                  <a:lnTo>
                    <a:pt x="675335" y="109245"/>
                  </a:lnTo>
                  <a:lnTo>
                    <a:pt x="675843" y="107010"/>
                  </a:lnTo>
                  <a:lnTo>
                    <a:pt x="675754" y="100914"/>
                  </a:lnTo>
                  <a:lnTo>
                    <a:pt x="675322" y="99021"/>
                  </a:lnTo>
                  <a:lnTo>
                    <a:pt x="674306" y="97193"/>
                  </a:lnTo>
                  <a:lnTo>
                    <a:pt x="673582" y="95707"/>
                  </a:lnTo>
                  <a:lnTo>
                    <a:pt x="664552" y="89065"/>
                  </a:lnTo>
                  <a:lnTo>
                    <a:pt x="664552" y="102057"/>
                  </a:lnTo>
                  <a:lnTo>
                    <a:pt x="664502" y="106464"/>
                  </a:lnTo>
                  <a:lnTo>
                    <a:pt x="664260" y="107708"/>
                  </a:lnTo>
                  <a:lnTo>
                    <a:pt x="663600" y="109245"/>
                  </a:lnTo>
                  <a:lnTo>
                    <a:pt x="629475" y="109245"/>
                  </a:lnTo>
                  <a:lnTo>
                    <a:pt x="636727" y="95707"/>
                  </a:lnTo>
                  <a:lnTo>
                    <a:pt x="652640" y="96291"/>
                  </a:lnTo>
                  <a:lnTo>
                    <a:pt x="656323" y="96393"/>
                  </a:lnTo>
                  <a:lnTo>
                    <a:pt x="659193" y="97193"/>
                  </a:lnTo>
                  <a:lnTo>
                    <a:pt x="661276" y="98679"/>
                  </a:lnTo>
                  <a:lnTo>
                    <a:pt x="663460" y="100063"/>
                  </a:lnTo>
                  <a:lnTo>
                    <a:pt x="664552" y="102057"/>
                  </a:lnTo>
                  <a:lnTo>
                    <a:pt x="664552" y="89065"/>
                  </a:lnTo>
                  <a:lnTo>
                    <a:pt x="663219" y="88709"/>
                  </a:lnTo>
                  <a:lnTo>
                    <a:pt x="660730" y="87909"/>
                  </a:lnTo>
                  <a:lnTo>
                    <a:pt x="657948" y="87464"/>
                  </a:lnTo>
                  <a:lnTo>
                    <a:pt x="636473" y="86677"/>
                  </a:lnTo>
                  <a:lnTo>
                    <a:pt x="634492" y="86131"/>
                  </a:lnTo>
                  <a:lnTo>
                    <a:pt x="633069" y="85178"/>
                  </a:lnTo>
                  <a:lnTo>
                    <a:pt x="631507" y="84048"/>
                  </a:lnTo>
                  <a:lnTo>
                    <a:pt x="630770" y="82702"/>
                  </a:lnTo>
                  <a:lnTo>
                    <a:pt x="630770" y="79730"/>
                  </a:lnTo>
                  <a:lnTo>
                    <a:pt x="631012" y="78536"/>
                  </a:lnTo>
                  <a:lnTo>
                    <a:pt x="632104" y="76454"/>
                  </a:lnTo>
                  <a:lnTo>
                    <a:pt x="632802" y="75514"/>
                  </a:lnTo>
                  <a:lnTo>
                    <a:pt x="633590" y="74714"/>
                  </a:lnTo>
                  <a:lnTo>
                    <a:pt x="634784" y="75704"/>
                  </a:lnTo>
                  <a:lnTo>
                    <a:pt x="636524" y="76555"/>
                  </a:lnTo>
                  <a:lnTo>
                    <a:pt x="638810" y="77241"/>
                  </a:lnTo>
                  <a:lnTo>
                    <a:pt x="641083" y="77838"/>
                  </a:lnTo>
                  <a:lnTo>
                    <a:pt x="643470" y="78143"/>
                  </a:lnTo>
                  <a:lnTo>
                    <a:pt x="649516" y="78143"/>
                  </a:lnTo>
                  <a:lnTo>
                    <a:pt x="652741" y="77647"/>
                  </a:lnTo>
                  <a:lnTo>
                    <a:pt x="658495" y="75653"/>
                  </a:lnTo>
                  <a:lnTo>
                    <a:pt x="660120" y="74714"/>
                  </a:lnTo>
                  <a:lnTo>
                    <a:pt x="660984" y="74218"/>
                  </a:lnTo>
                  <a:lnTo>
                    <a:pt x="663067" y="72339"/>
                  </a:lnTo>
                  <a:lnTo>
                    <a:pt x="665251" y="70446"/>
                  </a:lnTo>
                  <a:lnTo>
                    <a:pt x="665924" y="69507"/>
                  </a:lnTo>
                  <a:lnTo>
                    <a:pt x="666889" y="68173"/>
                  </a:lnTo>
                  <a:lnTo>
                    <a:pt x="667613" y="66382"/>
                  </a:lnTo>
                  <a:lnTo>
                    <a:pt x="669163" y="62712"/>
                  </a:lnTo>
                  <a:lnTo>
                    <a:pt x="669747" y="59639"/>
                  </a:lnTo>
                  <a:lnTo>
                    <a:pt x="669759" y="53886"/>
                  </a:lnTo>
                  <a:lnTo>
                    <a:pt x="669417" y="51841"/>
                  </a:lnTo>
                  <a:lnTo>
                    <a:pt x="668756" y="49961"/>
                  </a:lnTo>
                  <a:lnTo>
                    <a:pt x="668121" y="47879"/>
                  </a:lnTo>
                  <a:lnTo>
                    <a:pt x="667029" y="46037"/>
                  </a:lnTo>
                  <a:lnTo>
                    <a:pt x="665441" y="44361"/>
                  </a:lnTo>
                  <a:lnTo>
                    <a:pt x="674916" y="44361"/>
                  </a:lnTo>
                  <a:lnTo>
                    <a:pt x="675462" y="44005"/>
                  </a:lnTo>
                  <a:lnTo>
                    <a:pt x="676198" y="42722"/>
                  </a:lnTo>
                  <a:lnTo>
                    <a:pt x="676351" y="42075"/>
                  </a:lnTo>
                  <a:lnTo>
                    <a:pt x="676427" y="38201"/>
                  </a:lnTo>
                  <a:lnTo>
                    <a:pt x="676262" y="37261"/>
                  </a:lnTo>
                  <a:lnTo>
                    <a:pt x="675868" y="36474"/>
                  </a:lnTo>
                  <a:lnTo>
                    <a:pt x="675563" y="35674"/>
                  </a:lnTo>
                  <a:lnTo>
                    <a:pt x="675017" y="35280"/>
                  </a:lnTo>
                  <a:lnTo>
                    <a:pt x="658901" y="35280"/>
                  </a:lnTo>
                  <a:lnTo>
                    <a:pt x="658901" y="57899"/>
                  </a:lnTo>
                  <a:lnTo>
                    <a:pt x="658647" y="59639"/>
                  </a:lnTo>
                  <a:lnTo>
                    <a:pt x="651598" y="68465"/>
                  </a:lnTo>
                  <a:lnTo>
                    <a:pt x="650011" y="69164"/>
                  </a:lnTo>
                  <a:lnTo>
                    <a:pt x="648131" y="69507"/>
                  </a:lnTo>
                  <a:lnTo>
                    <a:pt x="641781" y="69507"/>
                  </a:lnTo>
                  <a:lnTo>
                    <a:pt x="638556" y="68364"/>
                  </a:lnTo>
                  <a:lnTo>
                    <a:pt x="636270" y="66090"/>
                  </a:lnTo>
                  <a:lnTo>
                    <a:pt x="633996" y="63703"/>
                  </a:lnTo>
                  <a:lnTo>
                    <a:pt x="632853" y="60477"/>
                  </a:lnTo>
                  <a:lnTo>
                    <a:pt x="632968" y="53886"/>
                  </a:lnTo>
                  <a:lnTo>
                    <a:pt x="639991" y="43903"/>
                  </a:lnTo>
                  <a:lnTo>
                    <a:pt x="641578" y="43116"/>
                  </a:lnTo>
                  <a:lnTo>
                    <a:pt x="643470" y="42722"/>
                  </a:lnTo>
                  <a:lnTo>
                    <a:pt x="649922" y="42722"/>
                  </a:lnTo>
                  <a:lnTo>
                    <a:pt x="653186" y="43903"/>
                  </a:lnTo>
                  <a:lnTo>
                    <a:pt x="657758" y="48666"/>
                  </a:lnTo>
                  <a:lnTo>
                    <a:pt x="658863" y="51841"/>
                  </a:lnTo>
                  <a:lnTo>
                    <a:pt x="658901" y="57899"/>
                  </a:lnTo>
                  <a:lnTo>
                    <a:pt x="658901" y="35280"/>
                  </a:lnTo>
                  <a:lnTo>
                    <a:pt x="655624" y="35280"/>
                  </a:lnTo>
                  <a:lnTo>
                    <a:pt x="654227" y="34975"/>
                  </a:lnTo>
                  <a:lnTo>
                    <a:pt x="652741" y="34734"/>
                  </a:lnTo>
                  <a:lnTo>
                    <a:pt x="649566" y="34340"/>
                  </a:lnTo>
                  <a:lnTo>
                    <a:pt x="647839" y="34239"/>
                  </a:lnTo>
                  <a:lnTo>
                    <a:pt x="642480" y="34239"/>
                  </a:lnTo>
                  <a:lnTo>
                    <a:pt x="628827" y="40182"/>
                  </a:lnTo>
                  <a:lnTo>
                    <a:pt x="626745" y="42075"/>
                  </a:lnTo>
                  <a:lnTo>
                    <a:pt x="625144" y="44361"/>
                  </a:lnTo>
                  <a:lnTo>
                    <a:pt x="622731" y="49961"/>
                  </a:lnTo>
                  <a:lnTo>
                    <a:pt x="622160" y="52933"/>
                  </a:lnTo>
                  <a:lnTo>
                    <a:pt x="622287" y="60477"/>
                  </a:lnTo>
                  <a:lnTo>
                    <a:pt x="626745" y="69951"/>
                  </a:lnTo>
                  <a:lnTo>
                    <a:pt x="625068" y="71640"/>
                  </a:lnTo>
                  <a:lnTo>
                    <a:pt x="620801" y="80416"/>
                  </a:lnTo>
                  <a:lnTo>
                    <a:pt x="620801" y="85178"/>
                  </a:lnTo>
                  <a:lnTo>
                    <a:pt x="627341" y="93027"/>
                  </a:lnTo>
                  <a:lnTo>
                    <a:pt x="625856" y="94208"/>
                  </a:lnTo>
                  <a:lnTo>
                    <a:pt x="624573" y="95402"/>
                  </a:lnTo>
                  <a:lnTo>
                    <a:pt x="623747" y="96291"/>
                  </a:lnTo>
                  <a:lnTo>
                    <a:pt x="622388" y="97688"/>
                  </a:lnTo>
                  <a:lnTo>
                    <a:pt x="618528" y="106222"/>
                  </a:lnTo>
                  <a:lnTo>
                    <a:pt x="618566" y="109245"/>
                  </a:lnTo>
                  <a:lnTo>
                    <a:pt x="345617" y="109245"/>
                  </a:lnTo>
                  <a:lnTo>
                    <a:pt x="384175" y="3581"/>
                  </a:lnTo>
                  <a:lnTo>
                    <a:pt x="384365" y="2984"/>
                  </a:lnTo>
                  <a:lnTo>
                    <a:pt x="384352" y="2082"/>
                  </a:lnTo>
                  <a:lnTo>
                    <a:pt x="384263" y="1638"/>
                  </a:lnTo>
                  <a:lnTo>
                    <a:pt x="384149" y="1346"/>
                  </a:lnTo>
                  <a:lnTo>
                    <a:pt x="383971" y="1092"/>
                  </a:lnTo>
                  <a:lnTo>
                    <a:pt x="383578" y="901"/>
                  </a:lnTo>
                  <a:lnTo>
                    <a:pt x="383171" y="596"/>
                  </a:lnTo>
                  <a:lnTo>
                    <a:pt x="382625" y="406"/>
                  </a:lnTo>
                  <a:lnTo>
                    <a:pt x="381939" y="304"/>
                  </a:lnTo>
                  <a:lnTo>
                    <a:pt x="381241" y="101"/>
                  </a:lnTo>
                  <a:lnTo>
                    <a:pt x="380301" y="0"/>
                  </a:lnTo>
                  <a:lnTo>
                    <a:pt x="378218" y="0"/>
                  </a:lnTo>
                  <a:lnTo>
                    <a:pt x="377418" y="50"/>
                  </a:lnTo>
                  <a:lnTo>
                    <a:pt x="376732" y="152"/>
                  </a:lnTo>
                  <a:lnTo>
                    <a:pt x="376034" y="152"/>
                  </a:lnTo>
                  <a:lnTo>
                    <a:pt x="375437" y="254"/>
                  </a:lnTo>
                  <a:lnTo>
                    <a:pt x="374548" y="647"/>
                  </a:lnTo>
                  <a:lnTo>
                    <a:pt x="374192" y="952"/>
                  </a:lnTo>
                  <a:lnTo>
                    <a:pt x="373900" y="1346"/>
                  </a:lnTo>
                  <a:lnTo>
                    <a:pt x="373608" y="1638"/>
                  </a:lnTo>
                  <a:lnTo>
                    <a:pt x="373354" y="2082"/>
                  </a:lnTo>
                  <a:lnTo>
                    <a:pt x="334302" y="109245"/>
                  </a:lnTo>
                  <a:lnTo>
                    <a:pt x="291693" y="109245"/>
                  </a:lnTo>
                  <a:lnTo>
                    <a:pt x="330250" y="3581"/>
                  </a:lnTo>
                  <a:lnTo>
                    <a:pt x="330454" y="2984"/>
                  </a:lnTo>
                  <a:lnTo>
                    <a:pt x="330428" y="2082"/>
                  </a:lnTo>
                  <a:lnTo>
                    <a:pt x="330339" y="1638"/>
                  </a:lnTo>
                  <a:lnTo>
                    <a:pt x="330225" y="1346"/>
                  </a:lnTo>
                  <a:lnTo>
                    <a:pt x="330047" y="1092"/>
                  </a:lnTo>
                  <a:lnTo>
                    <a:pt x="329653" y="901"/>
                  </a:lnTo>
                  <a:lnTo>
                    <a:pt x="329260" y="596"/>
                  </a:lnTo>
                  <a:lnTo>
                    <a:pt x="328714" y="406"/>
                  </a:lnTo>
                  <a:lnTo>
                    <a:pt x="328015" y="304"/>
                  </a:lnTo>
                  <a:lnTo>
                    <a:pt x="327329" y="101"/>
                  </a:lnTo>
                  <a:lnTo>
                    <a:pt x="326377" y="0"/>
                  </a:lnTo>
                  <a:lnTo>
                    <a:pt x="324294" y="0"/>
                  </a:lnTo>
                  <a:lnTo>
                    <a:pt x="323507" y="50"/>
                  </a:lnTo>
                  <a:lnTo>
                    <a:pt x="322808" y="152"/>
                  </a:lnTo>
                  <a:lnTo>
                    <a:pt x="322110" y="152"/>
                  </a:lnTo>
                  <a:lnTo>
                    <a:pt x="321525" y="254"/>
                  </a:lnTo>
                  <a:lnTo>
                    <a:pt x="320624" y="647"/>
                  </a:lnTo>
                  <a:lnTo>
                    <a:pt x="320281" y="952"/>
                  </a:lnTo>
                  <a:lnTo>
                    <a:pt x="319976" y="1346"/>
                  </a:lnTo>
                  <a:lnTo>
                    <a:pt x="319684" y="1638"/>
                  </a:lnTo>
                  <a:lnTo>
                    <a:pt x="319430" y="2082"/>
                  </a:lnTo>
                  <a:lnTo>
                    <a:pt x="280390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20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33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54" y="61963"/>
                  </a:lnTo>
                  <a:lnTo>
                    <a:pt x="233248" y="58153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18" y="72186"/>
                  </a:lnTo>
                  <a:lnTo>
                    <a:pt x="221640" y="73875"/>
                  </a:lnTo>
                  <a:lnTo>
                    <a:pt x="220446" y="79425"/>
                  </a:lnTo>
                  <a:lnTo>
                    <a:pt x="219506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89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85" y="53479"/>
                  </a:lnTo>
                  <a:lnTo>
                    <a:pt x="192074" y="51650"/>
                  </a:lnTo>
                  <a:lnTo>
                    <a:pt x="193598" y="50215"/>
                  </a:lnTo>
                  <a:lnTo>
                    <a:pt x="195249" y="48577"/>
                  </a:lnTo>
                  <a:lnTo>
                    <a:pt x="196735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53" y="44754"/>
                  </a:lnTo>
                  <a:lnTo>
                    <a:pt x="203822" y="43954"/>
                  </a:lnTo>
                  <a:lnTo>
                    <a:pt x="205270" y="43764"/>
                  </a:lnTo>
                  <a:lnTo>
                    <a:pt x="209626" y="43764"/>
                  </a:lnTo>
                  <a:lnTo>
                    <a:pt x="212064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91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908" y="34086"/>
                  </a:lnTo>
                  <a:lnTo>
                    <a:pt x="204914" y="34340"/>
                  </a:lnTo>
                  <a:lnTo>
                    <a:pt x="203034" y="34836"/>
                  </a:lnTo>
                  <a:lnTo>
                    <a:pt x="201244" y="35229"/>
                  </a:lnTo>
                  <a:lnTo>
                    <a:pt x="199466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15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74" y="35382"/>
                  </a:lnTo>
                  <a:lnTo>
                    <a:pt x="185178" y="35229"/>
                  </a:lnTo>
                  <a:lnTo>
                    <a:pt x="183984" y="35026"/>
                  </a:lnTo>
                  <a:lnTo>
                    <a:pt x="183184" y="34975"/>
                  </a:lnTo>
                  <a:lnTo>
                    <a:pt x="181305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27" y="35382"/>
                  </a:lnTo>
                  <a:lnTo>
                    <a:pt x="178333" y="35572"/>
                  </a:lnTo>
                  <a:lnTo>
                    <a:pt x="177927" y="35674"/>
                  </a:lnTo>
                  <a:lnTo>
                    <a:pt x="177634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51" y="125018"/>
                  </a:lnTo>
                  <a:lnTo>
                    <a:pt x="184035" y="125018"/>
                  </a:lnTo>
                  <a:lnTo>
                    <a:pt x="188302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627138" y="121818"/>
                  </a:lnTo>
                  <a:lnTo>
                    <a:pt x="629831" y="122885"/>
                  </a:lnTo>
                  <a:lnTo>
                    <a:pt x="633298" y="123685"/>
                  </a:lnTo>
                  <a:lnTo>
                    <a:pt x="636765" y="124574"/>
                  </a:lnTo>
                  <a:lnTo>
                    <a:pt x="640994" y="125018"/>
                  </a:lnTo>
                  <a:lnTo>
                    <a:pt x="651103" y="125018"/>
                  </a:lnTo>
                  <a:lnTo>
                    <a:pt x="655574" y="124472"/>
                  </a:lnTo>
                  <a:lnTo>
                    <a:pt x="663117" y="122288"/>
                  </a:lnTo>
                  <a:lnTo>
                    <a:pt x="664057" y="121818"/>
                  </a:lnTo>
                  <a:lnTo>
                    <a:pt x="1206601" y="121818"/>
                  </a:lnTo>
                  <a:lnTo>
                    <a:pt x="1209294" y="122885"/>
                  </a:lnTo>
                  <a:lnTo>
                    <a:pt x="1212761" y="123685"/>
                  </a:lnTo>
                  <a:lnTo>
                    <a:pt x="1216240" y="124574"/>
                  </a:lnTo>
                  <a:lnTo>
                    <a:pt x="1220457" y="125018"/>
                  </a:lnTo>
                  <a:lnTo>
                    <a:pt x="1230579" y="125018"/>
                  </a:lnTo>
                  <a:lnTo>
                    <a:pt x="1235036" y="124472"/>
                  </a:lnTo>
                  <a:lnTo>
                    <a:pt x="1242580" y="122288"/>
                  </a:lnTo>
                  <a:lnTo>
                    <a:pt x="1243520" y="121818"/>
                  </a:lnTo>
                  <a:lnTo>
                    <a:pt x="1313942" y="121818"/>
                  </a:lnTo>
                  <a:lnTo>
                    <a:pt x="1313942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34842" y="2526625"/>
            <a:ext cx="3361690" cy="125095"/>
            <a:chOff x="734842" y="2526625"/>
            <a:chExt cx="3361690" cy="125095"/>
          </a:xfrm>
        </p:grpSpPr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842" y="2531834"/>
              <a:ext cx="1520128" cy="96291"/>
            </a:xfrm>
            <a:prstGeom prst="rect">
              <a:avLst/>
            </a:prstGeom>
          </p:spPr>
        </p:pic>
        <p:sp>
          <p:nvSpPr>
            <p:cNvPr id="37" name="object 37">
              <a:hlinkClick r:id="rId22"/>
            </p:cNvPr>
            <p:cNvSpPr/>
            <p:nvPr/>
          </p:nvSpPr>
          <p:spPr>
            <a:xfrm>
              <a:off x="2296896" y="2526626"/>
              <a:ext cx="1799589" cy="125095"/>
            </a:xfrm>
            <a:custGeom>
              <a:avLst/>
              <a:gdLst/>
              <a:ahLst/>
              <a:cxnLst/>
              <a:rect l="l" t="t" r="r" b="b"/>
              <a:pathLst>
                <a:path w="1799589" h="125094">
                  <a:moveTo>
                    <a:pt x="63144" y="99123"/>
                  </a:moveTo>
                  <a:lnTo>
                    <a:pt x="63119" y="55524"/>
                  </a:lnTo>
                  <a:lnTo>
                    <a:pt x="62852" y="52933"/>
                  </a:lnTo>
                  <a:lnTo>
                    <a:pt x="62128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31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56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71" y="34925"/>
                  </a:lnTo>
                  <a:lnTo>
                    <a:pt x="31394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57" y="5219"/>
                  </a:lnTo>
                  <a:lnTo>
                    <a:pt x="14973" y="5219"/>
                  </a:lnTo>
                  <a:lnTo>
                    <a:pt x="14033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56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73" y="100609"/>
                  </a:lnTo>
                  <a:lnTo>
                    <a:pt x="17157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24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07" y="43764"/>
                  </a:lnTo>
                  <a:lnTo>
                    <a:pt x="41173" y="43764"/>
                  </a:lnTo>
                  <a:lnTo>
                    <a:pt x="43053" y="44208"/>
                  </a:lnTo>
                  <a:lnTo>
                    <a:pt x="44640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46" y="51993"/>
                  </a:lnTo>
                  <a:lnTo>
                    <a:pt x="51041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31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44" y="99123"/>
                  </a:lnTo>
                  <a:close/>
                </a:path>
                <a:path w="1799589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55" y="37211"/>
                  </a:lnTo>
                  <a:lnTo>
                    <a:pt x="115316" y="36766"/>
                  </a:lnTo>
                  <a:lnTo>
                    <a:pt x="115011" y="36474"/>
                  </a:lnTo>
                  <a:lnTo>
                    <a:pt x="114808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66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47" y="19951"/>
                  </a:lnTo>
                  <a:lnTo>
                    <a:pt x="97256" y="19646"/>
                  </a:lnTo>
                  <a:lnTo>
                    <a:pt x="96951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29" y="18605"/>
                  </a:lnTo>
                  <a:lnTo>
                    <a:pt x="90957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65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19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68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17" y="101358"/>
                  </a:lnTo>
                  <a:lnTo>
                    <a:pt x="105384" y="101358"/>
                  </a:lnTo>
                  <a:lnTo>
                    <a:pt x="106426" y="101257"/>
                  </a:lnTo>
                  <a:lnTo>
                    <a:pt x="107416" y="101053"/>
                  </a:lnTo>
                  <a:lnTo>
                    <a:pt x="108508" y="100965"/>
                  </a:lnTo>
                  <a:lnTo>
                    <a:pt x="115316" y="97193"/>
                  </a:lnTo>
                  <a:lnTo>
                    <a:pt x="115506" y="96393"/>
                  </a:lnTo>
                  <a:lnTo>
                    <a:pt x="115557" y="92481"/>
                  </a:lnTo>
                  <a:lnTo>
                    <a:pt x="115455" y="91681"/>
                  </a:lnTo>
                  <a:lnTo>
                    <a:pt x="115366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09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12" y="89750"/>
                  </a:lnTo>
                  <a:lnTo>
                    <a:pt x="113728" y="89750"/>
                  </a:lnTo>
                  <a:lnTo>
                    <a:pt x="113271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37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29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04" y="42913"/>
                  </a:lnTo>
                  <a:lnTo>
                    <a:pt x="115608" y="41732"/>
                  </a:lnTo>
                  <a:close/>
                </a:path>
                <a:path w="1799589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17" y="37211"/>
                  </a:lnTo>
                  <a:lnTo>
                    <a:pt x="162064" y="36766"/>
                  </a:lnTo>
                  <a:lnTo>
                    <a:pt x="161772" y="36474"/>
                  </a:lnTo>
                  <a:lnTo>
                    <a:pt x="161569" y="36068"/>
                  </a:lnTo>
                  <a:lnTo>
                    <a:pt x="161328" y="35775"/>
                  </a:lnTo>
                  <a:lnTo>
                    <a:pt x="161023" y="35572"/>
                  </a:lnTo>
                  <a:lnTo>
                    <a:pt x="160832" y="35382"/>
                  </a:lnTo>
                  <a:lnTo>
                    <a:pt x="160528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08" y="19951"/>
                  </a:lnTo>
                  <a:lnTo>
                    <a:pt x="144018" y="19646"/>
                  </a:lnTo>
                  <a:lnTo>
                    <a:pt x="143713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890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64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23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77" y="38404"/>
                  </a:lnTo>
                  <a:lnTo>
                    <a:pt x="122339" y="41732"/>
                  </a:lnTo>
                  <a:lnTo>
                    <a:pt x="122529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78" y="101358"/>
                  </a:lnTo>
                  <a:lnTo>
                    <a:pt x="152146" y="101358"/>
                  </a:lnTo>
                  <a:lnTo>
                    <a:pt x="153187" y="101257"/>
                  </a:lnTo>
                  <a:lnTo>
                    <a:pt x="154178" y="101053"/>
                  </a:lnTo>
                  <a:lnTo>
                    <a:pt x="155270" y="100965"/>
                  </a:lnTo>
                  <a:lnTo>
                    <a:pt x="162064" y="97193"/>
                  </a:lnTo>
                  <a:lnTo>
                    <a:pt x="162267" y="96393"/>
                  </a:lnTo>
                  <a:lnTo>
                    <a:pt x="162318" y="92481"/>
                  </a:lnTo>
                  <a:lnTo>
                    <a:pt x="162217" y="91681"/>
                  </a:lnTo>
                  <a:lnTo>
                    <a:pt x="162128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71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74" y="89750"/>
                  </a:lnTo>
                  <a:lnTo>
                    <a:pt x="160477" y="89750"/>
                  </a:lnTo>
                  <a:lnTo>
                    <a:pt x="160032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899" y="90792"/>
                  </a:lnTo>
                  <a:lnTo>
                    <a:pt x="157302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291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66" y="42913"/>
                  </a:lnTo>
                  <a:lnTo>
                    <a:pt x="162369" y="41732"/>
                  </a:lnTo>
                  <a:close/>
                </a:path>
                <a:path w="1799589" h="125094">
                  <a:moveTo>
                    <a:pt x="289166" y="79133"/>
                  </a:moveTo>
                  <a:lnTo>
                    <a:pt x="288721" y="76898"/>
                  </a:lnTo>
                  <a:lnTo>
                    <a:pt x="287909" y="75158"/>
                  </a:lnTo>
                  <a:lnTo>
                    <a:pt x="286943" y="73025"/>
                  </a:lnTo>
                  <a:lnTo>
                    <a:pt x="285750" y="71399"/>
                  </a:lnTo>
                  <a:lnTo>
                    <a:pt x="284264" y="70104"/>
                  </a:lnTo>
                  <a:lnTo>
                    <a:pt x="282867" y="68719"/>
                  </a:lnTo>
                  <a:lnTo>
                    <a:pt x="281228" y="67576"/>
                  </a:lnTo>
                  <a:lnTo>
                    <a:pt x="279349" y="66675"/>
                  </a:lnTo>
                  <a:lnTo>
                    <a:pt x="277469" y="65684"/>
                  </a:lnTo>
                  <a:lnTo>
                    <a:pt x="275526" y="64795"/>
                  </a:lnTo>
                  <a:lnTo>
                    <a:pt x="273545" y="63995"/>
                  </a:lnTo>
                  <a:lnTo>
                    <a:pt x="271665" y="63207"/>
                  </a:lnTo>
                  <a:lnTo>
                    <a:pt x="269773" y="62458"/>
                  </a:lnTo>
                  <a:lnTo>
                    <a:pt x="267893" y="61772"/>
                  </a:lnTo>
                  <a:lnTo>
                    <a:pt x="266001" y="60972"/>
                  </a:lnTo>
                  <a:lnTo>
                    <a:pt x="258064" y="53428"/>
                  </a:lnTo>
                  <a:lnTo>
                    <a:pt x="258152" y="49860"/>
                  </a:lnTo>
                  <a:lnTo>
                    <a:pt x="264312" y="43459"/>
                  </a:lnTo>
                  <a:lnTo>
                    <a:pt x="265811" y="42964"/>
                  </a:lnTo>
                  <a:lnTo>
                    <a:pt x="267487" y="42722"/>
                  </a:lnTo>
                  <a:lnTo>
                    <a:pt x="271564" y="42722"/>
                  </a:lnTo>
                  <a:lnTo>
                    <a:pt x="273443" y="42964"/>
                  </a:lnTo>
                  <a:lnTo>
                    <a:pt x="275031" y="43459"/>
                  </a:lnTo>
                  <a:lnTo>
                    <a:pt x="276720" y="43954"/>
                  </a:lnTo>
                  <a:lnTo>
                    <a:pt x="278155" y="44500"/>
                  </a:lnTo>
                  <a:lnTo>
                    <a:pt x="279349" y="45097"/>
                  </a:lnTo>
                  <a:lnTo>
                    <a:pt x="280644" y="45694"/>
                  </a:lnTo>
                  <a:lnTo>
                    <a:pt x="281686" y="46240"/>
                  </a:lnTo>
                  <a:lnTo>
                    <a:pt x="283273" y="47231"/>
                  </a:lnTo>
                  <a:lnTo>
                    <a:pt x="283857" y="47485"/>
                  </a:lnTo>
                  <a:lnTo>
                    <a:pt x="284556" y="47485"/>
                  </a:lnTo>
                  <a:lnTo>
                    <a:pt x="284810" y="47434"/>
                  </a:lnTo>
                  <a:lnTo>
                    <a:pt x="285000" y="47332"/>
                  </a:lnTo>
                  <a:lnTo>
                    <a:pt x="285203" y="47129"/>
                  </a:lnTo>
                  <a:lnTo>
                    <a:pt x="285356" y="46837"/>
                  </a:lnTo>
                  <a:lnTo>
                    <a:pt x="285445" y="46443"/>
                  </a:lnTo>
                  <a:lnTo>
                    <a:pt x="285648" y="46037"/>
                  </a:lnTo>
                  <a:lnTo>
                    <a:pt x="285762" y="45694"/>
                  </a:lnTo>
                  <a:lnTo>
                    <a:pt x="285991" y="44500"/>
                  </a:lnTo>
                  <a:lnTo>
                    <a:pt x="286042" y="42722"/>
                  </a:lnTo>
                  <a:lnTo>
                    <a:pt x="285991" y="41732"/>
                  </a:lnTo>
                  <a:lnTo>
                    <a:pt x="285699" y="40335"/>
                  </a:lnTo>
                  <a:lnTo>
                    <a:pt x="285597" y="40043"/>
                  </a:lnTo>
                  <a:lnTo>
                    <a:pt x="285496" y="39293"/>
                  </a:lnTo>
                  <a:lnTo>
                    <a:pt x="285305" y="39001"/>
                  </a:lnTo>
                  <a:lnTo>
                    <a:pt x="285203" y="38696"/>
                  </a:lnTo>
                  <a:lnTo>
                    <a:pt x="284899" y="38404"/>
                  </a:lnTo>
                  <a:lnTo>
                    <a:pt x="284403" y="38100"/>
                  </a:lnTo>
                  <a:lnTo>
                    <a:pt x="283908" y="37706"/>
                  </a:lnTo>
                  <a:lnTo>
                    <a:pt x="283171" y="37261"/>
                  </a:lnTo>
                  <a:lnTo>
                    <a:pt x="282181" y="36766"/>
                  </a:lnTo>
                  <a:lnTo>
                    <a:pt x="281279" y="36271"/>
                  </a:lnTo>
                  <a:lnTo>
                    <a:pt x="280187" y="35826"/>
                  </a:lnTo>
                  <a:lnTo>
                    <a:pt x="277609" y="35026"/>
                  </a:lnTo>
                  <a:lnTo>
                    <a:pt x="276123" y="34734"/>
                  </a:lnTo>
                  <a:lnTo>
                    <a:pt x="274434" y="34531"/>
                  </a:lnTo>
                  <a:lnTo>
                    <a:pt x="272846" y="34239"/>
                  </a:lnTo>
                  <a:lnTo>
                    <a:pt x="271208" y="34086"/>
                  </a:lnTo>
                  <a:lnTo>
                    <a:pt x="265849" y="34086"/>
                  </a:lnTo>
                  <a:lnTo>
                    <a:pt x="262636" y="34582"/>
                  </a:lnTo>
                  <a:lnTo>
                    <a:pt x="257073" y="36563"/>
                  </a:lnTo>
                  <a:lnTo>
                    <a:pt x="254736" y="37909"/>
                  </a:lnTo>
                  <a:lnTo>
                    <a:pt x="252857" y="39598"/>
                  </a:lnTo>
                  <a:lnTo>
                    <a:pt x="250977" y="41186"/>
                  </a:lnTo>
                  <a:lnTo>
                    <a:pt x="249529" y="43116"/>
                  </a:lnTo>
                  <a:lnTo>
                    <a:pt x="247650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78" y="73482"/>
                  </a:lnTo>
                  <a:lnTo>
                    <a:pt x="271703" y="74269"/>
                  </a:lnTo>
                  <a:lnTo>
                    <a:pt x="273100" y="75158"/>
                  </a:lnTo>
                  <a:lnTo>
                    <a:pt x="274586" y="76060"/>
                  </a:lnTo>
                  <a:lnTo>
                    <a:pt x="275780" y="77101"/>
                  </a:lnTo>
                  <a:lnTo>
                    <a:pt x="277558" y="79476"/>
                  </a:lnTo>
                  <a:lnTo>
                    <a:pt x="278015" y="80924"/>
                  </a:lnTo>
                  <a:lnTo>
                    <a:pt x="277888" y="84886"/>
                  </a:lnTo>
                  <a:lnTo>
                    <a:pt x="274434" y="90043"/>
                  </a:lnTo>
                  <a:lnTo>
                    <a:pt x="273342" y="90843"/>
                  </a:lnTo>
                  <a:lnTo>
                    <a:pt x="272008" y="91440"/>
                  </a:lnTo>
                  <a:lnTo>
                    <a:pt x="268935" y="92227"/>
                  </a:lnTo>
                  <a:lnTo>
                    <a:pt x="267246" y="92430"/>
                  </a:lnTo>
                  <a:lnTo>
                    <a:pt x="262775" y="92430"/>
                  </a:lnTo>
                  <a:lnTo>
                    <a:pt x="248894" y="86918"/>
                  </a:lnTo>
                  <a:lnTo>
                    <a:pt x="248145" y="86626"/>
                  </a:lnTo>
                  <a:lnTo>
                    <a:pt x="247345" y="86626"/>
                  </a:lnTo>
                  <a:lnTo>
                    <a:pt x="247053" y="86728"/>
                  </a:lnTo>
                  <a:lnTo>
                    <a:pt x="246761" y="86918"/>
                  </a:lnTo>
                  <a:lnTo>
                    <a:pt x="246557" y="87020"/>
                  </a:lnTo>
                  <a:lnTo>
                    <a:pt x="245808" y="93764"/>
                  </a:lnTo>
                  <a:lnTo>
                    <a:pt x="245999" y="94615"/>
                  </a:lnTo>
                  <a:lnTo>
                    <a:pt x="258813" y="100914"/>
                  </a:lnTo>
                  <a:lnTo>
                    <a:pt x="260794" y="101307"/>
                  </a:lnTo>
                  <a:lnTo>
                    <a:pt x="262877" y="101511"/>
                  </a:lnTo>
                  <a:lnTo>
                    <a:pt x="268630" y="101511"/>
                  </a:lnTo>
                  <a:lnTo>
                    <a:pt x="271856" y="101053"/>
                  </a:lnTo>
                  <a:lnTo>
                    <a:pt x="274739" y="100164"/>
                  </a:lnTo>
                  <a:lnTo>
                    <a:pt x="277710" y="99275"/>
                  </a:lnTo>
                  <a:lnTo>
                    <a:pt x="280238" y="97980"/>
                  </a:lnTo>
                  <a:lnTo>
                    <a:pt x="282321" y="96291"/>
                  </a:lnTo>
                  <a:lnTo>
                    <a:pt x="284505" y="94615"/>
                  </a:lnTo>
                  <a:lnTo>
                    <a:pt x="286156" y="92621"/>
                  </a:lnTo>
                  <a:lnTo>
                    <a:pt x="286270" y="92430"/>
                  </a:lnTo>
                  <a:lnTo>
                    <a:pt x="288582" y="87718"/>
                  </a:lnTo>
                  <a:lnTo>
                    <a:pt x="289166" y="84886"/>
                  </a:lnTo>
                  <a:lnTo>
                    <a:pt x="289166" y="79133"/>
                  </a:lnTo>
                  <a:close/>
                </a:path>
                <a:path w="1799589" h="125094">
                  <a:moveTo>
                    <a:pt x="321792" y="90144"/>
                  </a:moveTo>
                  <a:lnTo>
                    <a:pt x="316141" y="84988"/>
                  </a:lnTo>
                  <a:lnTo>
                    <a:pt x="313258" y="84988"/>
                  </a:lnTo>
                  <a:lnTo>
                    <a:pt x="307708" y="90144"/>
                  </a:lnTo>
                  <a:lnTo>
                    <a:pt x="307708" y="95745"/>
                  </a:lnTo>
                  <a:lnTo>
                    <a:pt x="311175" y="100317"/>
                  </a:lnTo>
                  <a:lnTo>
                    <a:pt x="312077" y="100609"/>
                  </a:lnTo>
                  <a:lnTo>
                    <a:pt x="313258" y="100761"/>
                  </a:lnTo>
                  <a:lnTo>
                    <a:pt x="316141" y="100761"/>
                  </a:lnTo>
                  <a:lnTo>
                    <a:pt x="317284" y="100609"/>
                  </a:lnTo>
                  <a:lnTo>
                    <a:pt x="318173" y="100317"/>
                  </a:lnTo>
                  <a:lnTo>
                    <a:pt x="319062" y="100114"/>
                  </a:lnTo>
                  <a:lnTo>
                    <a:pt x="319811" y="99720"/>
                  </a:lnTo>
                  <a:lnTo>
                    <a:pt x="321005" y="98526"/>
                  </a:lnTo>
                  <a:lnTo>
                    <a:pt x="321398" y="97739"/>
                  </a:lnTo>
                  <a:lnTo>
                    <a:pt x="321792" y="95745"/>
                  </a:lnTo>
                  <a:lnTo>
                    <a:pt x="321792" y="90144"/>
                  </a:lnTo>
                  <a:close/>
                </a:path>
                <a:path w="1799589" h="125094">
                  <a:moveTo>
                    <a:pt x="321792" y="42824"/>
                  </a:moveTo>
                  <a:lnTo>
                    <a:pt x="318173" y="38100"/>
                  </a:lnTo>
                  <a:lnTo>
                    <a:pt x="317284" y="37807"/>
                  </a:lnTo>
                  <a:lnTo>
                    <a:pt x="316141" y="37655"/>
                  </a:lnTo>
                  <a:lnTo>
                    <a:pt x="313258" y="37655"/>
                  </a:lnTo>
                  <a:lnTo>
                    <a:pt x="312077" y="37807"/>
                  </a:lnTo>
                  <a:lnTo>
                    <a:pt x="311175" y="38100"/>
                  </a:lnTo>
                  <a:lnTo>
                    <a:pt x="310286" y="38303"/>
                  </a:lnTo>
                  <a:lnTo>
                    <a:pt x="307708" y="42824"/>
                  </a:lnTo>
                  <a:lnTo>
                    <a:pt x="307708" y="48272"/>
                  </a:lnTo>
                  <a:lnTo>
                    <a:pt x="313258" y="53428"/>
                  </a:lnTo>
                  <a:lnTo>
                    <a:pt x="316141" y="53428"/>
                  </a:lnTo>
                  <a:lnTo>
                    <a:pt x="321792" y="48272"/>
                  </a:lnTo>
                  <a:lnTo>
                    <a:pt x="321792" y="42824"/>
                  </a:lnTo>
                  <a:close/>
                </a:path>
                <a:path w="1799589" h="125094">
                  <a:moveTo>
                    <a:pt x="461632" y="36512"/>
                  </a:moveTo>
                  <a:lnTo>
                    <a:pt x="461429" y="36322"/>
                  </a:lnTo>
                  <a:lnTo>
                    <a:pt x="461225" y="36017"/>
                  </a:lnTo>
                  <a:lnTo>
                    <a:pt x="460933" y="35775"/>
                  </a:lnTo>
                  <a:lnTo>
                    <a:pt x="460133" y="35382"/>
                  </a:lnTo>
                  <a:lnTo>
                    <a:pt x="459549" y="35229"/>
                  </a:lnTo>
                  <a:lnTo>
                    <a:pt x="458050" y="35026"/>
                  </a:lnTo>
                  <a:lnTo>
                    <a:pt x="457161" y="34975"/>
                  </a:lnTo>
                  <a:lnTo>
                    <a:pt x="454977" y="34975"/>
                  </a:lnTo>
                  <a:lnTo>
                    <a:pt x="450469" y="36512"/>
                  </a:lnTo>
                  <a:lnTo>
                    <a:pt x="450557" y="99428"/>
                  </a:lnTo>
                  <a:lnTo>
                    <a:pt x="454977" y="100609"/>
                  </a:lnTo>
                  <a:lnTo>
                    <a:pt x="457161" y="100609"/>
                  </a:lnTo>
                  <a:lnTo>
                    <a:pt x="461632" y="99123"/>
                  </a:lnTo>
                  <a:lnTo>
                    <a:pt x="461632" y="36512"/>
                  </a:lnTo>
                  <a:close/>
                </a:path>
                <a:path w="1799589" h="125094">
                  <a:moveTo>
                    <a:pt x="462915" y="13792"/>
                  </a:moveTo>
                  <a:lnTo>
                    <a:pt x="462419" y="12065"/>
                  </a:lnTo>
                  <a:lnTo>
                    <a:pt x="461429" y="11163"/>
                  </a:lnTo>
                  <a:lnTo>
                    <a:pt x="460540" y="10172"/>
                  </a:lnTo>
                  <a:lnTo>
                    <a:pt x="458749" y="9677"/>
                  </a:lnTo>
                  <a:lnTo>
                    <a:pt x="453390" y="9677"/>
                  </a:lnTo>
                  <a:lnTo>
                    <a:pt x="451561" y="10172"/>
                  </a:lnTo>
                  <a:lnTo>
                    <a:pt x="450557" y="11163"/>
                  </a:lnTo>
                  <a:lnTo>
                    <a:pt x="449567" y="12065"/>
                  </a:lnTo>
                  <a:lnTo>
                    <a:pt x="449084" y="13792"/>
                  </a:lnTo>
                  <a:lnTo>
                    <a:pt x="449072" y="19100"/>
                  </a:lnTo>
                  <a:lnTo>
                    <a:pt x="449567" y="20891"/>
                  </a:lnTo>
                  <a:lnTo>
                    <a:pt x="450557" y="21882"/>
                  </a:lnTo>
                  <a:lnTo>
                    <a:pt x="451561" y="22771"/>
                  </a:lnTo>
                  <a:lnTo>
                    <a:pt x="453339" y="23228"/>
                  </a:lnTo>
                  <a:lnTo>
                    <a:pt x="458597" y="23228"/>
                  </a:lnTo>
                  <a:lnTo>
                    <a:pt x="460438" y="22771"/>
                  </a:lnTo>
                  <a:lnTo>
                    <a:pt x="461429" y="21882"/>
                  </a:lnTo>
                  <a:lnTo>
                    <a:pt x="462419" y="20891"/>
                  </a:lnTo>
                  <a:lnTo>
                    <a:pt x="462902" y="19100"/>
                  </a:lnTo>
                  <a:lnTo>
                    <a:pt x="462915" y="13792"/>
                  </a:lnTo>
                  <a:close/>
                </a:path>
                <a:path w="1799589" h="125094">
                  <a:moveTo>
                    <a:pt x="535190" y="99123"/>
                  </a:moveTo>
                  <a:lnTo>
                    <a:pt x="535165" y="55524"/>
                  </a:lnTo>
                  <a:lnTo>
                    <a:pt x="534885" y="52933"/>
                  </a:lnTo>
                  <a:lnTo>
                    <a:pt x="534174" y="50165"/>
                  </a:lnTo>
                  <a:lnTo>
                    <a:pt x="533400" y="46685"/>
                  </a:lnTo>
                  <a:lnTo>
                    <a:pt x="532155" y="43954"/>
                  </a:lnTo>
                  <a:lnTo>
                    <a:pt x="532003" y="43764"/>
                  </a:lnTo>
                  <a:lnTo>
                    <a:pt x="530377" y="41681"/>
                  </a:lnTo>
                  <a:lnTo>
                    <a:pt x="528688" y="39395"/>
                  </a:lnTo>
                  <a:lnTo>
                    <a:pt x="526453" y="37553"/>
                  </a:lnTo>
                  <a:lnTo>
                    <a:pt x="520903" y="34785"/>
                  </a:lnTo>
                  <a:lnTo>
                    <a:pt x="517474" y="34086"/>
                  </a:lnTo>
                  <a:lnTo>
                    <a:pt x="509841" y="34086"/>
                  </a:lnTo>
                  <a:lnTo>
                    <a:pt x="492569" y="45250"/>
                  </a:lnTo>
                  <a:lnTo>
                    <a:pt x="492467" y="36512"/>
                  </a:lnTo>
                  <a:lnTo>
                    <a:pt x="492277" y="36322"/>
                  </a:lnTo>
                  <a:lnTo>
                    <a:pt x="492175" y="36017"/>
                  </a:lnTo>
                  <a:lnTo>
                    <a:pt x="491921" y="35775"/>
                  </a:lnTo>
                  <a:lnTo>
                    <a:pt x="491528" y="35572"/>
                  </a:lnTo>
                  <a:lnTo>
                    <a:pt x="491236" y="35382"/>
                  </a:lnTo>
                  <a:lnTo>
                    <a:pt x="490740" y="35229"/>
                  </a:lnTo>
                  <a:lnTo>
                    <a:pt x="489445" y="35026"/>
                  </a:lnTo>
                  <a:lnTo>
                    <a:pt x="488607" y="34975"/>
                  </a:lnTo>
                  <a:lnTo>
                    <a:pt x="486524" y="34975"/>
                  </a:lnTo>
                  <a:lnTo>
                    <a:pt x="482498" y="36512"/>
                  </a:lnTo>
                  <a:lnTo>
                    <a:pt x="482600" y="99428"/>
                  </a:lnTo>
                  <a:lnTo>
                    <a:pt x="487019" y="100609"/>
                  </a:lnTo>
                  <a:lnTo>
                    <a:pt x="489204" y="100609"/>
                  </a:lnTo>
                  <a:lnTo>
                    <a:pt x="493763" y="55524"/>
                  </a:lnTo>
                  <a:lnTo>
                    <a:pt x="496836" y="51752"/>
                  </a:lnTo>
                  <a:lnTo>
                    <a:pt x="499770" y="48869"/>
                  </a:lnTo>
                  <a:lnTo>
                    <a:pt x="504799" y="45250"/>
                  </a:lnTo>
                  <a:lnTo>
                    <a:pt x="505421" y="44805"/>
                  </a:lnTo>
                  <a:lnTo>
                    <a:pt x="508254" y="43764"/>
                  </a:lnTo>
                  <a:lnTo>
                    <a:pt x="513207" y="43764"/>
                  </a:lnTo>
                  <a:lnTo>
                    <a:pt x="515099" y="44208"/>
                  </a:lnTo>
                  <a:lnTo>
                    <a:pt x="516686" y="45097"/>
                  </a:lnTo>
                  <a:lnTo>
                    <a:pt x="518375" y="45897"/>
                  </a:lnTo>
                  <a:lnTo>
                    <a:pt x="519709" y="47078"/>
                  </a:lnTo>
                  <a:lnTo>
                    <a:pt x="520700" y="48666"/>
                  </a:lnTo>
                  <a:lnTo>
                    <a:pt x="521792" y="50165"/>
                  </a:lnTo>
                  <a:lnTo>
                    <a:pt x="522592" y="51993"/>
                  </a:lnTo>
                  <a:lnTo>
                    <a:pt x="523087" y="54178"/>
                  </a:lnTo>
                  <a:lnTo>
                    <a:pt x="523671" y="56261"/>
                  </a:lnTo>
                  <a:lnTo>
                    <a:pt x="523976" y="59042"/>
                  </a:lnTo>
                  <a:lnTo>
                    <a:pt x="524078" y="99123"/>
                  </a:lnTo>
                  <a:lnTo>
                    <a:pt x="524268" y="99428"/>
                  </a:lnTo>
                  <a:lnTo>
                    <a:pt x="528535" y="100609"/>
                  </a:lnTo>
                  <a:lnTo>
                    <a:pt x="530720" y="100609"/>
                  </a:lnTo>
                  <a:lnTo>
                    <a:pt x="534987" y="99428"/>
                  </a:lnTo>
                  <a:lnTo>
                    <a:pt x="535190" y="99123"/>
                  </a:lnTo>
                  <a:close/>
                </a:path>
                <a:path w="1799589" h="125094">
                  <a:moveTo>
                    <a:pt x="608330" y="43319"/>
                  </a:moveTo>
                  <a:lnTo>
                    <a:pt x="608228" y="6997"/>
                  </a:lnTo>
                  <a:lnTo>
                    <a:pt x="607834" y="6400"/>
                  </a:lnTo>
                  <a:lnTo>
                    <a:pt x="607542" y="6210"/>
                  </a:lnTo>
                  <a:lnTo>
                    <a:pt x="607148" y="6108"/>
                  </a:lnTo>
                  <a:lnTo>
                    <a:pt x="606742" y="5905"/>
                  </a:lnTo>
                  <a:lnTo>
                    <a:pt x="606145" y="5765"/>
                  </a:lnTo>
                  <a:lnTo>
                    <a:pt x="604659" y="5562"/>
                  </a:lnTo>
                  <a:lnTo>
                    <a:pt x="603770" y="5511"/>
                  </a:lnTo>
                  <a:lnTo>
                    <a:pt x="601586" y="5511"/>
                  </a:lnTo>
                  <a:lnTo>
                    <a:pt x="600697" y="5562"/>
                  </a:lnTo>
                  <a:lnTo>
                    <a:pt x="599300" y="5765"/>
                  </a:lnTo>
                  <a:lnTo>
                    <a:pt x="598703" y="5905"/>
                  </a:lnTo>
                  <a:lnTo>
                    <a:pt x="598208" y="6108"/>
                  </a:lnTo>
                  <a:lnTo>
                    <a:pt x="597712" y="6210"/>
                  </a:lnTo>
                  <a:lnTo>
                    <a:pt x="597369" y="6400"/>
                  </a:lnTo>
                  <a:lnTo>
                    <a:pt x="597166" y="6705"/>
                  </a:lnTo>
                  <a:lnTo>
                    <a:pt x="597077" y="6997"/>
                  </a:lnTo>
                  <a:lnTo>
                    <a:pt x="597027" y="43319"/>
                  </a:lnTo>
                  <a:lnTo>
                    <a:pt x="597027" y="55372"/>
                  </a:lnTo>
                  <a:lnTo>
                    <a:pt x="597027" y="79921"/>
                  </a:lnTo>
                  <a:lnTo>
                    <a:pt x="580351" y="91833"/>
                  </a:lnTo>
                  <a:lnTo>
                    <a:pt x="575894" y="91833"/>
                  </a:lnTo>
                  <a:lnTo>
                    <a:pt x="563537" y="70345"/>
                  </a:lnTo>
                  <a:lnTo>
                    <a:pt x="563664" y="63207"/>
                  </a:lnTo>
                  <a:lnTo>
                    <a:pt x="572020" y="45847"/>
                  </a:lnTo>
                  <a:lnTo>
                    <a:pt x="574001" y="44450"/>
                  </a:lnTo>
                  <a:lnTo>
                    <a:pt x="576440" y="43764"/>
                  </a:lnTo>
                  <a:lnTo>
                    <a:pt x="582383" y="43764"/>
                  </a:lnTo>
                  <a:lnTo>
                    <a:pt x="585317" y="44754"/>
                  </a:lnTo>
                  <a:lnTo>
                    <a:pt x="588098" y="46736"/>
                  </a:lnTo>
                  <a:lnTo>
                    <a:pt x="590969" y="48717"/>
                  </a:lnTo>
                  <a:lnTo>
                    <a:pt x="593940" y="51600"/>
                  </a:lnTo>
                  <a:lnTo>
                    <a:pt x="597027" y="55372"/>
                  </a:lnTo>
                  <a:lnTo>
                    <a:pt x="597027" y="43319"/>
                  </a:lnTo>
                  <a:lnTo>
                    <a:pt x="594144" y="40233"/>
                  </a:lnTo>
                  <a:lnTo>
                    <a:pt x="591223" y="37960"/>
                  </a:lnTo>
                  <a:lnTo>
                    <a:pt x="588238" y="36474"/>
                  </a:lnTo>
                  <a:lnTo>
                    <a:pt x="585266" y="34886"/>
                  </a:lnTo>
                  <a:lnTo>
                    <a:pt x="581990" y="34086"/>
                  </a:lnTo>
                  <a:lnTo>
                    <a:pt x="574052" y="34086"/>
                  </a:lnTo>
                  <a:lnTo>
                    <a:pt x="551929" y="63207"/>
                  </a:lnTo>
                  <a:lnTo>
                    <a:pt x="551980" y="73380"/>
                  </a:lnTo>
                  <a:lnTo>
                    <a:pt x="572363" y="101511"/>
                  </a:lnTo>
                  <a:lnTo>
                    <a:pt x="580999" y="101511"/>
                  </a:lnTo>
                  <a:lnTo>
                    <a:pt x="598360" y="90347"/>
                  </a:lnTo>
                  <a:lnTo>
                    <a:pt x="598462" y="99123"/>
                  </a:lnTo>
                  <a:lnTo>
                    <a:pt x="602526" y="100609"/>
                  </a:lnTo>
                  <a:lnTo>
                    <a:pt x="604316" y="100609"/>
                  </a:lnTo>
                  <a:lnTo>
                    <a:pt x="608037" y="99428"/>
                  </a:lnTo>
                  <a:lnTo>
                    <a:pt x="608228" y="99123"/>
                  </a:lnTo>
                  <a:lnTo>
                    <a:pt x="608330" y="90347"/>
                  </a:lnTo>
                  <a:lnTo>
                    <a:pt x="608330" y="43764"/>
                  </a:lnTo>
                  <a:lnTo>
                    <a:pt x="608330" y="43319"/>
                  </a:lnTo>
                  <a:close/>
                </a:path>
                <a:path w="1799589" h="125094">
                  <a:moveTo>
                    <a:pt x="681532" y="59143"/>
                  </a:moveTo>
                  <a:lnTo>
                    <a:pt x="680986" y="55422"/>
                  </a:lnTo>
                  <a:lnTo>
                    <a:pt x="680021" y="52349"/>
                  </a:lnTo>
                  <a:lnTo>
                    <a:pt x="678903" y="48374"/>
                  </a:lnTo>
                  <a:lnTo>
                    <a:pt x="677316" y="45300"/>
                  </a:lnTo>
                  <a:lnTo>
                    <a:pt x="675259" y="42862"/>
                  </a:lnTo>
                  <a:lnTo>
                    <a:pt x="672947" y="40043"/>
                  </a:lnTo>
                  <a:lnTo>
                    <a:pt x="670318" y="38074"/>
                  </a:lnTo>
                  <a:lnTo>
                    <a:pt x="670318" y="55918"/>
                  </a:lnTo>
                  <a:lnTo>
                    <a:pt x="670217" y="61772"/>
                  </a:lnTo>
                  <a:lnTo>
                    <a:pt x="636879" y="61772"/>
                  </a:lnTo>
                  <a:lnTo>
                    <a:pt x="637006" y="59143"/>
                  </a:lnTo>
                  <a:lnTo>
                    <a:pt x="637425" y="56908"/>
                  </a:lnTo>
                  <a:lnTo>
                    <a:pt x="639013" y="52349"/>
                  </a:lnTo>
                  <a:lnTo>
                    <a:pt x="640105" y="50355"/>
                  </a:lnTo>
                  <a:lnTo>
                    <a:pt x="641489" y="48666"/>
                  </a:lnTo>
                  <a:lnTo>
                    <a:pt x="642886" y="46888"/>
                  </a:lnTo>
                  <a:lnTo>
                    <a:pt x="644626" y="45491"/>
                  </a:lnTo>
                  <a:lnTo>
                    <a:pt x="646595" y="44551"/>
                  </a:lnTo>
                  <a:lnTo>
                    <a:pt x="648792" y="43408"/>
                  </a:lnTo>
                  <a:lnTo>
                    <a:pt x="651217" y="42862"/>
                  </a:lnTo>
                  <a:lnTo>
                    <a:pt x="659447" y="42862"/>
                  </a:lnTo>
                  <a:lnTo>
                    <a:pt x="663524" y="44551"/>
                  </a:lnTo>
                  <a:lnTo>
                    <a:pt x="666203" y="47929"/>
                  </a:lnTo>
                  <a:lnTo>
                    <a:pt x="668972" y="51295"/>
                  </a:lnTo>
                  <a:lnTo>
                    <a:pt x="670318" y="55918"/>
                  </a:lnTo>
                  <a:lnTo>
                    <a:pt x="670318" y="38074"/>
                  </a:lnTo>
                  <a:lnTo>
                    <a:pt x="670166" y="37960"/>
                  </a:lnTo>
                  <a:lnTo>
                    <a:pt x="666800" y="36474"/>
                  </a:lnTo>
                  <a:lnTo>
                    <a:pt x="663422" y="34886"/>
                  </a:lnTo>
                  <a:lnTo>
                    <a:pt x="659307" y="34086"/>
                  </a:lnTo>
                  <a:lnTo>
                    <a:pt x="649973" y="34086"/>
                  </a:lnTo>
                  <a:lnTo>
                    <a:pt x="645909" y="34886"/>
                  </a:lnTo>
                  <a:lnTo>
                    <a:pt x="642239" y="36474"/>
                  </a:lnTo>
                  <a:lnTo>
                    <a:pt x="638670" y="37960"/>
                  </a:lnTo>
                  <a:lnTo>
                    <a:pt x="635596" y="40182"/>
                  </a:lnTo>
                  <a:lnTo>
                    <a:pt x="633006" y="43167"/>
                  </a:lnTo>
                  <a:lnTo>
                    <a:pt x="630428" y="46037"/>
                  </a:lnTo>
                  <a:lnTo>
                    <a:pt x="628446" y="49618"/>
                  </a:lnTo>
                  <a:lnTo>
                    <a:pt x="627062" y="53886"/>
                  </a:lnTo>
                  <a:lnTo>
                    <a:pt x="625767" y="58051"/>
                  </a:lnTo>
                  <a:lnTo>
                    <a:pt x="625119" y="62763"/>
                  </a:lnTo>
                  <a:lnTo>
                    <a:pt x="625119" y="73571"/>
                  </a:lnTo>
                  <a:lnTo>
                    <a:pt x="650722" y="101511"/>
                  </a:lnTo>
                  <a:lnTo>
                    <a:pt x="658660" y="101511"/>
                  </a:lnTo>
                  <a:lnTo>
                    <a:pt x="661390" y="101257"/>
                  </a:lnTo>
                  <a:lnTo>
                    <a:pt x="663968" y="100761"/>
                  </a:lnTo>
                  <a:lnTo>
                    <a:pt x="666546" y="100368"/>
                  </a:lnTo>
                  <a:lnTo>
                    <a:pt x="678256" y="95707"/>
                  </a:lnTo>
                  <a:lnTo>
                    <a:pt x="678459" y="95402"/>
                  </a:lnTo>
                  <a:lnTo>
                    <a:pt x="678599" y="95110"/>
                  </a:lnTo>
                  <a:lnTo>
                    <a:pt x="678700" y="94805"/>
                  </a:lnTo>
                  <a:lnTo>
                    <a:pt x="678802" y="94411"/>
                  </a:lnTo>
                  <a:lnTo>
                    <a:pt x="678853" y="92278"/>
                  </a:lnTo>
                  <a:lnTo>
                    <a:pt x="678815" y="90792"/>
                  </a:lnTo>
                  <a:lnTo>
                    <a:pt x="678700" y="90043"/>
                  </a:lnTo>
                  <a:lnTo>
                    <a:pt x="678599" y="89001"/>
                  </a:lnTo>
                  <a:lnTo>
                    <a:pt x="678408" y="88709"/>
                  </a:lnTo>
                  <a:lnTo>
                    <a:pt x="678307" y="88315"/>
                  </a:lnTo>
                  <a:lnTo>
                    <a:pt x="678103" y="88061"/>
                  </a:lnTo>
                  <a:lnTo>
                    <a:pt x="677811" y="87960"/>
                  </a:lnTo>
                  <a:lnTo>
                    <a:pt x="677608" y="87769"/>
                  </a:lnTo>
                  <a:lnTo>
                    <a:pt x="677367" y="87668"/>
                  </a:lnTo>
                  <a:lnTo>
                    <a:pt x="676567" y="87668"/>
                  </a:lnTo>
                  <a:lnTo>
                    <a:pt x="675779" y="87909"/>
                  </a:lnTo>
                  <a:lnTo>
                    <a:pt x="673595" y="88900"/>
                  </a:lnTo>
                  <a:lnTo>
                    <a:pt x="672198" y="89446"/>
                  </a:lnTo>
                  <a:lnTo>
                    <a:pt x="670521" y="90043"/>
                  </a:lnTo>
                  <a:lnTo>
                    <a:pt x="668934" y="90639"/>
                  </a:lnTo>
                  <a:lnTo>
                    <a:pt x="666991" y="91186"/>
                  </a:lnTo>
                  <a:lnTo>
                    <a:pt x="664718" y="91681"/>
                  </a:lnTo>
                  <a:lnTo>
                    <a:pt x="662432" y="92075"/>
                  </a:lnTo>
                  <a:lnTo>
                    <a:pt x="659803" y="92278"/>
                  </a:lnTo>
                  <a:lnTo>
                    <a:pt x="653148" y="92278"/>
                  </a:lnTo>
                  <a:lnTo>
                    <a:pt x="636879" y="70104"/>
                  </a:lnTo>
                  <a:lnTo>
                    <a:pt x="678307" y="70104"/>
                  </a:lnTo>
                  <a:lnTo>
                    <a:pt x="679297" y="69710"/>
                  </a:lnTo>
                  <a:lnTo>
                    <a:pt x="681088" y="68122"/>
                  </a:lnTo>
                  <a:lnTo>
                    <a:pt x="681532" y="66878"/>
                  </a:lnTo>
                  <a:lnTo>
                    <a:pt x="681532" y="61772"/>
                  </a:lnTo>
                  <a:lnTo>
                    <a:pt x="681532" y="59143"/>
                  </a:lnTo>
                  <a:close/>
                </a:path>
                <a:path w="1799589" h="125094">
                  <a:moveTo>
                    <a:pt x="745629" y="98336"/>
                  </a:moveTo>
                  <a:lnTo>
                    <a:pt x="745439" y="97790"/>
                  </a:lnTo>
                  <a:lnTo>
                    <a:pt x="745032" y="97193"/>
                  </a:lnTo>
                  <a:lnTo>
                    <a:pt x="730770" y="74269"/>
                  </a:lnTo>
                  <a:lnTo>
                    <a:pt x="726135" y="66827"/>
                  </a:lnTo>
                  <a:lnTo>
                    <a:pt x="730758" y="59537"/>
                  </a:lnTo>
                  <a:lnTo>
                    <a:pt x="744143" y="38404"/>
                  </a:lnTo>
                  <a:lnTo>
                    <a:pt x="744537" y="37706"/>
                  </a:lnTo>
                  <a:lnTo>
                    <a:pt x="744689" y="37312"/>
                  </a:lnTo>
                  <a:lnTo>
                    <a:pt x="744804" y="36220"/>
                  </a:lnTo>
                  <a:lnTo>
                    <a:pt x="744639" y="35928"/>
                  </a:lnTo>
                  <a:lnTo>
                    <a:pt x="744143" y="35725"/>
                  </a:lnTo>
                  <a:lnTo>
                    <a:pt x="743750" y="35420"/>
                  </a:lnTo>
                  <a:lnTo>
                    <a:pt x="743102" y="35229"/>
                  </a:lnTo>
                  <a:lnTo>
                    <a:pt x="741413" y="35026"/>
                  </a:lnTo>
                  <a:lnTo>
                    <a:pt x="740371" y="34975"/>
                  </a:lnTo>
                  <a:lnTo>
                    <a:pt x="737895" y="34975"/>
                  </a:lnTo>
                  <a:lnTo>
                    <a:pt x="736955" y="35026"/>
                  </a:lnTo>
                  <a:lnTo>
                    <a:pt x="735558" y="35229"/>
                  </a:lnTo>
                  <a:lnTo>
                    <a:pt x="735012" y="35382"/>
                  </a:lnTo>
                  <a:lnTo>
                    <a:pt x="734618" y="35572"/>
                  </a:lnTo>
                  <a:lnTo>
                    <a:pt x="734225" y="35674"/>
                  </a:lnTo>
                  <a:lnTo>
                    <a:pt x="718845" y="59537"/>
                  </a:lnTo>
                  <a:lnTo>
                    <a:pt x="704659" y="36474"/>
                  </a:lnTo>
                  <a:lnTo>
                    <a:pt x="704253" y="36017"/>
                  </a:lnTo>
                  <a:lnTo>
                    <a:pt x="704062" y="35725"/>
                  </a:lnTo>
                  <a:lnTo>
                    <a:pt x="703707" y="35521"/>
                  </a:lnTo>
                  <a:lnTo>
                    <a:pt x="702818" y="35331"/>
                  </a:lnTo>
                  <a:lnTo>
                    <a:pt x="702221" y="35229"/>
                  </a:lnTo>
                  <a:lnTo>
                    <a:pt x="700633" y="35026"/>
                  </a:lnTo>
                  <a:lnTo>
                    <a:pt x="699541" y="34975"/>
                  </a:lnTo>
                  <a:lnTo>
                    <a:pt x="696760" y="34975"/>
                  </a:lnTo>
                  <a:lnTo>
                    <a:pt x="692124" y="36271"/>
                  </a:lnTo>
                  <a:lnTo>
                    <a:pt x="692150" y="37312"/>
                  </a:lnTo>
                  <a:lnTo>
                    <a:pt x="692315" y="37706"/>
                  </a:lnTo>
                  <a:lnTo>
                    <a:pt x="692645" y="38404"/>
                  </a:lnTo>
                  <a:lnTo>
                    <a:pt x="710806" y="67271"/>
                  </a:lnTo>
                  <a:lnTo>
                    <a:pt x="691210" y="97790"/>
                  </a:lnTo>
                  <a:lnTo>
                    <a:pt x="691007" y="98336"/>
                  </a:lnTo>
                  <a:lnTo>
                    <a:pt x="691045" y="99275"/>
                  </a:lnTo>
                  <a:lnTo>
                    <a:pt x="691210" y="99568"/>
                  </a:lnTo>
                  <a:lnTo>
                    <a:pt x="691603" y="99872"/>
                  </a:lnTo>
                  <a:lnTo>
                    <a:pt x="691997" y="100063"/>
                  </a:lnTo>
                  <a:lnTo>
                    <a:pt x="692594" y="100215"/>
                  </a:lnTo>
                  <a:lnTo>
                    <a:pt x="693394" y="100317"/>
                  </a:lnTo>
                  <a:lnTo>
                    <a:pt x="694283" y="100507"/>
                  </a:lnTo>
                  <a:lnTo>
                    <a:pt x="695375" y="100609"/>
                  </a:lnTo>
                  <a:lnTo>
                    <a:pt x="697953" y="100609"/>
                  </a:lnTo>
                  <a:lnTo>
                    <a:pt x="717943" y="74269"/>
                  </a:lnTo>
                  <a:lnTo>
                    <a:pt x="732688" y="98679"/>
                  </a:lnTo>
                  <a:lnTo>
                    <a:pt x="738238" y="100609"/>
                  </a:lnTo>
                  <a:lnTo>
                    <a:pt x="741019" y="100609"/>
                  </a:lnTo>
                  <a:lnTo>
                    <a:pt x="742162" y="100507"/>
                  </a:lnTo>
                  <a:lnTo>
                    <a:pt x="742950" y="100317"/>
                  </a:lnTo>
                  <a:lnTo>
                    <a:pt x="743851" y="100215"/>
                  </a:lnTo>
                  <a:lnTo>
                    <a:pt x="744486" y="100063"/>
                  </a:lnTo>
                  <a:lnTo>
                    <a:pt x="745388" y="99568"/>
                  </a:lnTo>
                  <a:lnTo>
                    <a:pt x="745591" y="99275"/>
                  </a:lnTo>
                  <a:lnTo>
                    <a:pt x="745629" y="98336"/>
                  </a:lnTo>
                  <a:close/>
                </a:path>
                <a:path w="1799589" h="125094">
                  <a:moveTo>
                    <a:pt x="773645" y="89547"/>
                  </a:moveTo>
                  <a:lnTo>
                    <a:pt x="773099" y="87464"/>
                  </a:lnTo>
                  <a:lnTo>
                    <a:pt x="772007" y="86474"/>
                  </a:lnTo>
                  <a:lnTo>
                    <a:pt x="771017" y="85382"/>
                  </a:lnTo>
                  <a:lnTo>
                    <a:pt x="769137" y="84836"/>
                  </a:lnTo>
                  <a:lnTo>
                    <a:pt x="763574" y="84836"/>
                  </a:lnTo>
                  <a:lnTo>
                    <a:pt x="761644" y="85382"/>
                  </a:lnTo>
                  <a:lnTo>
                    <a:pt x="759460" y="87566"/>
                  </a:lnTo>
                  <a:lnTo>
                    <a:pt x="758952" y="89547"/>
                  </a:lnTo>
                  <a:lnTo>
                    <a:pt x="758913" y="96050"/>
                  </a:lnTo>
                  <a:lnTo>
                    <a:pt x="759409" y="98183"/>
                  </a:lnTo>
                  <a:lnTo>
                    <a:pt x="760399" y="99275"/>
                  </a:lnTo>
                  <a:lnTo>
                    <a:pt x="761492" y="100266"/>
                  </a:lnTo>
                  <a:lnTo>
                    <a:pt x="763435" y="100761"/>
                  </a:lnTo>
                  <a:lnTo>
                    <a:pt x="768985" y="100761"/>
                  </a:lnTo>
                  <a:lnTo>
                    <a:pt x="770915" y="100266"/>
                  </a:lnTo>
                  <a:lnTo>
                    <a:pt x="772007" y="99275"/>
                  </a:lnTo>
                  <a:lnTo>
                    <a:pt x="773099" y="98183"/>
                  </a:lnTo>
                  <a:lnTo>
                    <a:pt x="773633" y="96050"/>
                  </a:lnTo>
                  <a:lnTo>
                    <a:pt x="773645" y="89547"/>
                  </a:lnTo>
                  <a:close/>
                </a:path>
                <a:path w="1799589" h="125094">
                  <a:moveTo>
                    <a:pt x="830122" y="37515"/>
                  </a:moveTo>
                  <a:lnTo>
                    <a:pt x="829856" y="36766"/>
                  </a:lnTo>
                  <a:lnTo>
                    <a:pt x="829627" y="36271"/>
                  </a:lnTo>
                  <a:lnTo>
                    <a:pt x="829424" y="36068"/>
                  </a:lnTo>
                  <a:lnTo>
                    <a:pt x="829132" y="35877"/>
                  </a:lnTo>
                  <a:lnTo>
                    <a:pt x="828929" y="35572"/>
                  </a:lnTo>
                  <a:lnTo>
                    <a:pt x="828484" y="35331"/>
                  </a:lnTo>
                  <a:lnTo>
                    <a:pt x="827786" y="35128"/>
                  </a:lnTo>
                  <a:lnTo>
                    <a:pt x="827201" y="34925"/>
                  </a:lnTo>
                  <a:lnTo>
                    <a:pt x="826452" y="34734"/>
                  </a:lnTo>
                  <a:lnTo>
                    <a:pt x="824763" y="34340"/>
                  </a:lnTo>
                  <a:lnTo>
                    <a:pt x="823976" y="34239"/>
                  </a:lnTo>
                  <a:lnTo>
                    <a:pt x="823175" y="34239"/>
                  </a:lnTo>
                  <a:lnTo>
                    <a:pt x="822477" y="34137"/>
                  </a:lnTo>
                  <a:lnTo>
                    <a:pt x="821842" y="34086"/>
                  </a:lnTo>
                  <a:lnTo>
                    <a:pt x="819950" y="34086"/>
                  </a:lnTo>
                  <a:lnTo>
                    <a:pt x="818667" y="34290"/>
                  </a:lnTo>
                  <a:lnTo>
                    <a:pt x="817372" y="34683"/>
                  </a:lnTo>
                  <a:lnTo>
                    <a:pt x="816089" y="34975"/>
                  </a:lnTo>
                  <a:lnTo>
                    <a:pt x="804430" y="45999"/>
                  </a:lnTo>
                  <a:lnTo>
                    <a:pt x="804379" y="36664"/>
                  </a:lnTo>
                  <a:lnTo>
                    <a:pt x="804278" y="36474"/>
                  </a:lnTo>
                  <a:lnTo>
                    <a:pt x="804125" y="36322"/>
                  </a:lnTo>
                  <a:lnTo>
                    <a:pt x="804024" y="36017"/>
                  </a:lnTo>
                  <a:lnTo>
                    <a:pt x="803783" y="35775"/>
                  </a:lnTo>
                  <a:lnTo>
                    <a:pt x="803389" y="35572"/>
                  </a:lnTo>
                  <a:lnTo>
                    <a:pt x="803084" y="35382"/>
                  </a:lnTo>
                  <a:lnTo>
                    <a:pt x="802589" y="35229"/>
                  </a:lnTo>
                  <a:lnTo>
                    <a:pt x="801293" y="35026"/>
                  </a:lnTo>
                  <a:lnTo>
                    <a:pt x="800455" y="34975"/>
                  </a:lnTo>
                  <a:lnTo>
                    <a:pt x="798372" y="34975"/>
                  </a:lnTo>
                  <a:lnTo>
                    <a:pt x="794385" y="36474"/>
                  </a:lnTo>
                  <a:lnTo>
                    <a:pt x="794448" y="99428"/>
                  </a:lnTo>
                  <a:lnTo>
                    <a:pt x="798868" y="100609"/>
                  </a:lnTo>
                  <a:lnTo>
                    <a:pt x="801052" y="100609"/>
                  </a:lnTo>
                  <a:lnTo>
                    <a:pt x="805611" y="58051"/>
                  </a:lnTo>
                  <a:lnTo>
                    <a:pt x="807199" y="55562"/>
                  </a:lnTo>
                  <a:lnTo>
                    <a:pt x="808647" y="53479"/>
                  </a:lnTo>
                  <a:lnTo>
                    <a:pt x="809929" y="51803"/>
                  </a:lnTo>
                  <a:lnTo>
                    <a:pt x="811225" y="50012"/>
                  </a:lnTo>
                  <a:lnTo>
                    <a:pt x="812457" y="48628"/>
                  </a:lnTo>
                  <a:lnTo>
                    <a:pt x="814946" y="46532"/>
                  </a:lnTo>
                  <a:lnTo>
                    <a:pt x="815809" y="45999"/>
                  </a:lnTo>
                  <a:lnTo>
                    <a:pt x="816127" y="45796"/>
                  </a:lnTo>
                  <a:lnTo>
                    <a:pt x="817219" y="45402"/>
                  </a:lnTo>
                  <a:lnTo>
                    <a:pt x="818311" y="44907"/>
                  </a:lnTo>
                  <a:lnTo>
                    <a:pt x="819404" y="44653"/>
                  </a:lnTo>
                  <a:lnTo>
                    <a:pt x="821486" y="44653"/>
                  </a:lnTo>
                  <a:lnTo>
                    <a:pt x="822388" y="44754"/>
                  </a:lnTo>
                  <a:lnTo>
                    <a:pt x="823976" y="45148"/>
                  </a:lnTo>
                  <a:lnTo>
                    <a:pt x="824661" y="45351"/>
                  </a:lnTo>
                  <a:lnTo>
                    <a:pt x="825258" y="45542"/>
                  </a:lnTo>
                  <a:lnTo>
                    <a:pt x="825957" y="45745"/>
                  </a:lnTo>
                  <a:lnTo>
                    <a:pt x="826554" y="45948"/>
                  </a:lnTo>
                  <a:lnTo>
                    <a:pt x="827049" y="46139"/>
                  </a:lnTo>
                  <a:lnTo>
                    <a:pt x="827646" y="46342"/>
                  </a:lnTo>
                  <a:lnTo>
                    <a:pt x="828141" y="46443"/>
                  </a:lnTo>
                  <a:lnTo>
                    <a:pt x="828827" y="46443"/>
                  </a:lnTo>
                  <a:lnTo>
                    <a:pt x="829081" y="46342"/>
                  </a:lnTo>
                  <a:lnTo>
                    <a:pt x="829424" y="45999"/>
                  </a:lnTo>
                  <a:lnTo>
                    <a:pt x="829551" y="45796"/>
                  </a:lnTo>
                  <a:lnTo>
                    <a:pt x="829779" y="45148"/>
                  </a:lnTo>
                  <a:lnTo>
                    <a:pt x="829894" y="44907"/>
                  </a:lnTo>
                  <a:lnTo>
                    <a:pt x="829957" y="44653"/>
                  </a:lnTo>
                  <a:lnTo>
                    <a:pt x="830021" y="44310"/>
                  </a:lnTo>
                  <a:lnTo>
                    <a:pt x="830122" y="37515"/>
                  </a:lnTo>
                  <a:close/>
                </a:path>
                <a:path w="1799589" h="125094">
                  <a:moveTo>
                    <a:pt x="899972" y="72085"/>
                  </a:moveTo>
                  <a:lnTo>
                    <a:pt x="899896" y="61366"/>
                  </a:lnTo>
                  <a:lnTo>
                    <a:pt x="899325" y="57353"/>
                  </a:lnTo>
                  <a:lnTo>
                    <a:pt x="898042" y="53289"/>
                  </a:lnTo>
                  <a:lnTo>
                    <a:pt x="896848" y="49212"/>
                  </a:lnTo>
                  <a:lnTo>
                    <a:pt x="895019" y="45745"/>
                  </a:lnTo>
                  <a:lnTo>
                    <a:pt x="893051" y="43459"/>
                  </a:lnTo>
                  <a:lnTo>
                    <a:pt x="890054" y="39992"/>
                  </a:lnTo>
                  <a:lnTo>
                    <a:pt x="888085" y="38620"/>
                  </a:lnTo>
                  <a:lnTo>
                    <a:pt x="888085" y="63360"/>
                  </a:lnTo>
                  <a:lnTo>
                    <a:pt x="887971" y="73482"/>
                  </a:lnTo>
                  <a:lnTo>
                    <a:pt x="887818" y="74714"/>
                  </a:lnTo>
                  <a:lnTo>
                    <a:pt x="887298" y="76695"/>
                  </a:lnTo>
                  <a:lnTo>
                    <a:pt x="886333" y="80568"/>
                  </a:lnTo>
                  <a:lnTo>
                    <a:pt x="885190" y="83096"/>
                  </a:lnTo>
                  <a:lnTo>
                    <a:pt x="882116" y="87363"/>
                  </a:lnTo>
                  <a:lnTo>
                    <a:pt x="880135" y="89001"/>
                  </a:lnTo>
                  <a:lnTo>
                    <a:pt x="877646" y="90195"/>
                  </a:lnTo>
                  <a:lnTo>
                    <a:pt x="875271" y="91389"/>
                  </a:lnTo>
                  <a:lnTo>
                    <a:pt x="872439" y="91986"/>
                  </a:lnTo>
                  <a:lnTo>
                    <a:pt x="865593" y="91986"/>
                  </a:lnTo>
                  <a:lnTo>
                    <a:pt x="850506" y="63360"/>
                  </a:lnTo>
                  <a:lnTo>
                    <a:pt x="850811" y="60871"/>
                  </a:lnTo>
                  <a:lnTo>
                    <a:pt x="866190" y="43459"/>
                  </a:lnTo>
                  <a:lnTo>
                    <a:pt x="873036" y="43459"/>
                  </a:lnTo>
                  <a:lnTo>
                    <a:pt x="876007" y="44107"/>
                  </a:lnTo>
                  <a:lnTo>
                    <a:pt x="878395" y="45402"/>
                  </a:lnTo>
                  <a:lnTo>
                    <a:pt x="880872" y="46685"/>
                  </a:lnTo>
                  <a:lnTo>
                    <a:pt x="882815" y="48475"/>
                  </a:lnTo>
                  <a:lnTo>
                    <a:pt x="884199" y="50761"/>
                  </a:lnTo>
                  <a:lnTo>
                    <a:pt x="885583" y="52933"/>
                  </a:lnTo>
                  <a:lnTo>
                    <a:pt x="886587" y="55524"/>
                  </a:lnTo>
                  <a:lnTo>
                    <a:pt x="887171" y="58496"/>
                  </a:lnTo>
                  <a:lnTo>
                    <a:pt x="887869" y="61366"/>
                  </a:lnTo>
                  <a:lnTo>
                    <a:pt x="874966" y="34086"/>
                  </a:lnTo>
                  <a:lnTo>
                    <a:pt x="864755" y="34086"/>
                  </a:lnTo>
                  <a:lnTo>
                    <a:pt x="838657" y="63360"/>
                  </a:lnTo>
                  <a:lnTo>
                    <a:pt x="838746" y="74117"/>
                  </a:lnTo>
                  <a:lnTo>
                    <a:pt x="863663" y="101511"/>
                  </a:lnTo>
                  <a:lnTo>
                    <a:pt x="873887" y="101511"/>
                  </a:lnTo>
                  <a:lnTo>
                    <a:pt x="891959" y="91986"/>
                  </a:lnTo>
                  <a:lnTo>
                    <a:pt x="894765" y="88760"/>
                  </a:lnTo>
                  <a:lnTo>
                    <a:pt x="896747" y="85140"/>
                  </a:lnTo>
                  <a:lnTo>
                    <a:pt x="899325" y="76695"/>
                  </a:lnTo>
                  <a:lnTo>
                    <a:pt x="899972" y="72085"/>
                  </a:lnTo>
                  <a:close/>
                </a:path>
                <a:path w="1799589" h="125094">
                  <a:moveTo>
                    <a:pt x="955141" y="79133"/>
                  </a:moveTo>
                  <a:lnTo>
                    <a:pt x="954697" y="76898"/>
                  </a:lnTo>
                  <a:lnTo>
                    <a:pt x="953871" y="75158"/>
                  </a:lnTo>
                  <a:lnTo>
                    <a:pt x="952906" y="73025"/>
                  </a:lnTo>
                  <a:lnTo>
                    <a:pt x="951712" y="71399"/>
                  </a:lnTo>
                  <a:lnTo>
                    <a:pt x="950226" y="70104"/>
                  </a:lnTo>
                  <a:lnTo>
                    <a:pt x="948842" y="68719"/>
                  </a:lnTo>
                  <a:lnTo>
                    <a:pt x="947204" y="67576"/>
                  </a:lnTo>
                  <a:lnTo>
                    <a:pt x="945311" y="66675"/>
                  </a:lnTo>
                  <a:lnTo>
                    <a:pt x="943432" y="65684"/>
                  </a:lnTo>
                  <a:lnTo>
                    <a:pt x="941501" y="64795"/>
                  </a:lnTo>
                  <a:lnTo>
                    <a:pt x="939507" y="63995"/>
                  </a:lnTo>
                  <a:lnTo>
                    <a:pt x="937628" y="63207"/>
                  </a:lnTo>
                  <a:lnTo>
                    <a:pt x="935736" y="62458"/>
                  </a:lnTo>
                  <a:lnTo>
                    <a:pt x="933856" y="61772"/>
                  </a:lnTo>
                  <a:lnTo>
                    <a:pt x="931976" y="60972"/>
                  </a:lnTo>
                  <a:lnTo>
                    <a:pt x="924039" y="53428"/>
                  </a:lnTo>
                  <a:lnTo>
                    <a:pt x="924115" y="49860"/>
                  </a:lnTo>
                  <a:lnTo>
                    <a:pt x="930287" y="43459"/>
                  </a:lnTo>
                  <a:lnTo>
                    <a:pt x="931773" y="42964"/>
                  </a:lnTo>
                  <a:lnTo>
                    <a:pt x="933462" y="42722"/>
                  </a:lnTo>
                  <a:lnTo>
                    <a:pt x="937526" y="42722"/>
                  </a:lnTo>
                  <a:lnTo>
                    <a:pt x="939406" y="42964"/>
                  </a:lnTo>
                  <a:lnTo>
                    <a:pt x="940993" y="43459"/>
                  </a:lnTo>
                  <a:lnTo>
                    <a:pt x="942682" y="43954"/>
                  </a:lnTo>
                  <a:lnTo>
                    <a:pt x="944130" y="44500"/>
                  </a:lnTo>
                  <a:lnTo>
                    <a:pt x="945311" y="45097"/>
                  </a:lnTo>
                  <a:lnTo>
                    <a:pt x="946607" y="45694"/>
                  </a:lnTo>
                  <a:lnTo>
                    <a:pt x="947648" y="46240"/>
                  </a:lnTo>
                  <a:lnTo>
                    <a:pt x="949236" y="47231"/>
                  </a:lnTo>
                  <a:lnTo>
                    <a:pt x="949833" y="47485"/>
                  </a:lnTo>
                  <a:lnTo>
                    <a:pt x="950518" y="47485"/>
                  </a:lnTo>
                  <a:lnTo>
                    <a:pt x="950772" y="47434"/>
                  </a:lnTo>
                  <a:lnTo>
                    <a:pt x="950976" y="47332"/>
                  </a:lnTo>
                  <a:lnTo>
                    <a:pt x="951166" y="47129"/>
                  </a:lnTo>
                  <a:lnTo>
                    <a:pt x="951318" y="46837"/>
                  </a:lnTo>
                  <a:lnTo>
                    <a:pt x="951420" y="46443"/>
                  </a:lnTo>
                  <a:lnTo>
                    <a:pt x="951611" y="46037"/>
                  </a:lnTo>
                  <a:lnTo>
                    <a:pt x="951738" y="45694"/>
                  </a:lnTo>
                  <a:lnTo>
                    <a:pt x="951966" y="44500"/>
                  </a:lnTo>
                  <a:lnTo>
                    <a:pt x="952017" y="42722"/>
                  </a:lnTo>
                  <a:lnTo>
                    <a:pt x="951966" y="41732"/>
                  </a:lnTo>
                  <a:lnTo>
                    <a:pt x="951661" y="40335"/>
                  </a:lnTo>
                  <a:lnTo>
                    <a:pt x="951560" y="40043"/>
                  </a:lnTo>
                  <a:lnTo>
                    <a:pt x="951471" y="39293"/>
                  </a:lnTo>
                  <a:lnTo>
                    <a:pt x="951268" y="39001"/>
                  </a:lnTo>
                  <a:lnTo>
                    <a:pt x="951166" y="38696"/>
                  </a:lnTo>
                  <a:lnTo>
                    <a:pt x="950874" y="38404"/>
                  </a:lnTo>
                  <a:lnTo>
                    <a:pt x="950379" y="38100"/>
                  </a:lnTo>
                  <a:lnTo>
                    <a:pt x="949883" y="37706"/>
                  </a:lnTo>
                  <a:lnTo>
                    <a:pt x="949134" y="37261"/>
                  </a:lnTo>
                  <a:lnTo>
                    <a:pt x="948143" y="36766"/>
                  </a:lnTo>
                  <a:lnTo>
                    <a:pt x="947254" y="36271"/>
                  </a:lnTo>
                  <a:lnTo>
                    <a:pt x="946162" y="35826"/>
                  </a:lnTo>
                  <a:lnTo>
                    <a:pt x="943584" y="35026"/>
                  </a:lnTo>
                  <a:lnTo>
                    <a:pt x="942086" y="34734"/>
                  </a:lnTo>
                  <a:lnTo>
                    <a:pt x="940409" y="34531"/>
                  </a:lnTo>
                  <a:lnTo>
                    <a:pt x="938822" y="34239"/>
                  </a:lnTo>
                  <a:lnTo>
                    <a:pt x="937183" y="34086"/>
                  </a:lnTo>
                  <a:lnTo>
                    <a:pt x="931824" y="34086"/>
                  </a:lnTo>
                  <a:lnTo>
                    <a:pt x="928598" y="34582"/>
                  </a:lnTo>
                  <a:lnTo>
                    <a:pt x="923036" y="36563"/>
                  </a:lnTo>
                  <a:lnTo>
                    <a:pt x="920711" y="37909"/>
                  </a:lnTo>
                  <a:lnTo>
                    <a:pt x="918819" y="39598"/>
                  </a:lnTo>
                  <a:lnTo>
                    <a:pt x="916940" y="41186"/>
                  </a:lnTo>
                  <a:lnTo>
                    <a:pt x="915504" y="43116"/>
                  </a:lnTo>
                  <a:lnTo>
                    <a:pt x="913612" y="47586"/>
                  </a:lnTo>
                  <a:lnTo>
                    <a:pt x="913168" y="49860"/>
                  </a:lnTo>
                  <a:lnTo>
                    <a:pt x="913168" y="55016"/>
                  </a:lnTo>
                  <a:lnTo>
                    <a:pt x="936040" y="73482"/>
                  </a:lnTo>
                  <a:lnTo>
                    <a:pt x="937679" y="74269"/>
                  </a:lnTo>
                  <a:lnTo>
                    <a:pt x="939063" y="75158"/>
                  </a:lnTo>
                  <a:lnTo>
                    <a:pt x="940549" y="76060"/>
                  </a:lnTo>
                  <a:lnTo>
                    <a:pt x="941743" y="77101"/>
                  </a:lnTo>
                  <a:lnTo>
                    <a:pt x="943533" y="79476"/>
                  </a:lnTo>
                  <a:lnTo>
                    <a:pt x="943978" y="80924"/>
                  </a:lnTo>
                  <a:lnTo>
                    <a:pt x="943851" y="84886"/>
                  </a:lnTo>
                  <a:lnTo>
                    <a:pt x="940409" y="90043"/>
                  </a:lnTo>
                  <a:lnTo>
                    <a:pt x="939317" y="90843"/>
                  </a:lnTo>
                  <a:lnTo>
                    <a:pt x="937971" y="91440"/>
                  </a:lnTo>
                  <a:lnTo>
                    <a:pt x="934897" y="92227"/>
                  </a:lnTo>
                  <a:lnTo>
                    <a:pt x="933208" y="92430"/>
                  </a:lnTo>
                  <a:lnTo>
                    <a:pt x="928751" y="92430"/>
                  </a:lnTo>
                  <a:lnTo>
                    <a:pt x="914857" y="86918"/>
                  </a:lnTo>
                  <a:lnTo>
                    <a:pt x="914107" y="86626"/>
                  </a:lnTo>
                  <a:lnTo>
                    <a:pt x="913320" y="86626"/>
                  </a:lnTo>
                  <a:lnTo>
                    <a:pt x="913015" y="86728"/>
                  </a:lnTo>
                  <a:lnTo>
                    <a:pt x="912723" y="86918"/>
                  </a:lnTo>
                  <a:lnTo>
                    <a:pt x="912520" y="87020"/>
                  </a:lnTo>
                  <a:lnTo>
                    <a:pt x="911783" y="89255"/>
                  </a:lnTo>
                  <a:lnTo>
                    <a:pt x="911783" y="93764"/>
                  </a:lnTo>
                  <a:lnTo>
                    <a:pt x="924775" y="100914"/>
                  </a:lnTo>
                  <a:lnTo>
                    <a:pt x="926757" y="101307"/>
                  </a:lnTo>
                  <a:lnTo>
                    <a:pt x="928839" y="101511"/>
                  </a:lnTo>
                  <a:lnTo>
                    <a:pt x="934605" y="101511"/>
                  </a:lnTo>
                  <a:lnTo>
                    <a:pt x="937818" y="101053"/>
                  </a:lnTo>
                  <a:lnTo>
                    <a:pt x="940701" y="100164"/>
                  </a:lnTo>
                  <a:lnTo>
                    <a:pt x="943673" y="99275"/>
                  </a:lnTo>
                  <a:lnTo>
                    <a:pt x="946213" y="97980"/>
                  </a:lnTo>
                  <a:lnTo>
                    <a:pt x="948296" y="96291"/>
                  </a:lnTo>
                  <a:lnTo>
                    <a:pt x="950480" y="94615"/>
                  </a:lnTo>
                  <a:lnTo>
                    <a:pt x="952119" y="92621"/>
                  </a:lnTo>
                  <a:lnTo>
                    <a:pt x="952233" y="92430"/>
                  </a:lnTo>
                  <a:lnTo>
                    <a:pt x="954544" y="87718"/>
                  </a:lnTo>
                  <a:lnTo>
                    <a:pt x="955141" y="84886"/>
                  </a:lnTo>
                  <a:lnTo>
                    <a:pt x="955141" y="79133"/>
                  </a:lnTo>
                  <a:close/>
                </a:path>
                <a:path w="1799589" h="125094">
                  <a:moveTo>
                    <a:pt x="985774" y="89547"/>
                  </a:moveTo>
                  <a:lnTo>
                    <a:pt x="985227" y="87464"/>
                  </a:lnTo>
                  <a:lnTo>
                    <a:pt x="984135" y="86474"/>
                  </a:lnTo>
                  <a:lnTo>
                    <a:pt x="983145" y="85382"/>
                  </a:lnTo>
                  <a:lnTo>
                    <a:pt x="981265" y="84836"/>
                  </a:lnTo>
                  <a:lnTo>
                    <a:pt x="975702" y="84836"/>
                  </a:lnTo>
                  <a:lnTo>
                    <a:pt x="973772" y="85382"/>
                  </a:lnTo>
                  <a:lnTo>
                    <a:pt x="971588" y="87566"/>
                  </a:lnTo>
                  <a:lnTo>
                    <a:pt x="971080" y="89547"/>
                  </a:lnTo>
                  <a:lnTo>
                    <a:pt x="971042" y="96050"/>
                  </a:lnTo>
                  <a:lnTo>
                    <a:pt x="971537" y="98183"/>
                  </a:lnTo>
                  <a:lnTo>
                    <a:pt x="972527" y="99275"/>
                  </a:lnTo>
                  <a:lnTo>
                    <a:pt x="973620" y="100266"/>
                  </a:lnTo>
                  <a:lnTo>
                    <a:pt x="975563" y="100761"/>
                  </a:lnTo>
                  <a:lnTo>
                    <a:pt x="981113" y="100761"/>
                  </a:lnTo>
                  <a:lnTo>
                    <a:pt x="983043" y="100266"/>
                  </a:lnTo>
                  <a:lnTo>
                    <a:pt x="984135" y="99275"/>
                  </a:lnTo>
                  <a:lnTo>
                    <a:pt x="985227" y="98183"/>
                  </a:lnTo>
                  <a:lnTo>
                    <a:pt x="985761" y="96050"/>
                  </a:lnTo>
                  <a:lnTo>
                    <a:pt x="985774" y="89547"/>
                  </a:lnTo>
                  <a:close/>
                </a:path>
                <a:path w="1799589" h="125094">
                  <a:moveTo>
                    <a:pt x="1063434" y="72085"/>
                  </a:moveTo>
                  <a:lnTo>
                    <a:pt x="1063345" y="61366"/>
                  </a:lnTo>
                  <a:lnTo>
                    <a:pt x="1062786" y="57353"/>
                  </a:lnTo>
                  <a:lnTo>
                    <a:pt x="1061504" y="53289"/>
                  </a:lnTo>
                  <a:lnTo>
                    <a:pt x="1060310" y="49212"/>
                  </a:lnTo>
                  <a:lnTo>
                    <a:pt x="1058468" y="45745"/>
                  </a:lnTo>
                  <a:lnTo>
                    <a:pt x="1056500" y="43459"/>
                  </a:lnTo>
                  <a:lnTo>
                    <a:pt x="1053515" y="39992"/>
                  </a:lnTo>
                  <a:lnTo>
                    <a:pt x="1051547" y="38620"/>
                  </a:lnTo>
                  <a:lnTo>
                    <a:pt x="1051547" y="63360"/>
                  </a:lnTo>
                  <a:lnTo>
                    <a:pt x="1051433" y="73482"/>
                  </a:lnTo>
                  <a:lnTo>
                    <a:pt x="1051280" y="74714"/>
                  </a:lnTo>
                  <a:lnTo>
                    <a:pt x="1050747" y="76695"/>
                  </a:lnTo>
                  <a:lnTo>
                    <a:pt x="1049794" y="80568"/>
                  </a:lnTo>
                  <a:lnTo>
                    <a:pt x="1048651" y="83096"/>
                  </a:lnTo>
                  <a:lnTo>
                    <a:pt x="1045578" y="87363"/>
                  </a:lnTo>
                  <a:lnTo>
                    <a:pt x="1043584" y="89001"/>
                  </a:lnTo>
                  <a:lnTo>
                    <a:pt x="1041107" y="90195"/>
                  </a:lnTo>
                  <a:lnTo>
                    <a:pt x="1038733" y="91389"/>
                  </a:lnTo>
                  <a:lnTo>
                    <a:pt x="1035900" y="91986"/>
                  </a:lnTo>
                  <a:lnTo>
                    <a:pt x="1029055" y="91986"/>
                  </a:lnTo>
                  <a:lnTo>
                    <a:pt x="1013968" y="63360"/>
                  </a:lnTo>
                  <a:lnTo>
                    <a:pt x="1014272" y="60871"/>
                  </a:lnTo>
                  <a:lnTo>
                    <a:pt x="1029652" y="43459"/>
                  </a:lnTo>
                  <a:lnTo>
                    <a:pt x="1036497" y="43459"/>
                  </a:lnTo>
                  <a:lnTo>
                    <a:pt x="1039469" y="44107"/>
                  </a:lnTo>
                  <a:lnTo>
                    <a:pt x="1041857" y="45402"/>
                  </a:lnTo>
                  <a:lnTo>
                    <a:pt x="1044333" y="46685"/>
                  </a:lnTo>
                  <a:lnTo>
                    <a:pt x="1046264" y="48475"/>
                  </a:lnTo>
                  <a:lnTo>
                    <a:pt x="1047661" y="50761"/>
                  </a:lnTo>
                  <a:lnTo>
                    <a:pt x="1049045" y="52933"/>
                  </a:lnTo>
                  <a:lnTo>
                    <a:pt x="1050036" y="55524"/>
                  </a:lnTo>
                  <a:lnTo>
                    <a:pt x="1050632" y="58496"/>
                  </a:lnTo>
                  <a:lnTo>
                    <a:pt x="1051331" y="61366"/>
                  </a:lnTo>
                  <a:lnTo>
                    <a:pt x="1038428" y="34086"/>
                  </a:lnTo>
                  <a:lnTo>
                    <a:pt x="1028204" y="34086"/>
                  </a:lnTo>
                  <a:lnTo>
                    <a:pt x="1002118" y="63360"/>
                  </a:lnTo>
                  <a:lnTo>
                    <a:pt x="1002195" y="74117"/>
                  </a:lnTo>
                  <a:lnTo>
                    <a:pt x="1027125" y="101511"/>
                  </a:lnTo>
                  <a:lnTo>
                    <a:pt x="1037336" y="101511"/>
                  </a:lnTo>
                  <a:lnTo>
                    <a:pt x="1055420" y="91986"/>
                  </a:lnTo>
                  <a:lnTo>
                    <a:pt x="1058227" y="88760"/>
                  </a:lnTo>
                  <a:lnTo>
                    <a:pt x="1060208" y="85140"/>
                  </a:lnTo>
                  <a:lnTo>
                    <a:pt x="1062786" y="76695"/>
                  </a:lnTo>
                  <a:lnTo>
                    <a:pt x="1063434" y="72085"/>
                  </a:lnTo>
                  <a:close/>
                </a:path>
                <a:path w="1799589" h="125094">
                  <a:moveTo>
                    <a:pt x="1115872" y="37515"/>
                  </a:moveTo>
                  <a:lnTo>
                    <a:pt x="1115606" y="36766"/>
                  </a:lnTo>
                  <a:lnTo>
                    <a:pt x="1115377" y="36271"/>
                  </a:lnTo>
                  <a:lnTo>
                    <a:pt x="1115174" y="36068"/>
                  </a:lnTo>
                  <a:lnTo>
                    <a:pt x="1114869" y="35877"/>
                  </a:lnTo>
                  <a:lnTo>
                    <a:pt x="1114679" y="35572"/>
                  </a:lnTo>
                  <a:lnTo>
                    <a:pt x="1114234" y="35331"/>
                  </a:lnTo>
                  <a:lnTo>
                    <a:pt x="1113536" y="35128"/>
                  </a:lnTo>
                  <a:lnTo>
                    <a:pt x="1112939" y="34925"/>
                  </a:lnTo>
                  <a:lnTo>
                    <a:pt x="1112202" y="34734"/>
                  </a:lnTo>
                  <a:lnTo>
                    <a:pt x="1110513" y="34340"/>
                  </a:lnTo>
                  <a:lnTo>
                    <a:pt x="1109713" y="34239"/>
                  </a:lnTo>
                  <a:lnTo>
                    <a:pt x="1108925" y="34239"/>
                  </a:lnTo>
                  <a:lnTo>
                    <a:pt x="1108227" y="34137"/>
                  </a:lnTo>
                  <a:lnTo>
                    <a:pt x="1107579" y="34086"/>
                  </a:lnTo>
                  <a:lnTo>
                    <a:pt x="1105700" y="34086"/>
                  </a:lnTo>
                  <a:lnTo>
                    <a:pt x="1104404" y="34290"/>
                  </a:lnTo>
                  <a:lnTo>
                    <a:pt x="1103122" y="34683"/>
                  </a:lnTo>
                  <a:lnTo>
                    <a:pt x="1101826" y="34975"/>
                  </a:lnTo>
                  <a:lnTo>
                    <a:pt x="1090168" y="45999"/>
                  </a:lnTo>
                  <a:lnTo>
                    <a:pt x="1090129" y="36664"/>
                  </a:lnTo>
                  <a:lnTo>
                    <a:pt x="1090015" y="36474"/>
                  </a:lnTo>
                  <a:lnTo>
                    <a:pt x="1089875" y="36322"/>
                  </a:lnTo>
                  <a:lnTo>
                    <a:pt x="1089774" y="36017"/>
                  </a:lnTo>
                  <a:lnTo>
                    <a:pt x="1089520" y="35775"/>
                  </a:lnTo>
                  <a:lnTo>
                    <a:pt x="1089126" y="35572"/>
                  </a:lnTo>
                  <a:lnTo>
                    <a:pt x="1088834" y="35382"/>
                  </a:lnTo>
                  <a:lnTo>
                    <a:pt x="1088339" y="35229"/>
                  </a:lnTo>
                  <a:lnTo>
                    <a:pt x="1087043" y="35026"/>
                  </a:lnTo>
                  <a:lnTo>
                    <a:pt x="1086205" y="34975"/>
                  </a:lnTo>
                  <a:lnTo>
                    <a:pt x="1084122" y="34975"/>
                  </a:lnTo>
                  <a:lnTo>
                    <a:pt x="1080122" y="36474"/>
                  </a:lnTo>
                  <a:lnTo>
                    <a:pt x="1080198" y="99428"/>
                  </a:lnTo>
                  <a:lnTo>
                    <a:pt x="1084618" y="100609"/>
                  </a:lnTo>
                  <a:lnTo>
                    <a:pt x="1086802" y="100609"/>
                  </a:lnTo>
                  <a:lnTo>
                    <a:pt x="1091361" y="58051"/>
                  </a:lnTo>
                  <a:lnTo>
                    <a:pt x="1092949" y="55562"/>
                  </a:lnTo>
                  <a:lnTo>
                    <a:pt x="1094384" y="53479"/>
                  </a:lnTo>
                  <a:lnTo>
                    <a:pt x="1095679" y="51803"/>
                  </a:lnTo>
                  <a:lnTo>
                    <a:pt x="1096962" y="50012"/>
                  </a:lnTo>
                  <a:lnTo>
                    <a:pt x="1098207" y="48628"/>
                  </a:lnTo>
                  <a:lnTo>
                    <a:pt x="1100683" y="46532"/>
                  </a:lnTo>
                  <a:lnTo>
                    <a:pt x="1101559" y="45999"/>
                  </a:lnTo>
                  <a:lnTo>
                    <a:pt x="1101877" y="45796"/>
                  </a:lnTo>
                  <a:lnTo>
                    <a:pt x="1102969" y="45402"/>
                  </a:lnTo>
                  <a:lnTo>
                    <a:pt x="1104061" y="44907"/>
                  </a:lnTo>
                  <a:lnTo>
                    <a:pt x="1105154" y="44653"/>
                  </a:lnTo>
                  <a:lnTo>
                    <a:pt x="1107236" y="44653"/>
                  </a:lnTo>
                  <a:lnTo>
                    <a:pt x="1108125" y="44754"/>
                  </a:lnTo>
                  <a:lnTo>
                    <a:pt x="1109713" y="45148"/>
                  </a:lnTo>
                  <a:lnTo>
                    <a:pt x="1110411" y="45351"/>
                  </a:lnTo>
                  <a:lnTo>
                    <a:pt x="1111008" y="45542"/>
                  </a:lnTo>
                  <a:lnTo>
                    <a:pt x="1111707" y="45745"/>
                  </a:lnTo>
                  <a:lnTo>
                    <a:pt x="1112291" y="45948"/>
                  </a:lnTo>
                  <a:lnTo>
                    <a:pt x="1112786" y="46139"/>
                  </a:lnTo>
                  <a:lnTo>
                    <a:pt x="1113383" y="46342"/>
                  </a:lnTo>
                  <a:lnTo>
                    <a:pt x="1113878" y="46443"/>
                  </a:lnTo>
                  <a:lnTo>
                    <a:pt x="1114577" y="46443"/>
                  </a:lnTo>
                  <a:lnTo>
                    <a:pt x="1114831" y="46342"/>
                  </a:lnTo>
                  <a:lnTo>
                    <a:pt x="1115174" y="45999"/>
                  </a:lnTo>
                  <a:lnTo>
                    <a:pt x="1115301" y="45796"/>
                  </a:lnTo>
                  <a:lnTo>
                    <a:pt x="1115517" y="45148"/>
                  </a:lnTo>
                  <a:lnTo>
                    <a:pt x="1115644" y="44907"/>
                  </a:lnTo>
                  <a:lnTo>
                    <a:pt x="1115707" y="44653"/>
                  </a:lnTo>
                  <a:lnTo>
                    <a:pt x="1115771" y="44310"/>
                  </a:lnTo>
                  <a:lnTo>
                    <a:pt x="1115872" y="37515"/>
                  </a:lnTo>
                  <a:close/>
                </a:path>
                <a:path w="1799589" h="125094">
                  <a:moveTo>
                    <a:pt x="1300886" y="43319"/>
                  </a:moveTo>
                  <a:lnTo>
                    <a:pt x="1300784" y="6997"/>
                  </a:lnTo>
                  <a:lnTo>
                    <a:pt x="1300391" y="6400"/>
                  </a:lnTo>
                  <a:lnTo>
                    <a:pt x="1300086" y="6210"/>
                  </a:lnTo>
                  <a:lnTo>
                    <a:pt x="1299692" y="6108"/>
                  </a:lnTo>
                  <a:lnTo>
                    <a:pt x="1299298" y="5905"/>
                  </a:lnTo>
                  <a:lnTo>
                    <a:pt x="1298702" y="5765"/>
                  </a:lnTo>
                  <a:lnTo>
                    <a:pt x="1297216" y="5562"/>
                  </a:lnTo>
                  <a:lnTo>
                    <a:pt x="1296314" y="5511"/>
                  </a:lnTo>
                  <a:lnTo>
                    <a:pt x="1294142" y="5511"/>
                  </a:lnTo>
                  <a:lnTo>
                    <a:pt x="1293241" y="5562"/>
                  </a:lnTo>
                  <a:lnTo>
                    <a:pt x="1291856" y="5765"/>
                  </a:lnTo>
                  <a:lnTo>
                    <a:pt x="1291259" y="5905"/>
                  </a:lnTo>
                  <a:lnTo>
                    <a:pt x="1290764" y="6108"/>
                  </a:lnTo>
                  <a:lnTo>
                    <a:pt x="1290269" y="6210"/>
                  </a:lnTo>
                  <a:lnTo>
                    <a:pt x="1289926" y="6400"/>
                  </a:lnTo>
                  <a:lnTo>
                    <a:pt x="1289723" y="6705"/>
                  </a:lnTo>
                  <a:lnTo>
                    <a:pt x="1289621" y="6997"/>
                  </a:lnTo>
                  <a:lnTo>
                    <a:pt x="1289570" y="43319"/>
                  </a:lnTo>
                  <a:lnTo>
                    <a:pt x="1289570" y="55372"/>
                  </a:lnTo>
                  <a:lnTo>
                    <a:pt x="1289570" y="79921"/>
                  </a:lnTo>
                  <a:lnTo>
                    <a:pt x="1272908" y="91833"/>
                  </a:lnTo>
                  <a:lnTo>
                    <a:pt x="1268437" y="91833"/>
                  </a:lnTo>
                  <a:lnTo>
                    <a:pt x="1256080" y="70345"/>
                  </a:lnTo>
                  <a:lnTo>
                    <a:pt x="1256207" y="63207"/>
                  </a:lnTo>
                  <a:lnTo>
                    <a:pt x="1264564" y="45847"/>
                  </a:lnTo>
                  <a:lnTo>
                    <a:pt x="1266558" y="44450"/>
                  </a:lnTo>
                  <a:lnTo>
                    <a:pt x="1268984" y="43764"/>
                  </a:lnTo>
                  <a:lnTo>
                    <a:pt x="1274940" y="43764"/>
                  </a:lnTo>
                  <a:lnTo>
                    <a:pt x="1277861" y="44754"/>
                  </a:lnTo>
                  <a:lnTo>
                    <a:pt x="1280642" y="46736"/>
                  </a:lnTo>
                  <a:lnTo>
                    <a:pt x="1283525" y="48717"/>
                  </a:lnTo>
                  <a:lnTo>
                    <a:pt x="1286497" y="51600"/>
                  </a:lnTo>
                  <a:lnTo>
                    <a:pt x="1289570" y="55372"/>
                  </a:lnTo>
                  <a:lnTo>
                    <a:pt x="1289570" y="43319"/>
                  </a:lnTo>
                  <a:lnTo>
                    <a:pt x="1286700" y="40233"/>
                  </a:lnTo>
                  <a:lnTo>
                    <a:pt x="1283766" y="37960"/>
                  </a:lnTo>
                  <a:lnTo>
                    <a:pt x="1280795" y="36474"/>
                  </a:lnTo>
                  <a:lnTo>
                    <a:pt x="1277810" y="34886"/>
                  </a:lnTo>
                  <a:lnTo>
                    <a:pt x="1274546" y="34086"/>
                  </a:lnTo>
                  <a:lnTo>
                    <a:pt x="1266609" y="34086"/>
                  </a:lnTo>
                  <a:lnTo>
                    <a:pt x="1244473" y="63207"/>
                  </a:lnTo>
                  <a:lnTo>
                    <a:pt x="1244523" y="73380"/>
                  </a:lnTo>
                  <a:lnTo>
                    <a:pt x="1264920" y="101511"/>
                  </a:lnTo>
                  <a:lnTo>
                    <a:pt x="1273543" y="101511"/>
                  </a:lnTo>
                  <a:lnTo>
                    <a:pt x="1277315" y="100507"/>
                  </a:lnTo>
                  <a:lnTo>
                    <a:pt x="1284262" y="96545"/>
                  </a:lnTo>
                  <a:lnTo>
                    <a:pt x="1287640" y="93814"/>
                  </a:lnTo>
                  <a:lnTo>
                    <a:pt x="1289507" y="91833"/>
                  </a:lnTo>
                  <a:lnTo>
                    <a:pt x="1290916" y="90347"/>
                  </a:lnTo>
                  <a:lnTo>
                    <a:pt x="1295082" y="100609"/>
                  </a:lnTo>
                  <a:lnTo>
                    <a:pt x="1296860" y="100609"/>
                  </a:lnTo>
                  <a:lnTo>
                    <a:pt x="1300581" y="99428"/>
                  </a:lnTo>
                  <a:lnTo>
                    <a:pt x="1300784" y="99123"/>
                  </a:lnTo>
                  <a:lnTo>
                    <a:pt x="1300886" y="90347"/>
                  </a:lnTo>
                  <a:lnTo>
                    <a:pt x="1300886" y="43764"/>
                  </a:lnTo>
                  <a:lnTo>
                    <a:pt x="1300886" y="43319"/>
                  </a:lnTo>
                  <a:close/>
                </a:path>
                <a:path w="1799589" h="125094">
                  <a:moveTo>
                    <a:pt x="1378699" y="72085"/>
                  </a:moveTo>
                  <a:lnTo>
                    <a:pt x="1378610" y="61366"/>
                  </a:lnTo>
                  <a:lnTo>
                    <a:pt x="1378051" y="57353"/>
                  </a:lnTo>
                  <a:lnTo>
                    <a:pt x="1376756" y="53289"/>
                  </a:lnTo>
                  <a:lnTo>
                    <a:pt x="1375575" y="49212"/>
                  </a:lnTo>
                  <a:lnTo>
                    <a:pt x="1373733" y="45745"/>
                  </a:lnTo>
                  <a:lnTo>
                    <a:pt x="1371765" y="43459"/>
                  </a:lnTo>
                  <a:lnTo>
                    <a:pt x="1368767" y="39992"/>
                  </a:lnTo>
                  <a:lnTo>
                    <a:pt x="1366812" y="38633"/>
                  </a:lnTo>
                  <a:lnTo>
                    <a:pt x="1366812" y="63360"/>
                  </a:lnTo>
                  <a:lnTo>
                    <a:pt x="1366685" y="73482"/>
                  </a:lnTo>
                  <a:lnTo>
                    <a:pt x="1366545" y="74714"/>
                  </a:lnTo>
                  <a:lnTo>
                    <a:pt x="1366012" y="76695"/>
                  </a:lnTo>
                  <a:lnTo>
                    <a:pt x="1365046" y="80568"/>
                  </a:lnTo>
                  <a:lnTo>
                    <a:pt x="1363916" y="83096"/>
                  </a:lnTo>
                  <a:lnTo>
                    <a:pt x="1360830" y="87363"/>
                  </a:lnTo>
                  <a:lnTo>
                    <a:pt x="1358849" y="89001"/>
                  </a:lnTo>
                  <a:lnTo>
                    <a:pt x="1356372" y="90195"/>
                  </a:lnTo>
                  <a:lnTo>
                    <a:pt x="1353985" y="91389"/>
                  </a:lnTo>
                  <a:lnTo>
                    <a:pt x="1351165" y="91986"/>
                  </a:lnTo>
                  <a:lnTo>
                    <a:pt x="1344320" y="91986"/>
                  </a:lnTo>
                  <a:lnTo>
                    <a:pt x="1329220" y="63360"/>
                  </a:lnTo>
                  <a:lnTo>
                    <a:pt x="1329524" y="60871"/>
                  </a:lnTo>
                  <a:lnTo>
                    <a:pt x="1344904" y="43459"/>
                  </a:lnTo>
                  <a:lnTo>
                    <a:pt x="1351762" y="43459"/>
                  </a:lnTo>
                  <a:lnTo>
                    <a:pt x="1354734" y="44107"/>
                  </a:lnTo>
                  <a:lnTo>
                    <a:pt x="1357109" y="45402"/>
                  </a:lnTo>
                  <a:lnTo>
                    <a:pt x="1359598" y="46685"/>
                  </a:lnTo>
                  <a:lnTo>
                    <a:pt x="1361528" y="48475"/>
                  </a:lnTo>
                  <a:lnTo>
                    <a:pt x="1362913" y="50761"/>
                  </a:lnTo>
                  <a:lnTo>
                    <a:pt x="1364310" y="52933"/>
                  </a:lnTo>
                  <a:lnTo>
                    <a:pt x="1365300" y="55524"/>
                  </a:lnTo>
                  <a:lnTo>
                    <a:pt x="1365897" y="58496"/>
                  </a:lnTo>
                  <a:lnTo>
                    <a:pt x="1366583" y="61366"/>
                  </a:lnTo>
                  <a:lnTo>
                    <a:pt x="1353693" y="34086"/>
                  </a:lnTo>
                  <a:lnTo>
                    <a:pt x="1343469" y="34086"/>
                  </a:lnTo>
                  <a:lnTo>
                    <a:pt x="1317371" y="63360"/>
                  </a:lnTo>
                  <a:lnTo>
                    <a:pt x="1317459" y="74117"/>
                  </a:lnTo>
                  <a:lnTo>
                    <a:pt x="1342377" y="101511"/>
                  </a:lnTo>
                  <a:lnTo>
                    <a:pt x="1352600" y="101511"/>
                  </a:lnTo>
                  <a:lnTo>
                    <a:pt x="1378051" y="76695"/>
                  </a:lnTo>
                  <a:lnTo>
                    <a:pt x="1378699" y="72085"/>
                  </a:lnTo>
                  <a:close/>
                </a:path>
                <a:path w="1799589" h="125094">
                  <a:moveTo>
                    <a:pt x="1439341" y="87858"/>
                  </a:moveTo>
                  <a:lnTo>
                    <a:pt x="1439227" y="86817"/>
                  </a:lnTo>
                  <a:lnTo>
                    <a:pt x="1439113" y="85534"/>
                  </a:lnTo>
                  <a:lnTo>
                    <a:pt x="1438922" y="85140"/>
                  </a:lnTo>
                  <a:lnTo>
                    <a:pt x="1438821" y="84734"/>
                  </a:lnTo>
                  <a:lnTo>
                    <a:pt x="1438617" y="84442"/>
                  </a:lnTo>
                  <a:lnTo>
                    <a:pt x="1438325" y="84239"/>
                  </a:lnTo>
                  <a:lnTo>
                    <a:pt x="1438122" y="84048"/>
                  </a:lnTo>
                  <a:lnTo>
                    <a:pt x="1437881" y="83947"/>
                  </a:lnTo>
                  <a:lnTo>
                    <a:pt x="1437081" y="83947"/>
                  </a:lnTo>
                  <a:lnTo>
                    <a:pt x="1436331" y="84340"/>
                  </a:lnTo>
                  <a:lnTo>
                    <a:pt x="1434414" y="85877"/>
                  </a:lnTo>
                  <a:lnTo>
                    <a:pt x="1433182" y="86766"/>
                  </a:lnTo>
                  <a:lnTo>
                    <a:pt x="1431620" y="87807"/>
                  </a:lnTo>
                  <a:lnTo>
                    <a:pt x="1430235" y="88811"/>
                  </a:lnTo>
                  <a:lnTo>
                    <a:pt x="1428546" y="89700"/>
                  </a:lnTo>
                  <a:lnTo>
                    <a:pt x="1426565" y="90487"/>
                  </a:lnTo>
                  <a:lnTo>
                    <a:pt x="1424673" y="91287"/>
                  </a:lnTo>
                  <a:lnTo>
                    <a:pt x="1422450" y="91681"/>
                  </a:lnTo>
                  <a:lnTo>
                    <a:pt x="1417091" y="91681"/>
                  </a:lnTo>
                  <a:lnTo>
                    <a:pt x="1414602" y="91236"/>
                  </a:lnTo>
                  <a:lnTo>
                    <a:pt x="1402753" y="71843"/>
                  </a:lnTo>
                  <a:lnTo>
                    <a:pt x="1402753" y="60032"/>
                  </a:lnTo>
                  <a:lnTo>
                    <a:pt x="1404188" y="54025"/>
                  </a:lnTo>
                  <a:lnTo>
                    <a:pt x="1409941" y="45694"/>
                  </a:lnTo>
                  <a:lnTo>
                    <a:pt x="1414106" y="43611"/>
                  </a:lnTo>
                  <a:lnTo>
                    <a:pt x="1422146" y="43611"/>
                  </a:lnTo>
                  <a:lnTo>
                    <a:pt x="1424381" y="44005"/>
                  </a:lnTo>
                  <a:lnTo>
                    <a:pt x="1426260" y="44805"/>
                  </a:lnTo>
                  <a:lnTo>
                    <a:pt x="1428254" y="45491"/>
                  </a:lnTo>
                  <a:lnTo>
                    <a:pt x="1429943" y="46291"/>
                  </a:lnTo>
                  <a:lnTo>
                    <a:pt x="1432712" y="48082"/>
                  </a:lnTo>
                  <a:lnTo>
                    <a:pt x="1433855" y="48920"/>
                  </a:lnTo>
                  <a:lnTo>
                    <a:pt x="1434744" y="49707"/>
                  </a:lnTo>
                  <a:lnTo>
                    <a:pt x="1435646" y="50406"/>
                  </a:lnTo>
                  <a:lnTo>
                    <a:pt x="1436382" y="50761"/>
                  </a:lnTo>
                  <a:lnTo>
                    <a:pt x="1437576" y="50761"/>
                  </a:lnTo>
                  <a:lnTo>
                    <a:pt x="1438071" y="50406"/>
                  </a:lnTo>
                  <a:lnTo>
                    <a:pt x="1438465" y="49707"/>
                  </a:lnTo>
                  <a:lnTo>
                    <a:pt x="1438960" y="49022"/>
                  </a:lnTo>
                  <a:lnTo>
                    <a:pt x="1439151" y="48082"/>
                  </a:lnTo>
                  <a:lnTo>
                    <a:pt x="1439189" y="44805"/>
                  </a:lnTo>
                  <a:lnTo>
                    <a:pt x="1439062" y="43611"/>
                  </a:lnTo>
                  <a:lnTo>
                    <a:pt x="1438960" y="42964"/>
                  </a:lnTo>
                  <a:lnTo>
                    <a:pt x="1438770" y="42570"/>
                  </a:lnTo>
                  <a:lnTo>
                    <a:pt x="1438668" y="42075"/>
                  </a:lnTo>
                  <a:lnTo>
                    <a:pt x="1438516" y="41681"/>
                  </a:lnTo>
                  <a:lnTo>
                    <a:pt x="1438122" y="41084"/>
                  </a:lnTo>
                  <a:lnTo>
                    <a:pt x="1437728" y="40690"/>
                  </a:lnTo>
                  <a:lnTo>
                    <a:pt x="1437132" y="40182"/>
                  </a:lnTo>
                  <a:lnTo>
                    <a:pt x="1436636" y="39598"/>
                  </a:lnTo>
                  <a:lnTo>
                    <a:pt x="1435785" y="38900"/>
                  </a:lnTo>
                  <a:lnTo>
                    <a:pt x="1433410" y="37312"/>
                  </a:lnTo>
                  <a:lnTo>
                    <a:pt x="1432026" y="36664"/>
                  </a:lnTo>
                  <a:lnTo>
                    <a:pt x="1430439" y="36169"/>
                  </a:lnTo>
                  <a:lnTo>
                    <a:pt x="1428851" y="35572"/>
                  </a:lnTo>
                  <a:lnTo>
                    <a:pt x="1427111" y="35077"/>
                  </a:lnTo>
                  <a:lnTo>
                    <a:pt x="1423441" y="34290"/>
                  </a:lnTo>
                  <a:lnTo>
                    <a:pt x="1421599" y="34086"/>
                  </a:lnTo>
                  <a:lnTo>
                    <a:pt x="1415656" y="34086"/>
                  </a:lnTo>
                  <a:lnTo>
                    <a:pt x="1411884" y="34785"/>
                  </a:lnTo>
                  <a:lnTo>
                    <a:pt x="1408404" y="36169"/>
                  </a:lnTo>
                  <a:lnTo>
                    <a:pt x="1404937" y="37465"/>
                  </a:lnTo>
                  <a:lnTo>
                    <a:pt x="1390992" y="62509"/>
                  </a:lnTo>
                  <a:lnTo>
                    <a:pt x="1390992" y="73825"/>
                  </a:lnTo>
                  <a:lnTo>
                    <a:pt x="1413916" y="101511"/>
                  </a:lnTo>
                  <a:lnTo>
                    <a:pt x="1420456" y="101511"/>
                  </a:lnTo>
                  <a:lnTo>
                    <a:pt x="1422501" y="101257"/>
                  </a:lnTo>
                  <a:lnTo>
                    <a:pt x="1424482" y="100761"/>
                  </a:lnTo>
                  <a:lnTo>
                    <a:pt x="1426565" y="100368"/>
                  </a:lnTo>
                  <a:lnTo>
                    <a:pt x="1438617" y="93624"/>
                  </a:lnTo>
                  <a:lnTo>
                    <a:pt x="1438821" y="93319"/>
                  </a:lnTo>
                  <a:lnTo>
                    <a:pt x="1438960" y="92976"/>
                  </a:lnTo>
                  <a:lnTo>
                    <a:pt x="1439164" y="92176"/>
                  </a:lnTo>
                  <a:lnTo>
                    <a:pt x="1439214" y="91681"/>
                  </a:lnTo>
                  <a:lnTo>
                    <a:pt x="1439341" y="87858"/>
                  </a:lnTo>
                  <a:close/>
                </a:path>
                <a:path w="1799589" h="125094">
                  <a:moveTo>
                    <a:pt x="1544078" y="37515"/>
                  </a:moveTo>
                  <a:lnTo>
                    <a:pt x="1543812" y="36766"/>
                  </a:lnTo>
                  <a:lnTo>
                    <a:pt x="1543583" y="36271"/>
                  </a:lnTo>
                  <a:lnTo>
                    <a:pt x="1543380" y="36068"/>
                  </a:lnTo>
                  <a:lnTo>
                    <a:pt x="1543088" y="35877"/>
                  </a:lnTo>
                  <a:lnTo>
                    <a:pt x="1542884" y="35572"/>
                  </a:lnTo>
                  <a:lnTo>
                    <a:pt x="1542440" y="35331"/>
                  </a:lnTo>
                  <a:lnTo>
                    <a:pt x="1541741" y="35128"/>
                  </a:lnTo>
                  <a:lnTo>
                    <a:pt x="1541145" y="34925"/>
                  </a:lnTo>
                  <a:lnTo>
                    <a:pt x="1540408" y="34734"/>
                  </a:lnTo>
                  <a:lnTo>
                    <a:pt x="1538719" y="34340"/>
                  </a:lnTo>
                  <a:lnTo>
                    <a:pt x="1537931" y="34239"/>
                  </a:lnTo>
                  <a:lnTo>
                    <a:pt x="1537131" y="34239"/>
                  </a:lnTo>
                  <a:lnTo>
                    <a:pt x="1536433" y="34137"/>
                  </a:lnTo>
                  <a:lnTo>
                    <a:pt x="1535798" y="34086"/>
                  </a:lnTo>
                  <a:lnTo>
                    <a:pt x="1533906" y="34086"/>
                  </a:lnTo>
                  <a:lnTo>
                    <a:pt x="1532623" y="34290"/>
                  </a:lnTo>
                  <a:lnTo>
                    <a:pt x="1531327" y="34683"/>
                  </a:lnTo>
                  <a:lnTo>
                    <a:pt x="1530032" y="34975"/>
                  </a:lnTo>
                  <a:lnTo>
                    <a:pt x="1518373" y="45999"/>
                  </a:lnTo>
                  <a:lnTo>
                    <a:pt x="1518335" y="36664"/>
                  </a:lnTo>
                  <a:lnTo>
                    <a:pt x="1518234" y="36474"/>
                  </a:lnTo>
                  <a:lnTo>
                    <a:pt x="1518081" y="36322"/>
                  </a:lnTo>
                  <a:lnTo>
                    <a:pt x="1517980" y="36017"/>
                  </a:lnTo>
                  <a:lnTo>
                    <a:pt x="1517738" y="35775"/>
                  </a:lnTo>
                  <a:lnTo>
                    <a:pt x="1517332" y="35572"/>
                  </a:lnTo>
                  <a:lnTo>
                    <a:pt x="1517040" y="35382"/>
                  </a:lnTo>
                  <a:lnTo>
                    <a:pt x="1516545" y="35229"/>
                  </a:lnTo>
                  <a:lnTo>
                    <a:pt x="1515249" y="35026"/>
                  </a:lnTo>
                  <a:lnTo>
                    <a:pt x="1514411" y="34975"/>
                  </a:lnTo>
                  <a:lnTo>
                    <a:pt x="1512328" y="34975"/>
                  </a:lnTo>
                  <a:lnTo>
                    <a:pt x="1508328" y="36474"/>
                  </a:lnTo>
                  <a:lnTo>
                    <a:pt x="1508404" y="99428"/>
                  </a:lnTo>
                  <a:lnTo>
                    <a:pt x="1512824" y="100609"/>
                  </a:lnTo>
                  <a:lnTo>
                    <a:pt x="1515008" y="100609"/>
                  </a:lnTo>
                  <a:lnTo>
                    <a:pt x="1519567" y="58051"/>
                  </a:lnTo>
                  <a:lnTo>
                    <a:pt x="1521155" y="55562"/>
                  </a:lnTo>
                  <a:lnTo>
                    <a:pt x="1522590" y="53479"/>
                  </a:lnTo>
                  <a:lnTo>
                    <a:pt x="1523885" y="51803"/>
                  </a:lnTo>
                  <a:lnTo>
                    <a:pt x="1525181" y="50012"/>
                  </a:lnTo>
                  <a:lnTo>
                    <a:pt x="1526413" y="48628"/>
                  </a:lnTo>
                  <a:lnTo>
                    <a:pt x="1528902" y="46532"/>
                  </a:lnTo>
                  <a:lnTo>
                    <a:pt x="1529765" y="45999"/>
                  </a:lnTo>
                  <a:lnTo>
                    <a:pt x="1530083" y="45796"/>
                  </a:lnTo>
                  <a:lnTo>
                    <a:pt x="1531175" y="45402"/>
                  </a:lnTo>
                  <a:lnTo>
                    <a:pt x="1532267" y="44907"/>
                  </a:lnTo>
                  <a:lnTo>
                    <a:pt x="1533359" y="44653"/>
                  </a:lnTo>
                  <a:lnTo>
                    <a:pt x="1535442" y="44653"/>
                  </a:lnTo>
                  <a:lnTo>
                    <a:pt x="1536331" y="44754"/>
                  </a:lnTo>
                  <a:lnTo>
                    <a:pt x="1537931" y="45148"/>
                  </a:lnTo>
                  <a:lnTo>
                    <a:pt x="1538617" y="45351"/>
                  </a:lnTo>
                  <a:lnTo>
                    <a:pt x="1539214" y="45542"/>
                  </a:lnTo>
                  <a:lnTo>
                    <a:pt x="1539913" y="45745"/>
                  </a:lnTo>
                  <a:lnTo>
                    <a:pt x="1540510" y="45948"/>
                  </a:lnTo>
                  <a:lnTo>
                    <a:pt x="1541005" y="46139"/>
                  </a:lnTo>
                  <a:lnTo>
                    <a:pt x="1541602" y="46342"/>
                  </a:lnTo>
                  <a:lnTo>
                    <a:pt x="1542097" y="46443"/>
                  </a:lnTo>
                  <a:lnTo>
                    <a:pt x="1542783" y="46443"/>
                  </a:lnTo>
                  <a:lnTo>
                    <a:pt x="1543037" y="46342"/>
                  </a:lnTo>
                  <a:lnTo>
                    <a:pt x="1543380" y="45999"/>
                  </a:lnTo>
                  <a:lnTo>
                    <a:pt x="1543507" y="45796"/>
                  </a:lnTo>
                  <a:lnTo>
                    <a:pt x="1543735" y="45148"/>
                  </a:lnTo>
                  <a:lnTo>
                    <a:pt x="1543850" y="44907"/>
                  </a:lnTo>
                  <a:lnTo>
                    <a:pt x="1543913" y="44653"/>
                  </a:lnTo>
                  <a:lnTo>
                    <a:pt x="1543977" y="44310"/>
                  </a:lnTo>
                  <a:lnTo>
                    <a:pt x="1544078" y="37515"/>
                  </a:lnTo>
                  <a:close/>
                </a:path>
                <a:path w="1799589" h="125094">
                  <a:moveTo>
                    <a:pt x="1613928" y="72085"/>
                  </a:moveTo>
                  <a:lnTo>
                    <a:pt x="1613852" y="61366"/>
                  </a:lnTo>
                  <a:lnTo>
                    <a:pt x="1613281" y="57353"/>
                  </a:lnTo>
                  <a:lnTo>
                    <a:pt x="1611998" y="53289"/>
                  </a:lnTo>
                  <a:lnTo>
                    <a:pt x="1610804" y="49212"/>
                  </a:lnTo>
                  <a:lnTo>
                    <a:pt x="1608963" y="45745"/>
                  </a:lnTo>
                  <a:lnTo>
                    <a:pt x="1607007" y="43459"/>
                  </a:lnTo>
                  <a:lnTo>
                    <a:pt x="1604010" y="39992"/>
                  </a:lnTo>
                  <a:lnTo>
                    <a:pt x="1602041" y="38620"/>
                  </a:lnTo>
                  <a:lnTo>
                    <a:pt x="1602041" y="63360"/>
                  </a:lnTo>
                  <a:lnTo>
                    <a:pt x="1601927" y="73482"/>
                  </a:lnTo>
                  <a:lnTo>
                    <a:pt x="1601774" y="74714"/>
                  </a:lnTo>
                  <a:lnTo>
                    <a:pt x="1601241" y="76695"/>
                  </a:lnTo>
                  <a:lnTo>
                    <a:pt x="1600288" y="80568"/>
                  </a:lnTo>
                  <a:lnTo>
                    <a:pt x="1599145" y="83096"/>
                  </a:lnTo>
                  <a:lnTo>
                    <a:pt x="1596072" y="87363"/>
                  </a:lnTo>
                  <a:lnTo>
                    <a:pt x="1594091" y="89001"/>
                  </a:lnTo>
                  <a:lnTo>
                    <a:pt x="1591602" y="90195"/>
                  </a:lnTo>
                  <a:lnTo>
                    <a:pt x="1589227" y="91389"/>
                  </a:lnTo>
                  <a:lnTo>
                    <a:pt x="1586395" y="91986"/>
                  </a:lnTo>
                  <a:lnTo>
                    <a:pt x="1579549" y="91986"/>
                  </a:lnTo>
                  <a:lnTo>
                    <a:pt x="1564462" y="63360"/>
                  </a:lnTo>
                  <a:lnTo>
                    <a:pt x="1564767" y="60871"/>
                  </a:lnTo>
                  <a:lnTo>
                    <a:pt x="1580146" y="43459"/>
                  </a:lnTo>
                  <a:lnTo>
                    <a:pt x="1586992" y="43459"/>
                  </a:lnTo>
                  <a:lnTo>
                    <a:pt x="1589963" y="44107"/>
                  </a:lnTo>
                  <a:lnTo>
                    <a:pt x="1592351" y="45402"/>
                  </a:lnTo>
                  <a:lnTo>
                    <a:pt x="1594827" y="46685"/>
                  </a:lnTo>
                  <a:lnTo>
                    <a:pt x="1596771" y="48475"/>
                  </a:lnTo>
                  <a:lnTo>
                    <a:pt x="1598155" y="50761"/>
                  </a:lnTo>
                  <a:lnTo>
                    <a:pt x="1599539" y="52933"/>
                  </a:lnTo>
                  <a:lnTo>
                    <a:pt x="1600530" y="55524"/>
                  </a:lnTo>
                  <a:lnTo>
                    <a:pt x="1601127" y="58496"/>
                  </a:lnTo>
                  <a:lnTo>
                    <a:pt x="1601825" y="61366"/>
                  </a:lnTo>
                  <a:lnTo>
                    <a:pt x="1588922" y="34086"/>
                  </a:lnTo>
                  <a:lnTo>
                    <a:pt x="1578711" y="34086"/>
                  </a:lnTo>
                  <a:lnTo>
                    <a:pt x="1552613" y="63360"/>
                  </a:lnTo>
                  <a:lnTo>
                    <a:pt x="1552689" y="74117"/>
                  </a:lnTo>
                  <a:lnTo>
                    <a:pt x="1577619" y="101511"/>
                  </a:lnTo>
                  <a:lnTo>
                    <a:pt x="1587830" y="101511"/>
                  </a:lnTo>
                  <a:lnTo>
                    <a:pt x="1605915" y="91986"/>
                  </a:lnTo>
                  <a:lnTo>
                    <a:pt x="1608721" y="88760"/>
                  </a:lnTo>
                  <a:lnTo>
                    <a:pt x="1610702" y="85140"/>
                  </a:lnTo>
                  <a:lnTo>
                    <a:pt x="1613281" y="76695"/>
                  </a:lnTo>
                  <a:lnTo>
                    <a:pt x="1613928" y="72085"/>
                  </a:lnTo>
                  <a:close/>
                </a:path>
                <a:path w="1799589" h="125094">
                  <a:moveTo>
                    <a:pt x="1669097" y="79133"/>
                  </a:moveTo>
                  <a:lnTo>
                    <a:pt x="1668640" y="76898"/>
                  </a:lnTo>
                  <a:lnTo>
                    <a:pt x="1667827" y="75158"/>
                  </a:lnTo>
                  <a:lnTo>
                    <a:pt x="1666862" y="73025"/>
                  </a:lnTo>
                  <a:lnTo>
                    <a:pt x="1665668" y="71399"/>
                  </a:lnTo>
                  <a:lnTo>
                    <a:pt x="1664182" y="70104"/>
                  </a:lnTo>
                  <a:lnTo>
                    <a:pt x="1662798" y="68719"/>
                  </a:lnTo>
                  <a:lnTo>
                    <a:pt x="1661160" y="67576"/>
                  </a:lnTo>
                  <a:lnTo>
                    <a:pt x="1659267" y="66675"/>
                  </a:lnTo>
                  <a:lnTo>
                    <a:pt x="1657388" y="65684"/>
                  </a:lnTo>
                  <a:lnTo>
                    <a:pt x="1655445" y="64795"/>
                  </a:lnTo>
                  <a:lnTo>
                    <a:pt x="1653463" y="63995"/>
                  </a:lnTo>
                  <a:lnTo>
                    <a:pt x="1651584" y="63207"/>
                  </a:lnTo>
                  <a:lnTo>
                    <a:pt x="1649691" y="62458"/>
                  </a:lnTo>
                  <a:lnTo>
                    <a:pt x="1647812" y="61772"/>
                  </a:lnTo>
                  <a:lnTo>
                    <a:pt x="1645920" y="60972"/>
                  </a:lnTo>
                  <a:lnTo>
                    <a:pt x="1637982" y="53428"/>
                  </a:lnTo>
                  <a:lnTo>
                    <a:pt x="1638071" y="49860"/>
                  </a:lnTo>
                  <a:lnTo>
                    <a:pt x="1644243" y="43459"/>
                  </a:lnTo>
                  <a:lnTo>
                    <a:pt x="1645729" y="42964"/>
                  </a:lnTo>
                  <a:lnTo>
                    <a:pt x="1647418" y="42722"/>
                  </a:lnTo>
                  <a:lnTo>
                    <a:pt x="1651482" y="42722"/>
                  </a:lnTo>
                  <a:lnTo>
                    <a:pt x="1653362" y="42964"/>
                  </a:lnTo>
                  <a:lnTo>
                    <a:pt x="1654949" y="43459"/>
                  </a:lnTo>
                  <a:lnTo>
                    <a:pt x="1656638" y="43954"/>
                  </a:lnTo>
                  <a:lnTo>
                    <a:pt x="1658073" y="44500"/>
                  </a:lnTo>
                  <a:lnTo>
                    <a:pt x="1659267" y="45097"/>
                  </a:lnTo>
                  <a:lnTo>
                    <a:pt x="1660563" y="45694"/>
                  </a:lnTo>
                  <a:lnTo>
                    <a:pt x="1661604" y="46240"/>
                  </a:lnTo>
                  <a:lnTo>
                    <a:pt x="1663192" y="47231"/>
                  </a:lnTo>
                  <a:lnTo>
                    <a:pt x="1663788" y="47485"/>
                  </a:lnTo>
                  <a:lnTo>
                    <a:pt x="1664474" y="47485"/>
                  </a:lnTo>
                  <a:lnTo>
                    <a:pt x="1664728" y="47434"/>
                  </a:lnTo>
                  <a:lnTo>
                    <a:pt x="1664919" y="47332"/>
                  </a:lnTo>
                  <a:lnTo>
                    <a:pt x="1665122" y="47129"/>
                  </a:lnTo>
                  <a:lnTo>
                    <a:pt x="1665274" y="46837"/>
                  </a:lnTo>
                  <a:lnTo>
                    <a:pt x="1665376" y="46443"/>
                  </a:lnTo>
                  <a:lnTo>
                    <a:pt x="1665566" y="46037"/>
                  </a:lnTo>
                  <a:lnTo>
                    <a:pt x="1665681" y="45694"/>
                  </a:lnTo>
                  <a:lnTo>
                    <a:pt x="1665922" y="44500"/>
                  </a:lnTo>
                  <a:lnTo>
                    <a:pt x="1665973" y="42722"/>
                  </a:lnTo>
                  <a:lnTo>
                    <a:pt x="1665922" y="41732"/>
                  </a:lnTo>
                  <a:lnTo>
                    <a:pt x="1665617" y="40335"/>
                  </a:lnTo>
                  <a:lnTo>
                    <a:pt x="1665516" y="40043"/>
                  </a:lnTo>
                  <a:lnTo>
                    <a:pt x="1665427" y="39293"/>
                  </a:lnTo>
                  <a:lnTo>
                    <a:pt x="1665224" y="39001"/>
                  </a:lnTo>
                  <a:lnTo>
                    <a:pt x="1665122" y="38696"/>
                  </a:lnTo>
                  <a:lnTo>
                    <a:pt x="1664830" y="38404"/>
                  </a:lnTo>
                  <a:lnTo>
                    <a:pt x="1664335" y="38100"/>
                  </a:lnTo>
                  <a:lnTo>
                    <a:pt x="1663839" y="37706"/>
                  </a:lnTo>
                  <a:lnTo>
                    <a:pt x="1663090" y="37261"/>
                  </a:lnTo>
                  <a:lnTo>
                    <a:pt x="1662099" y="36766"/>
                  </a:lnTo>
                  <a:lnTo>
                    <a:pt x="1661210" y="36271"/>
                  </a:lnTo>
                  <a:lnTo>
                    <a:pt x="1660118" y="35826"/>
                  </a:lnTo>
                  <a:lnTo>
                    <a:pt x="1657527" y="35026"/>
                  </a:lnTo>
                  <a:lnTo>
                    <a:pt x="1656041" y="34734"/>
                  </a:lnTo>
                  <a:lnTo>
                    <a:pt x="1654352" y="34531"/>
                  </a:lnTo>
                  <a:lnTo>
                    <a:pt x="1652765" y="34239"/>
                  </a:lnTo>
                  <a:lnTo>
                    <a:pt x="1651139" y="34086"/>
                  </a:lnTo>
                  <a:lnTo>
                    <a:pt x="1645780" y="34086"/>
                  </a:lnTo>
                  <a:lnTo>
                    <a:pt x="1642554" y="34582"/>
                  </a:lnTo>
                  <a:lnTo>
                    <a:pt x="1636991" y="36563"/>
                  </a:lnTo>
                  <a:lnTo>
                    <a:pt x="1634667" y="37909"/>
                  </a:lnTo>
                  <a:lnTo>
                    <a:pt x="1632775" y="39598"/>
                  </a:lnTo>
                  <a:lnTo>
                    <a:pt x="1630895" y="41186"/>
                  </a:lnTo>
                  <a:lnTo>
                    <a:pt x="1629460" y="43116"/>
                  </a:lnTo>
                  <a:lnTo>
                    <a:pt x="1627568" y="47586"/>
                  </a:lnTo>
                  <a:lnTo>
                    <a:pt x="1627124" y="49860"/>
                  </a:lnTo>
                  <a:lnTo>
                    <a:pt x="1627124" y="55016"/>
                  </a:lnTo>
                  <a:lnTo>
                    <a:pt x="1649996" y="73482"/>
                  </a:lnTo>
                  <a:lnTo>
                    <a:pt x="1651635" y="74269"/>
                  </a:lnTo>
                  <a:lnTo>
                    <a:pt x="1653019" y="75158"/>
                  </a:lnTo>
                  <a:lnTo>
                    <a:pt x="1654505" y="76060"/>
                  </a:lnTo>
                  <a:lnTo>
                    <a:pt x="1655699" y="77101"/>
                  </a:lnTo>
                  <a:lnTo>
                    <a:pt x="1657489" y="79476"/>
                  </a:lnTo>
                  <a:lnTo>
                    <a:pt x="1657934" y="80924"/>
                  </a:lnTo>
                  <a:lnTo>
                    <a:pt x="1657807" y="84886"/>
                  </a:lnTo>
                  <a:lnTo>
                    <a:pt x="1654352" y="90043"/>
                  </a:lnTo>
                  <a:lnTo>
                    <a:pt x="1653273" y="90843"/>
                  </a:lnTo>
                  <a:lnTo>
                    <a:pt x="1651927" y="91440"/>
                  </a:lnTo>
                  <a:lnTo>
                    <a:pt x="1648853" y="92227"/>
                  </a:lnTo>
                  <a:lnTo>
                    <a:pt x="1647164" y="92430"/>
                  </a:lnTo>
                  <a:lnTo>
                    <a:pt x="1642706" y="92430"/>
                  </a:lnTo>
                  <a:lnTo>
                    <a:pt x="1628813" y="86918"/>
                  </a:lnTo>
                  <a:lnTo>
                    <a:pt x="1628063" y="86626"/>
                  </a:lnTo>
                  <a:lnTo>
                    <a:pt x="1627276" y="86626"/>
                  </a:lnTo>
                  <a:lnTo>
                    <a:pt x="1626971" y="86728"/>
                  </a:lnTo>
                  <a:lnTo>
                    <a:pt x="1626679" y="86918"/>
                  </a:lnTo>
                  <a:lnTo>
                    <a:pt x="1626476" y="87020"/>
                  </a:lnTo>
                  <a:lnTo>
                    <a:pt x="1625739" y="89255"/>
                  </a:lnTo>
                  <a:lnTo>
                    <a:pt x="1625739" y="93764"/>
                  </a:lnTo>
                  <a:lnTo>
                    <a:pt x="1638731" y="100914"/>
                  </a:lnTo>
                  <a:lnTo>
                    <a:pt x="1640713" y="101307"/>
                  </a:lnTo>
                  <a:lnTo>
                    <a:pt x="1642795" y="101511"/>
                  </a:lnTo>
                  <a:lnTo>
                    <a:pt x="1648548" y="101511"/>
                  </a:lnTo>
                  <a:lnTo>
                    <a:pt x="1651774" y="101053"/>
                  </a:lnTo>
                  <a:lnTo>
                    <a:pt x="1654657" y="100164"/>
                  </a:lnTo>
                  <a:lnTo>
                    <a:pt x="1657629" y="99275"/>
                  </a:lnTo>
                  <a:lnTo>
                    <a:pt x="1660156" y="97980"/>
                  </a:lnTo>
                  <a:lnTo>
                    <a:pt x="1662252" y="96291"/>
                  </a:lnTo>
                  <a:lnTo>
                    <a:pt x="1664423" y="94615"/>
                  </a:lnTo>
                  <a:lnTo>
                    <a:pt x="1666074" y="92621"/>
                  </a:lnTo>
                  <a:lnTo>
                    <a:pt x="1666189" y="92430"/>
                  </a:lnTo>
                  <a:lnTo>
                    <a:pt x="1668500" y="87718"/>
                  </a:lnTo>
                  <a:lnTo>
                    <a:pt x="1669097" y="84886"/>
                  </a:lnTo>
                  <a:lnTo>
                    <a:pt x="1669097" y="79133"/>
                  </a:lnTo>
                  <a:close/>
                </a:path>
                <a:path w="1799589" h="125094">
                  <a:moveTo>
                    <a:pt x="1737588" y="93319"/>
                  </a:moveTo>
                  <a:lnTo>
                    <a:pt x="1737436" y="92329"/>
                  </a:lnTo>
                  <a:lnTo>
                    <a:pt x="1737233" y="91782"/>
                  </a:lnTo>
                  <a:lnTo>
                    <a:pt x="1736979" y="91440"/>
                  </a:lnTo>
                  <a:lnTo>
                    <a:pt x="1736737" y="90982"/>
                  </a:lnTo>
                  <a:lnTo>
                    <a:pt x="1736445" y="90690"/>
                  </a:lnTo>
                  <a:lnTo>
                    <a:pt x="1736039" y="90487"/>
                  </a:lnTo>
                  <a:lnTo>
                    <a:pt x="1735747" y="90297"/>
                  </a:lnTo>
                  <a:lnTo>
                    <a:pt x="1735404" y="90195"/>
                  </a:lnTo>
                  <a:lnTo>
                    <a:pt x="1696605" y="90195"/>
                  </a:lnTo>
                  <a:lnTo>
                    <a:pt x="1710601" y="75615"/>
                  </a:lnTo>
                  <a:lnTo>
                    <a:pt x="1733410" y="39192"/>
                  </a:lnTo>
                  <a:lnTo>
                    <a:pt x="1733575" y="37414"/>
                  </a:lnTo>
                  <a:lnTo>
                    <a:pt x="1733562" y="29921"/>
                  </a:lnTo>
                  <a:lnTo>
                    <a:pt x="1733143" y="27635"/>
                  </a:lnTo>
                  <a:lnTo>
                    <a:pt x="1733016" y="27241"/>
                  </a:lnTo>
                  <a:lnTo>
                    <a:pt x="1732102" y="24904"/>
                  </a:lnTo>
                  <a:lnTo>
                    <a:pt x="1731035" y="21932"/>
                  </a:lnTo>
                  <a:lnTo>
                    <a:pt x="1730438" y="20993"/>
                  </a:lnTo>
                  <a:lnTo>
                    <a:pt x="1729498" y="19507"/>
                  </a:lnTo>
                  <a:lnTo>
                    <a:pt x="1725333" y="15328"/>
                  </a:lnTo>
                  <a:lnTo>
                    <a:pt x="1722653" y="13703"/>
                  </a:lnTo>
                  <a:lnTo>
                    <a:pt x="1719376" y="12509"/>
                  </a:lnTo>
                  <a:lnTo>
                    <a:pt x="1716201" y="11315"/>
                  </a:lnTo>
                  <a:lnTo>
                    <a:pt x="1712480" y="10718"/>
                  </a:lnTo>
                  <a:lnTo>
                    <a:pt x="1705533" y="10718"/>
                  </a:lnTo>
                  <a:lnTo>
                    <a:pt x="1702955" y="11023"/>
                  </a:lnTo>
                  <a:lnTo>
                    <a:pt x="1700479" y="11607"/>
                  </a:lnTo>
                  <a:lnTo>
                    <a:pt x="1698091" y="12115"/>
                  </a:lnTo>
                  <a:lnTo>
                    <a:pt x="1684210" y="20993"/>
                  </a:lnTo>
                  <a:lnTo>
                    <a:pt x="1684261" y="25603"/>
                  </a:lnTo>
                  <a:lnTo>
                    <a:pt x="1685747" y="28435"/>
                  </a:lnTo>
                  <a:lnTo>
                    <a:pt x="1686636" y="28435"/>
                  </a:lnTo>
                  <a:lnTo>
                    <a:pt x="1687474" y="28028"/>
                  </a:lnTo>
                  <a:lnTo>
                    <a:pt x="1689658" y="26441"/>
                  </a:lnTo>
                  <a:lnTo>
                    <a:pt x="1691043" y="25603"/>
                  </a:lnTo>
                  <a:lnTo>
                    <a:pt x="1694421" y="23812"/>
                  </a:lnTo>
                  <a:lnTo>
                    <a:pt x="1696351" y="22974"/>
                  </a:lnTo>
                  <a:lnTo>
                    <a:pt x="1700720" y="21386"/>
                  </a:lnTo>
                  <a:lnTo>
                    <a:pt x="1703209" y="20993"/>
                  </a:lnTo>
                  <a:lnTo>
                    <a:pt x="1708365" y="20993"/>
                  </a:lnTo>
                  <a:lnTo>
                    <a:pt x="1710448" y="21386"/>
                  </a:lnTo>
                  <a:lnTo>
                    <a:pt x="1712226" y="22186"/>
                  </a:lnTo>
                  <a:lnTo>
                    <a:pt x="1714119" y="22974"/>
                  </a:lnTo>
                  <a:lnTo>
                    <a:pt x="1715655" y="24015"/>
                  </a:lnTo>
                  <a:lnTo>
                    <a:pt x="1718030" y="26593"/>
                  </a:lnTo>
                  <a:lnTo>
                    <a:pt x="1718932" y="28130"/>
                  </a:lnTo>
                  <a:lnTo>
                    <a:pt x="1719529" y="29921"/>
                  </a:lnTo>
                  <a:lnTo>
                    <a:pt x="1720215" y="31711"/>
                  </a:lnTo>
                  <a:lnTo>
                    <a:pt x="1720570" y="33540"/>
                  </a:lnTo>
                  <a:lnTo>
                    <a:pt x="1720570" y="37414"/>
                  </a:lnTo>
                  <a:lnTo>
                    <a:pt x="1720367" y="39547"/>
                  </a:lnTo>
                  <a:lnTo>
                    <a:pt x="1719580" y="44005"/>
                  </a:lnTo>
                  <a:lnTo>
                    <a:pt x="1718678" y="46494"/>
                  </a:lnTo>
                  <a:lnTo>
                    <a:pt x="1717294" y="49263"/>
                  </a:lnTo>
                  <a:lnTo>
                    <a:pt x="1715998" y="51943"/>
                  </a:lnTo>
                  <a:lnTo>
                    <a:pt x="1702257" y="69507"/>
                  </a:lnTo>
                  <a:lnTo>
                    <a:pt x="1685290" y="87668"/>
                  </a:lnTo>
                  <a:lnTo>
                    <a:pt x="1682521" y="93319"/>
                  </a:lnTo>
                  <a:lnTo>
                    <a:pt x="1682610" y="97637"/>
                  </a:lnTo>
                  <a:lnTo>
                    <a:pt x="1685747" y="100164"/>
                  </a:lnTo>
                  <a:lnTo>
                    <a:pt x="1735543" y="100164"/>
                  </a:lnTo>
                  <a:lnTo>
                    <a:pt x="1735899" y="100063"/>
                  </a:lnTo>
                  <a:lnTo>
                    <a:pt x="1736191" y="99872"/>
                  </a:lnTo>
                  <a:lnTo>
                    <a:pt x="1736585" y="99669"/>
                  </a:lnTo>
                  <a:lnTo>
                    <a:pt x="1736890" y="99377"/>
                  </a:lnTo>
                  <a:lnTo>
                    <a:pt x="1737283" y="98475"/>
                  </a:lnTo>
                  <a:lnTo>
                    <a:pt x="1737474" y="97637"/>
                  </a:lnTo>
                  <a:lnTo>
                    <a:pt x="1737588" y="93319"/>
                  </a:lnTo>
                  <a:close/>
                </a:path>
                <a:path w="1799589" h="125094">
                  <a:moveTo>
                    <a:pt x="1799399" y="109245"/>
                  </a:moveTo>
                  <a:lnTo>
                    <a:pt x="1759610" y="109245"/>
                  </a:lnTo>
                  <a:lnTo>
                    <a:pt x="1798167" y="3581"/>
                  </a:lnTo>
                  <a:lnTo>
                    <a:pt x="1798370" y="2984"/>
                  </a:lnTo>
                  <a:lnTo>
                    <a:pt x="1797570" y="901"/>
                  </a:lnTo>
                  <a:lnTo>
                    <a:pt x="1797177" y="596"/>
                  </a:lnTo>
                  <a:lnTo>
                    <a:pt x="1796630" y="406"/>
                  </a:lnTo>
                  <a:lnTo>
                    <a:pt x="1795932" y="304"/>
                  </a:lnTo>
                  <a:lnTo>
                    <a:pt x="1795246" y="101"/>
                  </a:lnTo>
                  <a:lnTo>
                    <a:pt x="1794294" y="0"/>
                  </a:lnTo>
                  <a:lnTo>
                    <a:pt x="1792211" y="0"/>
                  </a:lnTo>
                  <a:lnTo>
                    <a:pt x="1791423" y="50"/>
                  </a:lnTo>
                  <a:lnTo>
                    <a:pt x="1790725" y="152"/>
                  </a:lnTo>
                  <a:lnTo>
                    <a:pt x="1790026" y="152"/>
                  </a:lnTo>
                  <a:lnTo>
                    <a:pt x="1789442" y="254"/>
                  </a:lnTo>
                  <a:lnTo>
                    <a:pt x="1788541" y="647"/>
                  </a:lnTo>
                  <a:lnTo>
                    <a:pt x="1788198" y="952"/>
                  </a:lnTo>
                  <a:lnTo>
                    <a:pt x="1787893" y="1346"/>
                  </a:lnTo>
                  <a:lnTo>
                    <a:pt x="1787601" y="1638"/>
                  </a:lnTo>
                  <a:lnTo>
                    <a:pt x="1787347" y="2082"/>
                  </a:lnTo>
                  <a:lnTo>
                    <a:pt x="1748307" y="109245"/>
                  </a:lnTo>
                  <a:lnTo>
                    <a:pt x="1458048" y="109245"/>
                  </a:lnTo>
                  <a:lnTo>
                    <a:pt x="1496606" y="3581"/>
                  </a:lnTo>
                  <a:lnTo>
                    <a:pt x="1496809" y="2984"/>
                  </a:lnTo>
                  <a:lnTo>
                    <a:pt x="1496783" y="2082"/>
                  </a:lnTo>
                  <a:lnTo>
                    <a:pt x="1496695" y="1638"/>
                  </a:lnTo>
                  <a:lnTo>
                    <a:pt x="1496593" y="1346"/>
                  </a:lnTo>
                  <a:lnTo>
                    <a:pt x="1496415" y="1092"/>
                  </a:lnTo>
                  <a:lnTo>
                    <a:pt x="1496009" y="901"/>
                  </a:lnTo>
                  <a:lnTo>
                    <a:pt x="1495615" y="596"/>
                  </a:lnTo>
                  <a:lnTo>
                    <a:pt x="1495069" y="406"/>
                  </a:lnTo>
                  <a:lnTo>
                    <a:pt x="1494370" y="304"/>
                  </a:lnTo>
                  <a:lnTo>
                    <a:pt x="1493685" y="101"/>
                  </a:lnTo>
                  <a:lnTo>
                    <a:pt x="1492745" y="0"/>
                  </a:lnTo>
                  <a:lnTo>
                    <a:pt x="1490649" y="0"/>
                  </a:lnTo>
                  <a:lnTo>
                    <a:pt x="1489862" y="50"/>
                  </a:lnTo>
                  <a:lnTo>
                    <a:pt x="1489163" y="152"/>
                  </a:lnTo>
                  <a:lnTo>
                    <a:pt x="1488478" y="152"/>
                  </a:lnTo>
                  <a:lnTo>
                    <a:pt x="1487881" y="254"/>
                  </a:lnTo>
                  <a:lnTo>
                    <a:pt x="1486979" y="647"/>
                  </a:lnTo>
                  <a:lnTo>
                    <a:pt x="1486636" y="952"/>
                  </a:lnTo>
                  <a:lnTo>
                    <a:pt x="1486344" y="1346"/>
                  </a:lnTo>
                  <a:lnTo>
                    <a:pt x="1486039" y="1638"/>
                  </a:lnTo>
                  <a:lnTo>
                    <a:pt x="1485798" y="2082"/>
                  </a:lnTo>
                  <a:lnTo>
                    <a:pt x="1446745" y="109245"/>
                  </a:lnTo>
                  <a:lnTo>
                    <a:pt x="1198143" y="109245"/>
                  </a:lnTo>
                  <a:lnTo>
                    <a:pt x="1236700" y="3581"/>
                  </a:lnTo>
                  <a:lnTo>
                    <a:pt x="1236891" y="2984"/>
                  </a:lnTo>
                  <a:lnTo>
                    <a:pt x="1236878" y="2082"/>
                  </a:lnTo>
                  <a:lnTo>
                    <a:pt x="1236789" y="1638"/>
                  </a:lnTo>
                  <a:lnTo>
                    <a:pt x="1236675" y="1346"/>
                  </a:lnTo>
                  <a:lnTo>
                    <a:pt x="1236497" y="1092"/>
                  </a:lnTo>
                  <a:lnTo>
                    <a:pt x="1236103" y="901"/>
                  </a:lnTo>
                  <a:lnTo>
                    <a:pt x="1235710" y="596"/>
                  </a:lnTo>
                  <a:lnTo>
                    <a:pt x="1235163" y="406"/>
                  </a:lnTo>
                  <a:lnTo>
                    <a:pt x="1234465" y="304"/>
                  </a:lnTo>
                  <a:lnTo>
                    <a:pt x="1233766" y="101"/>
                  </a:lnTo>
                  <a:lnTo>
                    <a:pt x="1232827" y="0"/>
                  </a:lnTo>
                  <a:lnTo>
                    <a:pt x="1230744" y="0"/>
                  </a:lnTo>
                  <a:lnTo>
                    <a:pt x="1229944" y="50"/>
                  </a:lnTo>
                  <a:lnTo>
                    <a:pt x="1229258" y="152"/>
                  </a:lnTo>
                  <a:lnTo>
                    <a:pt x="1228559" y="152"/>
                  </a:lnTo>
                  <a:lnTo>
                    <a:pt x="1227963" y="254"/>
                  </a:lnTo>
                  <a:lnTo>
                    <a:pt x="1227074" y="647"/>
                  </a:lnTo>
                  <a:lnTo>
                    <a:pt x="1226731" y="952"/>
                  </a:lnTo>
                  <a:lnTo>
                    <a:pt x="1226426" y="1346"/>
                  </a:lnTo>
                  <a:lnTo>
                    <a:pt x="1226134" y="1638"/>
                  </a:lnTo>
                  <a:lnTo>
                    <a:pt x="1225880" y="2082"/>
                  </a:lnTo>
                  <a:lnTo>
                    <a:pt x="1186827" y="109245"/>
                  </a:lnTo>
                  <a:lnTo>
                    <a:pt x="1178788" y="109245"/>
                  </a:lnTo>
                  <a:lnTo>
                    <a:pt x="1179296" y="107010"/>
                  </a:lnTo>
                  <a:lnTo>
                    <a:pt x="1179220" y="100914"/>
                  </a:lnTo>
                  <a:lnTo>
                    <a:pt x="1178775" y="99021"/>
                  </a:lnTo>
                  <a:lnTo>
                    <a:pt x="1177759" y="97193"/>
                  </a:lnTo>
                  <a:lnTo>
                    <a:pt x="1177048" y="95707"/>
                  </a:lnTo>
                  <a:lnTo>
                    <a:pt x="1168006" y="89065"/>
                  </a:lnTo>
                  <a:lnTo>
                    <a:pt x="1168006" y="102057"/>
                  </a:lnTo>
                  <a:lnTo>
                    <a:pt x="1167955" y="106464"/>
                  </a:lnTo>
                  <a:lnTo>
                    <a:pt x="1167714" y="107708"/>
                  </a:lnTo>
                  <a:lnTo>
                    <a:pt x="1167053" y="109245"/>
                  </a:lnTo>
                  <a:lnTo>
                    <a:pt x="1132928" y="109245"/>
                  </a:lnTo>
                  <a:lnTo>
                    <a:pt x="1140180" y="95707"/>
                  </a:lnTo>
                  <a:lnTo>
                    <a:pt x="1156106" y="96291"/>
                  </a:lnTo>
                  <a:lnTo>
                    <a:pt x="1159776" y="96393"/>
                  </a:lnTo>
                  <a:lnTo>
                    <a:pt x="1162646" y="97193"/>
                  </a:lnTo>
                  <a:lnTo>
                    <a:pt x="1164729" y="98679"/>
                  </a:lnTo>
                  <a:lnTo>
                    <a:pt x="1166914" y="100063"/>
                  </a:lnTo>
                  <a:lnTo>
                    <a:pt x="1168006" y="102057"/>
                  </a:lnTo>
                  <a:lnTo>
                    <a:pt x="1168006" y="89065"/>
                  </a:lnTo>
                  <a:lnTo>
                    <a:pt x="1166672" y="88709"/>
                  </a:lnTo>
                  <a:lnTo>
                    <a:pt x="1164196" y="87909"/>
                  </a:lnTo>
                  <a:lnTo>
                    <a:pt x="1161415" y="87464"/>
                  </a:lnTo>
                  <a:lnTo>
                    <a:pt x="1139926" y="86677"/>
                  </a:lnTo>
                  <a:lnTo>
                    <a:pt x="1137945" y="86131"/>
                  </a:lnTo>
                  <a:lnTo>
                    <a:pt x="1136535" y="85178"/>
                  </a:lnTo>
                  <a:lnTo>
                    <a:pt x="1134973" y="84048"/>
                  </a:lnTo>
                  <a:lnTo>
                    <a:pt x="1134224" y="82702"/>
                  </a:lnTo>
                  <a:lnTo>
                    <a:pt x="1134224" y="79730"/>
                  </a:lnTo>
                  <a:lnTo>
                    <a:pt x="1134478" y="78536"/>
                  </a:lnTo>
                  <a:lnTo>
                    <a:pt x="1135570" y="76454"/>
                  </a:lnTo>
                  <a:lnTo>
                    <a:pt x="1136256" y="75514"/>
                  </a:lnTo>
                  <a:lnTo>
                    <a:pt x="1137056" y="74714"/>
                  </a:lnTo>
                  <a:lnTo>
                    <a:pt x="1138250" y="75704"/>
                  </a:lnTo>
                  <a:lnTo>
                    <a:pt x="1139977" y="76555"/>
                  </a:lnTo>
                  <a:lnTo>
                    <a:pt x="1142263" y="77241"/>
                  </a:lnTo>
                  <a:lnTo>
                    <a:pt x="1144549" y="77838"/>
                  </a:lnTo>
                  <a:lnTo>
                    <a:pt x="1146924" y="78143"/>
                  </a:lnTo>
                  <a:lnTo>
                    <a:pt x="1152982" y="78143"/>
                  </a:lnTo>
                  <a:lnTo>
                    <a:pt x="1166520" y="72339"/>
                  </a:lnTo>
                  <a:lnTo>
                    <a:pt x="1168704" y="70446"/>
                  </a:lnTo>
                  <a:lnTo>
                    <a:pt x="1169377" y="69507"/>
                  </a:lnTo>
                  <a:lnTo>
                    <a:pt x="1170343" y="68173"/>
                  </a:lnTo>
                  <a:lnTo>
                    <a:pt x="1171067" y="66382"/>
                  </a:lnTo>
                  <a:lnTo>
                    <a:pt x="1172629" y="62712"/>
                  </a:lnTo>
                  <a:lnTo>
                    <a:pt x="1173200" y="59639"/>
                  </a:lnTo>
                  <a:lnTo>
                    <a:pt x="1173213" y="53886"/>
                  </a:lnTo>
                  <a:lnTo>
                    <a:pt x="1172870" y="51841"/>
                  </a:lnTo>
                  <a:lnTo>
                    <a:pt x="1172210" y="49961"/>
                  </a:lnTo>
                  <a:lnTo>
                    <a:pt x="1171587" y="47879"/>
                  </a:lnTo>
                  <a:lnTo>
                    <a:pt x="1170495" y="46037"/>
                  </a:lnTo>
                  <a:lnTo>
                    <a:pt x="1168908" y="44361"/>
                  </a:lnTo>
                  <a:lnTo>
                    <a:pt x="1178382" y="44361"/>
                  </a:lnTo>
                  <a:lnTo>
                    <a:pt x="1179880" y="38201"/>
                  </a:lnTo>
                  <a:lnTo>
                    <a:pt x="1179715" y="37261"/>
                  </a:lnTo>
                  <a:lnTo>
                    <a:pt x="1179322" y="36474"/>
                  </a:lnTo>
                  <a:lnTo>
                    <a:pt x="1179017" y="35674"/>
                  </a:lnTo>
                  <a:lnTo>
                    <a:pt x="1178483" y="35280"/>
                  </a:lnTo>
                  <a:lnTo>
                    <a:pt x="1162354" y="35280"/>
                  </a:lnTo>
                  <a:lnTo>
                    <a:pt x="1162354" y="57899"/>
                  </a:lnTo>
                  <a:lnTo>
                    <a:pt x="1162100" y="59639"/>
                  </a:lnTo>
                  <a:lnTo>
                    <a:pt x="1155065" y="68465"/>
                  </a:lnTo>
                  <a:lnTo>
                    <a:pt x="1153477" y="69164"/>
                  </a:lnTo>
                  <a:lnTo>
                    <a:pt x="1151585" y="69507"/>
                  </a:lnTo>
                  <a:lnTo>
                    <a:pt x="1145235" y="69507"/>
                  </a:lnTo>
                  <a:lnTo>
                    <a:pt x="1142009" y="68364"/>
                  </a:lnTo>
                  <a:lnTo>
                    <a:pt x="1139736" y="66090"/>
                  </a:lnTo>
                  <a:lnTo>
                    <a:pt x="1137450" y="63703"/>
                  </a:lnTo>
                  <a:lnTo>
                    <a:pt x="1136307" y="60477"/>
                  </a:lnTo>
                  <a:lnTo>
                    <a:pt x="1136421" y="53886"/>
                  </a:lnTo>
                  <a:lnTo>
                    <a:pt x="1143457" y="43903"/>
                  </a:lnTo>
                  <a:lnTo>
                    <a:pt x="1145044" y="43116"/>
                  </a:lnTo>
                  <a:lnTo>
                    <a:pt x="1146924" y="42722"/>
                  </a:lnTo>
                  <a:lnTo>
                    <a:pt x="1153375" y="42722"/>
                  </a:lnTo>
                  <a:lnTo>
                    <a:pt x="1156652" y="43903"/>
                  </a:lnTo>
                  <a:lnTo>
                    <a:pt x="1161211" y="48666"/>
                  </a:lnTo>
                  <a:lnTo>
                    <a:pt x="1162316" y="51841"/>
                  </a:lnTo>
                  <a:lnTo>
                    <a:pt x="1162354" y="57899"/>
                  </a:lnTo>
                  <a:lnTo>
                    <a:pt x="1162354" y="35280"/>
                  </a:lnTo>
                  <a:lnTo>
                    <a:pt x="1159078" y="35280"/>
                  </a:lnTo>
                  <a:lnTo>
                    <a:pt x="1157693" y="34975"/>
                  </a:lnTo>
                  <a:lnTo>
                    <a:pt x="1156208" y="34734"/>
                  </a:lnTo>
                  <a:lnTo>
                    <a:pt x="1153033" y="34340"/>
                  </a:lnTo>
                  <a:lnTo>
                    <a:pt x="1151293" y="34239"/>
                  </a:lnTo>
                  <a:lnTo>
                    <a:pt x="1145933" y="34239"/>
                  </a:lnTo>
                  <a:lnTo>
                    <a:pt x="1132293" y="40182"/>
                  </a:lnTo>
                  <a:lnTo>
                    <a:pt x="1130211" y="42075"/>
                  </a:lnTo>
                  <a:lnTo>
                    <a:pt x="1128610" y="44361"/>
                  </a:lnTo>
                  <a:lnTo>
                    <a:pt x="1126185" y="49961"/>
                  </a:lnTo>
                  <a:lnTo>
                    <a:pt x="1125626" y="52933"/>
                  </a:lnTo>
                  <a:lnTo>
                    <a:pt x="1125740" y="60477"/>
                  </a:lnTo>
                  <a:lnTo>
                    <a:pt x="1130211" y="69951"/>
                  </a:lnTo>
                  <a:lnTo>
                    <a:pt x="1128522" y="71640"/>
                  </a:lnTo>
                  <a:lnTo>
                    <a:pt x="1124254" y="80416"/>
                  </a:lnTo>
                  <a:lnTo>
                    <a:pt x="1124254" y="85178"/>
                  </a:lnTo>
                  <a:lnTo>
                    <a:pt x="1130808" y="93027"/>
                  </a:lnTo>
                  <a:lnTo>
                    <a:pt x="1129309" y="94208"/>
                  </a:lnTo>
                  <a:lnTo>
                    <a:pt x="1128026" y="95402"/>
                  </a:lnTo>
                  <a:lnTo>
                    <a:pt x="1127201" y="96291"/>
                  </a:lnTo>
                  <a:lnTo>
                    <a:pt x="1125842" y="97688"/>
                  </a:lnTo>
                  <a:lnTo>
                    <a:pt x="1121981" y="106222"/>
                  </a:lnTo>
                  <a:lnTo>
                    <a:pt x="1122019" y="109245"/>
                  </a:lnTo>
                  <a:lnTo>
                    <a:pt x="400215" y="109245"/>
                  </a:lnTo>
                  <a:lnTo>
                    <a:pt x="438759" y="3581"/>
                  </a:lnTo>
                  <a:lnTo>
                    <a:pt x="438962" y="2984"/>
                  </a:lnTo>
                  <a:lnTo>
                    <a:pt x="438937" y="2082"/>
                  </a:lnTo>
                  <a:lnTo>
                    <a:pt x="438848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62" y="901"/>
                  </a:lnTo>
                  <a:lnTo>
                    <a:pt x="437769" y="596"/>
                  </a:lnTo>
                  <a:lnTo>
                    <a:pt x="437222" y="406"/>
                  </a:lnTo>
                  <a:lnTo>
                    <a:pt x="436537" y="304"/>
                  </a:lnTo>
                  <a:lnTo>
                    <a:pt x="435838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15" y="50"/>
                  </a:lnTo>
                  <a:lnTo>
                    <a:pt x="431317" y="152"/>
                  </a:lnTo>
                  <a:lnTo>
                    <a:pt x="430631" y="152"/>
                  </a:lnTo>
                  <a:lnTo>
                    <a:pt x="430034" y="254"/>
                  </a:lnTo>
                  <a:lnTo>
                    <a:pt x="429145" y="647"/>
                  </a:lnTo>
                  <a:lnTo>
                    <a:pt x="428790" y="952"/>
                  </a:lnTo>
                  <a:lnTo>
                    <a:pt x="428498" y="1346"/>
                  </a:lnTo>
                  <a:lnTo>
                    <a:pt x="428193" y="1638"/>
                  </a:lnTo>
                  <a:lnTo>
                    <a:pt x="427951" y="2082"/>
                  </a:lnTo>
                  <a:lnTo>
                    <a:pt x="388899" y="109245"/>
                  </a:lnTo>
                  <a:lnTo>
                    <a:pt x="346290" y="109245"/>
                  </a:lnTo>
                  <a:lnTo>
                    <a:pt x="384848" y="3581"/>
                  </a:lnTo>
                  <a:lnTo>
                    <a:pt x="385038" y="2984"/>
                  </a:lnTo>
                  <a:lnTo>
                    <a:pt x="385025" y="2082"/>
                  </a:lnTo>
                  <a:lnTo>
                    <a:pt x="384937" y="1638"/>
                  </a:lnTo>
                  <a:lnTo>
                    <a:pt x="384822" y="1346"/>
                  </a:lnTo>
                  <a:lnTo>
                    <a:pt x="384644" y="1092"/>
                  </a:lnTo>
                  <a:lnTo>
                    <a:pt x="384251" y="901"/>
                  </a:lnTo>
                  <a:lnTo>
                    <a:pt x="383857" y="596"/>
                  </a:lnTo>
                  <a:lnTo>
                    <a:pt x="383311" y="406"/>
                  </a:lnTo>
                  <a:lnTo>
                    <a:pt x="382612" y="304"/>
                  </a:lnTo>
                  <a:lnTo>
                    <a:pt x="381914" y="101"/>
                  </a:lnTo>
                  <a:lnTo>
                    <a:pt x="380974" y="0"/>
                  </a:lnTo>
                  <a:lnTo>
                    <a:pt x="378891" y="0"/>
                  </a:lnTo>
                  <a:lnTo>
                    <a:pt x="378104" y="50"/>
                  </a:lnTo>
                  <a:lnTo>
                    <a:pt x="377405" y="152"/>
                  </a:lnTo>
                  <a:lnTo>
                    <a:pt x="376707" y="152"/>
                  </a:lnTo>
                  <a:lnTo>
                    <a:pt x="376110" y="254"/>
                  </a:lnTo>
                  <a:lnTo>
                    <a:pt x="375221" y="647"/>
                  </a:lnTo>
                  <a:lnTo>
                    <a:pt x="374878" y="952"/>
                  </a:lnTo>
                  <a:lnTo>
                    <a:pt x="374573" y="1346"/>
                  </a:lnTo>
                  <a:lnTo>
                    <a:pt x="374281" y="1638"/>
                  </a:lnTo>
                  <a:lnTo>
                    <a:pt x="374027" y="2082"/>
                  </a:lnTo>
                  <a:lnTo>
                    <a:pt x="334987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55" y="101511"/>
                  </a:lnTo>
                  <a:lnTo>
                    <a:pt x="226834" y="92125"/>
                  </a:lnTo>
                  <a:lnTo>
                    <a:pt x="227063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80" y="72186"/>
                  </a:lnTo>
                  <a:lnTo>
                    <a:pt x="233641" y="61963"/>
                  </a:lnTo>
                  <a:lnTo>
                    <a:pt x="233235" y="58153"/>
                  </a:lnTo>
                  <a:lnTo>
                    <a:pt x="231457" y="50215"/>
                  </a:lnTo>
                  <a:lnTo>
                    <a:pt x="230009" y="46736"/>
                  </a:lnTo>
                  <a:lnTo>
                    <a:pt x="228028" y="43764"/>
                  </a:lnTo>
                  <a:lnTo>
                    <a:pt x="226047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05" y="72186"/>
                  </a:lnTo>
                  <a:lnTo>
                    <a:pt x="221627" y="73875"/>
                  </a:lnTo>
                  <a:lnTo>
                    <a:pt x="220446" y="79425"/>
                  </a:lnTo>
                  <a:lnTo>
                    <a:pt x="219494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76" y="91833"/>
                  </a:lnTo>
                  <a:lnTo>
                    <a:pt x="203022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73" y="53479"/>
                  </a:lnTo>
                  <a:lnTo>
                    <a:pt x="192062" y="51650"/>
                  </a:lnTo>
                  <a:lnTo>
                    <a:pt x="193598" y="50215"/>
                  </a:lnTo>
                  <a:lnTo>
                    <a:pt x="195237" y="48577"/>
                  </a:lnTo>
                  <a:lnTo>
                    <a:pt x="196723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41" y="44754"/>
                  </a:lnTo>
                  <a:lnTo>
                    <a:pt x="203822" y="43954"/>
                  </a:lnTo>
                  <a:lnTo>
                    <a:pt x="205257" y="43764"/>
                  </a:lnTo>
                  <a:lnTo>
                    <a:pt x="209626" y="43764"/>
                  </a:lnTo>
                  <a:lnTo>
                    <a:pt x="212051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78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22" y="34836"/>
                  </a:lnTo>
                  <a:lnTo>
                    <a:pt x="201244" y="35229"/>
                  </a:lnTo>
                  <a:lnTo>
                    <a:pt x="199453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02" y="35877"/>
                  </a:lnTo>
                  <a:lnTo>
                    <a:pt x="186461" y="35674"/>
                  </a:lnTo>
                  <a:lnTo>
                    <a:pt x="186055" y="35572"/>
                  </a:lnTo>
                  <a:lnTo>
                    <a:pt x="185661" y="35382"/>
                  </a:lnTo>
                  <a:lnTo>
                    <a:pt x="185166" y="35229"/>
                  </a:lnTo>
                  <a:lnTo>
                    <a:pt x="183972" y="35026"/>
                  </a:lnTo>
                  <a:lnTo>
                    <a:pt x="183184" y="34975"/>
                  </a:lnTo>
                  <a:lnTo>
                    <a:pt x="181292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14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22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38" y="125018"/>
                  </a:lnTo>
                  <a:lnTo>
                    <a:pt x="184023" y="125018"/>
                  </a:lnTo>
                  <a:lnTo>
                    <a:pt x="188290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1130592" y="121818"/>
                  </a:lnTo>
                  <a:lnTo>
                    <a:pt x="1133284" y="122885"/>
                  </a:lnTo>
                  <a:lnTo>
                    <a:pt x="1136751" y="123685"/>
                  </a:lnTo>
                  <a:lnTo>
                    <a:pt x="1140231" y="124574"/>
                  </a:lnTo>
                  <a:lnTo>
                    <a:pt x="1144447" y="125018"/>
                  </a:lnTo>
                  <a:lnTo>
                    <a:pt x="1154569" y="125018"/>
                  </a:lnTo>
                  <a:lnTo>
                    <a:pt x="1159027" y="124472"/>
                  </a:lnTo>
                  <a:lnTo>
                    <a:pt x="1166571" y="122288"/>
                  </a:lnTo>
                  <a:lnTo>
                    <a:pt x="1167511" y="121818"/>
                  </a:lnTo>
                  <a:lnTo>
                    <a:pt x="1799399" y="121818"/>
                  </a:lnTo>
                  <a:lnTo>
                    <a:pt x="1799399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34842" y="2698075"/>
            <a:ext cx="4024629" cy="125095"/>
            <a:chOff x="734842" y="2698075"/>
            <a:chExt cx="4024629" cy="125095"/>
          </a:xfrm>
        </p:grpSpPr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4842" y="2703284"/>
              <a:ext cx="2568362" cy="96291"/>
            </a:xfrm>
            <a:prstGeom prst="rect">
              <a:avLst/>
            </a:prstGeom>
          </p:spPr>
        </p:pic>
        <p:sp>
          <p:nvSpPr>
            <p:cNvPr id="40" name="object 40">
              <a:hlinkClick r:id="rId24"/>
            </p:cNvPr>
            <p:cNvSpPr/>
            <p:nvPr/>
          </p:nvSpPr>
          <p:spPr>
            <a:xfrm>
              <a:off x="3345129" y="2698076"/>
              <a:ext cx="1414145" cy="125095"/>
            </a:xfrm>
            <a:custGeom>
              <a:avLst/>
              <a:gdLst/>
              <a:ahLst/>
              <a:cxnLst/>
              <a:rect l="l" t="t" r="r" b="b"/>
              <a:pathLst>
                <a:path w="1414145" h="125094">
                  <a:moveTo>
                    <a:pt x="63144" y="99123"/>
                  </a:moveTo>
                  <a:lnTo>
                    <a:pt x="63119" y="55524"/>
                  </a:lnTo>
                  <a:lnTo>
                    <a:pt x="62852" y="52933"/>
                  </a:lnTo>
                  <a:lnTo>
                    <a:pt x="62128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31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56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71" y="34925"/>
                  </a:lnTo>
                  <a:lnTo>
                    <a:pt x="31394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57" y="5219"/>
                  </a:lnTo>
                  <a:lnTo>
                    <a:pt x="14973" y="5219"/>
                  </a:lnTo>
                  <a:lnTo>
                    <a:pt x="14033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56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73" y="100609"/>
                  </a:lnTo>
                  <a:lnTo>
                    <a:pt x="17157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24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07" y="43764"/>
                  </a:lnTo>
                  <a:lnTo>
                    <a:pt x="41173" y="43764"/>
                  </a:lnTo>
                  <a:lnTo>
                    <a:pt x="43053" y="44208"/>
                  </a:lnTo>
                  <a:lnTo>
                    <a:pt x="44640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46" y="51993"/>
                  </a:lnTo>
                  <a:lnTo>
                    <a:pt x="51041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31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44" y="99123"/>
                  </a:lnTo>
                  <a:close/>
                </a:path>
                <a:path w="1414145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55" y="37211"/>
                  </a:lnTo>
                  <a:lnTo>
                    <a:pt x="115316" y="36766"/>
                  </a:lnTo>
                  <a:lnTo>
                    <a:pt x="115011" y="36474"/>
                  </a:lnTo>
                  <a:lnTo>
                    <a:pt x="114820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66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47" y="19951"/>
                  </a:lnTo>
                  <a:lnTo>
                    <a:pt x="97256" y="19646"/>
                  </a:lnTo>
                  <a:lnTo>
                    <a:pt x="96951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29" y="18605"/>
                  </a:lnTo>
                  <a:lnTo>
                    <a:pt x="90957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65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19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68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17" y="101358"/>
                  </a:lnTo>
                  <a:lnTo>
                    <a:pt x="105384" y="101358"/>
                  </a:lnTo>
                  <a:lnTo>
                    <a:pt x="106426" y="101257"/>
                  </a:lnTo>
                  <a:lnTo>
                    <a:pt x="107416" y="101053"/>
                  </a:lnTo>
                  <a:lnTo>
                    <a:pt x="108508" y="100965"/>
                  </a:lnTo>
                  <a:lnTo>
                    <a:pt x="115316" y="97193"/>
                  </a:lnTo>
                  <a:lnTo>
                    <a:pt x="115506" y="96393"/>
                  </a:lnTo>
                  <a:lnTo>
                    <a:pt x="115557" y="92481"/>
                  </a:lnTo>
                  <a:lnTo>
                    <a:pt x="115455" y="91681"/>
                  </a:lnTo>
                  <a:lnTo>
                    <a:pt x="115366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09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12" y="89750"/>
                  </a:lnTo>
                  <a:lnTo>
                    <a:pt x="113728" y="89750"/>
                  </a:lnTo>
                  <a:lnTo>
                    <a:pt x="113271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37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29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04" y="42913"/>
                  </a:lnTo>
                  <a:lnTo>
                    <a:pt x="115608" y="41732"/>
                  </a:lnTo>
                  <a:close/>
                </a:path>
                <a:path w="1414145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17" y="37211"/>
                  </a:lnTo>
                  <a:lnTo>
                    <a:pt x="162077" y="36766"/>
                  </a:lnTo>
                  <a:lnTo>
                    <a:pt x="161772" y="36474"/>
                  </a:lnTo>
                  <a:lnTo>
                    <a:pt x="161569" y="36068"/>
                  </a:lnTo>
                  <a:lnTo>
                    <a:pt x="161328" y="35775"/>
                  </a:lnTo>
                  <a:lnTo>
                    <a:pt x="161036" y="35572"/>
                  </a:lnTo>
                  <a:lnTo>
                    <a:pt x="160832" y="35382"/>
                  </a:lnTo>
                  <a:lnTo>
                    <a:pt x="160528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08" y="19951"/>
                  </a:lnTo>
                  <a:lnTo>
                    <a:pt x="144018" y="19646"/>
                  </a:lnTo>
                  <a:lnTo>
                    <a:pt x="143713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890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36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29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78" y="101358"/>
                  </a:lnTo>
                  <a:lnTo>
                    <a:pt x="152146" y="101358"/>
                  </a:lnTo>
                  <a:lnTo>
                    <a:pt x="153187" y="101257"/>
                  </a:lnTo>
                  <a:lnTo>
                    <a:pt x="154178" y="101053"/>
                  </a:lnTo>
                  <a:lnTo>
                    <a:pt x="155270" y="100965"/>
                  </a:lnTo>
                  <a:lnTo>
                    <a:pt x="162077" y="97193"/>
                  </a:lnTo>
                  <a:lnTo>
                    <a:pt x="162267" y="96393"/>
                  </a:lnTo>
                  <a:lnTo>
                    <a:pt x="162318" y="92481"/>
                  </a:lnTo>
                  <a:lnTo>
                    <a:pt x="162217" y="91681"/>
                  </a:lnTo>
                  <a:lnTo>
                    <a:pt x="162128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71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74" y="89750"/>
                  </a:lnTo>
                  <a:lnTo>
                    <a:pt x="160489" y="89750"/>
                  </a:lnTo>
                  <a:lnTo>
                    <a:pt x="160032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899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291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66" y="42913"/>
                  </a:lnTo>
                  <a:lnTo>
                    <a:pt x="162369" y="41732"/>
                  </a:lnTo>
                  <a:close/>
                </a:path>
                <a:path w="1414145" h="125094">
                  <a:moveTo>
                    <a:pt x="289166" y="79133"/>
                  </a:moveTo>
                  <a:lnTo>
                    <a:pt x="288721" y="76898"/>
                  </a:lnTo>
                  <a:lnTo>
                    <a:pt x="287909" y="75158"/>
                  </a:lnTo>
                  <a:lnTo>
                    <a:pt x="286943" y="73025"/>
                  </a:lnTo>
                  <a:lnTo>
                    <a:pt x="285750" y="71399"/>
                  </a:lnTo>
                  <a:lnTo>
                    <a:pt x="284264" y="70104"/>
                  </a:lnTo>
                  <a:lnTo>
                    <a:pt x="282867" y="68719"/>
                  </a:lnTo>
                  <a:lnTo>
                    <a:pt x="281228" y="67576"/>
                  </a:lnTo>
                  <a:lnTo>
                    <a:pt x="279349" y="66675"/>
                  </a:lnTo>
                  <a:lnTo>
                    <a:pt x="277469" y="65684"/>
                  </a:lnTo>
                  <a:lnTo>
                    <a:pt x="275526" y="64795"/>
                  </a:lnTo>
                  <a:lnTo>
                    <a:pt x="273545" y="63995"/>
                  </a:lnTo>
                  <a:lnTo>
                    <a:pt x="271665" y="63207"/>
                  </a:lnTo>
                  <a:lnTo>
                    <a:pt x="269773" y="62458"/>
                  </a:lnTo>
                  <a:lnTo>
                    <a:pt x="267893" y="61772"/>
                  </a:lnTo>
                  <a:lnTo>
                    <a:pt x="266001" y="60972"/>
                  </a:lnTo>
                  <a:lnTo>
                    <a:pt x="258064" y="53428"/>
                  </a:lnTo>
                  <a:lnTo>
                    <a:pt x="258152" y="49860"/>
                  </a:lnTo>
                  <a:lnTo>
                    <a:pt x="264312" y="43459"/>
                  </a:lnTo>
                  <a:lnTo>
                    <a:pt x="265811" y="42964"/>
                  </a:lnTo>
                  <a:lnTo>
                    <a:pt x="267487" y="42722"/>
                  </a:lnTo>
                  <a:lnTo>
                    <a:pt x="271564" y="42722"/>
                  </a:lnTo>
                  <a:lnTo>
                    <a:pt x="273443" y="42964"/>
                  </a:lnTo>
                  <a:lnTo>
                    <a:pt x="275031" y="43459"/>
                  </a:lnTo>
                  <a:lnTo>
                    <a:pt x="276720" y="43954"/>
                  </a:lnTo>
                  <a:lnTo>
                    <a:pt x="278155" y="44500"/>
                  </a:lnTo>
                  <a:lnTo>
                    <a:pt x="279349" y="45097"/>
                  </a:lnTo>
                  <a:lnTo>
                    <a:pt x="280644" y="45694"/>
                  </a:lnTo>
                  <a:lnTo>
                    <a:pt x="281686" y="46240"/>
                  </a:lnTo>
                  <a:lnTo>
                    <a:pt x="283273" y="47231"/>
                  </a:lnTo>
                  <a:lnTo>
                    <a:pt x="283870" y="47485"/>
                  </a:lnTo>
                  <a:lnTo>
                    <a:pt x="284556" y="47485"/>
                  </a:lnTo>
                  <a:lnTo>
                    <a:pt x="284810" y="47434"/>
                  </a:lnTo>
                  <a:lnTo>
                    <a:pt x="285000" y="47332"/>
                  </a:lnTo>
                  <a:lnTo>
                    <a:pt x="285203" y="47129"/>
                  </a:lnTo>
                  <a:lnTo>
                    <a:pt x="285356" y="46837"/>
                  </a:lnTo>
                  <a:lnTo>
                    <a:pt x="285445" y="46443"/>
                  </a:lnTo>
                  <a:lnTo>
                    <a:pt x="285648" y="46037"/>
                  </a:lnTo>
                  <a:lnTo>
                    <a:pt x="285762" y="45694"/>
                  </a:lnTo>
                  <a:lnTo>
                    <a:pt x="285991" y="44500"/>
                  </a:lnTo>
                  <a:lnTo>
                    <a:pt x="286042" y="42722"/>
                  </a:lnTo>
                  <a:lnTo>
                    <a:pt x="285991" y="41732"/>
                  </a:lnTo>
                  <a:lnTo>
                    <a:pt x="285699" y="40335"/>
                  </a:lnTo>
                  <a:lnTo>
                    <a:pt x="285597" y="40043"/>
                  </a:lnTo>
                  <a:lnTo>
                    <a:pt x="285496" y="39293"/>
                  </a:lnTo>
                  <a:lnTo>
                    <a:pt x="285305" y="39001"/>
                  </a:lnTo>
                  <a:lnTo>
                    <a:pt x="285203" y="38696"/>
                  </a:lnTo>
                  <a:lnTo>
                    <a:pt x="284911" y="38404"/>
                  </a:lnTo>
                  <a:lnTo>
                    <a:pt x="284403" y="38100"/>
                  </a:lnTo>
                  <a:lnTo>
                    <a:pt x="283908" y="37706"/>
                  </a:lnTo>
                  <a:lnTo>
                    <a:pt x="283171" y="37261"/>
                  </a:lnTo>
                  <a:lnTo>
                    <a:pt x="282181" y="36766"/>
                  </a:lnTo>
                  <a:lnTo>
                    <a:pt x="281279" y="36271"/>
                  </a:lnTo>
                  <a:lnTo>
                    <a:pt x="280187" y="35826"/>
                  </a:lnTo>
                  <a:lnTo>
                    <a:pt x="277609" y="35026"/>
                  </a:lnTo>
                  <a:lnTo>
                    <a:pt x="276123" y="34734"/>
                  </a:lnTo>
                  <a:lnTo>
                    <a:pt x="274434" y="34531"/>
                  </a:lnTo>
                  <a:lnTo>
                    <a:pt x="272846" y="34239"/>
                  </a:lnTo>
                  <a:lnTo>
                    <a:pt x="271208" y="34086"/>
                  </a:lnTo>
                  <a:lnTo>
                    <a:pt x="265861" y="34086"/>
                  </a:lnTo>
                  <a:lnTo>
                    <a:pt x="262636" y="34582"/>
                  </a:lnTo>
                  <a:lnTo>
                    <a:pt x="257073" y="36563"/>
                  </a:lnTo>
                  <a:lnTo>
                    <a:pt x="254749" y="37909"/>
                  </a:lnTo>
                  <a:lnTo>
                    <a:pt x="252857" y="39598"/>
                  </a:lnTo>
                  <a:lnTo>
                    <a:pt x="250977" y="41186"/>
                  </a:lnTo>
                  <a:lnTo>
                    <a:pt x="249529" y="43116"/>
                  </a:lnTo>
                  <a:lnTo>
                    <a:pt x="247650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78" y="73482"/>
                  </a:lnTo>
                  <a:lnTo>
                    <a:pt x="271703" y="74269"/>
                  </a:lnTo>
                  <a:lnTo>
                    <a:pt x="273100" y="75158"/>
                  </a:lnTo>
                  <a:lnTo>
                    <a:pt x="274586" y="76060"/>
                  </a:lnTo>
                  <a:lnTo>
                    <a:pt x="275780" y="77101"/>
                  </a:lnTo>
                  <a:lnTo>
                    <a:pt x="277558" y="79476"/>
                  </a:lnTo>
                  <a:lnTo>
                    <a:pt x="278015" y="80924"/>
                  </a:lnTo>
                  <a:lnTo>
                    <a:pt x="277888" y="84886"/>
                  </a:lnTo>
                  <a:lnTo>
                    <a:pt x="274434" y="90043"/>
                  </a:lnTo>
                  <a:lnTo>
                    <a:pt x="273342" y="90843"/>
                  </a:lnTo>
                  <a:lnTo>
                    <a:pt x="272008" y="91440"/>
                  </a:lnTo>
                  <a:lnTo>
                    <a:pt x="268935" y="92227"/>
                  </a:lnTo>
                  <a:lnTo>
                    <a:pt x="267246" y="92430"/>
                  </a:lnTo>
                  <a:lnTo>
                    <a:pt x="262775" y="92430"/>
                  </a:lnTo>
                  <a:lnTo>
                    <a:pt x="248894" y="86918"/>
                  </a:lnTo>
                  <a:lnTo>
                    <a:pt x="248145" y="86626"/>
                  </a:lnTo>
                  <a:lnTo>
                    <a:pt x="247345" y="86626"/>
                  </a:lnTo>
                  <a:lnTo>
                    <a:pt x="247053" y="86728"/>
                  </a:lnTo>
                  <a:lnTo>
                    <a:pt x="246761" y="86918"/>
                  </a:lnTo>
                  <a:lnTo>
                    <a:pt x="246557" y="87020"/>
                  </a:lnTo>
                  <a:lnTo>
                    <a:pt x="245808" y="93764"/>
                  </a:lnTo>
                  <a:lnTo>
                    <a:pt x="245999" y="94615"/>
                  </a:lnTo>
                  <a:lnTo>
                    <a:pt x="258813" y="100914"/>
                  </a:lnTo>
                  <a:lnTo>
                    <a:pt x="260794" y="101307"/>
                  </a:lnTo>
                  <a:lnTo>
                    <a:pt x="262877" y="101511"/>
                  </a:lnTo>
                  <a:lnTo>
                    <a:pt x="268630" y="101511"/>
                  </a:lnTo>
                  <a:lnTo>
                    <a:pt x="271856" y="101053"/>
                  </a:lnTo>
                  <a:lnTo>
                    <a:pt x="274739" y="100164"/>
                  </a:lnTo>
                  <a:lnTo>
                    <a:pt x="277710" y="99275"/>
                  </a:lnTo>
                  <a:lnTo>
                    <a:pt x="280238" y="97980"/>
                  </a:lnTo>
                  <a:lnTo>
                    <a:pt x="282321" y="96291"/>
                  </a:lnTo>
                  <a:lnTo>
                    <a:pt x="284505" y="94615"/>
                  </a:lnTo>
                  <a:lnTo>
                    <a:pt x="286156" y="92621"/>
                  </a:lnTo>
                  <a:lnTo>
                    <a:pt x="286270" y="92430"/>
                  </a:lnTo>
                  <a:lnTo>
                    <a:pt x="288582" y="87718"/>
                  </a:lnTo>
                  <a:lnTo>
                    <a:pt x="289166" y="84886"/>
                  </a:lnTo>
                  <a:lnTo>
                    <a:pt x="289166" y="79133"/>
                  </a:lnTo>
                  <a:close/>
                </a:path>
                <a:path w="1414145" h="125094">
                  <a:moveTo>
                    <a:pt x="321792" y="90144"/>
                  </a:moveTo>
                  <a:lnTo>
                    <a:pt x="316141" y="84988"/>
                  </a:lnTo>
                  <a:lnTo>
                    <a:pt x="313258" y="84988"/>
                  </a:lnTo>
                  <a:lnTo>
                    <a:pt x="307708" y="90144"/>
                  </a:lnTo>
                  <a:lnTo>
                    <a:pt x="307708" y="95745"/>
                  </a:lnTo>
                  <a:lnTo>
                    <a:pt x="311175" y="100317"/>
                  </a:lnTo>
                  <a:lnTo>
                    <a:pt x="312077" y="100609"/>
                  </a:lnTo>
                  <a:lnTo>
                    <a:pt x="313258" y="100761"/>
                  </a:lnTo>
                  <a:lnTo>
                    <a:pt x="316141" y="100761"/>
                  </a:lnTo>
                  <a:lnTo>
                    <a:pt x="317284" y="100609"/>
                  </a:lnTo>
                  <a:lnTo>
                    <a:pt x="318173" y="100317"/>
                  </a:lnTo>
                  <a:lnTo>
                    <a:pt x="319062" y="100114"/>
                  </a:lnTo>
                  <a:lnTo>
                    <a:pt x="319811" y="99720"/>
                  </a:lnTo>
                  <a:lnTo>
                    <a:pt x="321005" y="98526"/>
                  </a:lnTo>
                  <a:lnTo>
                    <a:pt x="321398" y="97739"/>
                  </a:lnTo>
                  <a:lnTo>
                    <a:pt x="321792" y="95745"/>
                  </a:lnTo>
                  <a:lnTo>
                    <a:pt x="321792" y="90144"/>
                  </a:lnTo>
                  <a:close/>
                </a:path>
                <a:path w="1414145" h="125094">
                  <a:moveTo>
                    <a:pt x="321792" y="42824"/>
                  </a:moveTo>
                  <a:lnTo>
                    <a:pt x="318173" y="38100"/>
                  </a:lnTo>
                  <a:lnTo>
                    <a:pt x="317284" y="37807"/>
                  </a:lnTo>
                  <a:lnTo>
                    <a:pt x="316141" y="37655"/>
                  </a:lnTo>
                  <a:lnTo>
                    <a:pt x="313258" y="37655"/>
                  </a:lnTo>
                  <a:lnTo>
                    <a:pt x="312077" y="37807"/>
                  </a:lnTo>
                  <a:lnTo>
                    <a:pt x="311175" y="38100"/>
                  </a:lnTo>
                  <a:lnTo>
                    <a:pt x="310286" y="38303"/>
                  </a:lnTo>
                  <a:lnTo>
                    <a:pt x="307708" y="42824"/>
                  </a:lnTo>
                  <a:lnTo>
                    <a:pt x="307708" y="48272"/>
                  </a:lnTo>
                  <a:lnTo>
                    <a:pt x="313258" y="53428"/>
                  </a:lnTo>
                  <a:lnTo>
                    <a:pt x="316141" y="53428"/>
                  </a:lnTo>
                  <a:lnTo>
                    <a:pt x="321792" y="48272"/>
                  </a:lnTo>
                  <a:lnTo>
                    <a:pt x="321792" y="42824"/>
                  </a:lnTo>
                  <a:close/>
                </a:path>
                <a:path w="1414145" h="125094">
                  <a:moveTo>
                    <a:pt x="502958" y="43319"/>
                  </a:moveTo>
                  <a:lnTo>
                    <a:pt x="502856" y="6997"/>
                  </a:lnTo>
                  <a:lnTo>
                    <a:pt x="502450" y="6400"/>
                  </a:lnTo>
                  <a:lnTo>
                    <a:pt x="502158" y="6210"/>
                  </a:lnTo>
                  <a:lnTo>
                    <a:pt x="501764" y="6108"/>
                  </a:lnTo>
                  <a:lnTo>
                    <a:pt x="501370" y="5905"/>
                  </a:lnTo>
                  <a:lnTo>
                    <a:pt x="500773" y="5765"/>
                  </a:lnTo>
                  <a:lnTo>
                    <a:pt x="499275" y="5562"/>
                  </a:lnTo>
                  <a:lnTo>
                    <a:pt x="498386" y="5511"/>
                  </a:lnTo>
                  <a:lnTo>
                    <a:pt x="496201" y="5511"/>
                  </a:lnTo>
                  <a:lnTo>
                    <a:pt x="495312" y="5562"/>
                  </a:lnTo>
                  <a:lnTo>
                    <a:pt x="493928" y="5765"/>
                  </a:lnTo>
                  <a:lnTo>
                    <a:pt x="493331" y="5905"/>
                  </a:lnTo>
                  <a:lnTo>
                    <a:pt x="492836" y="6108"/>
                  </a:lnTo>
                  <a:lnTo>
                    <a:pt x="492340" y="6210"/>
                  </a:lnTo>
                  <a:lnTo>
                    <a:pt x="491985" y="6400"/>
                  </a:lnTo>
                  <a:lnTo>
                    <a:pt x="491794" y="6705"/>
                  </a:lnTo>
                  <a:lnTo>
                    <a:pt x="491693" y="6997"/>
                  </a:lnTo>
                  <a:lnTo>
                    <a:pt x="491642" y="43319"/>
                  </a:lnTo>
                  <a:lnTo>
                    <a:pt x="491642" y="55372"/>
                  </a:lnTo>
                  <a:lnTo>
                    <a:pt x="491642" y="79921"/>
                  </a:lnTo>
                  <a:lnTo>
                    <a:pt x="474967" y="91833"/>
                  </a:lnTo>
                  <a:lnTo>
                    <a:pt x="470509" y="91833"/>
                  </a:lnTo>
                  <a:lnTo>
                    <a:pt x="458152" y="70345"/>
                  </a:lnTo>
                  <a:lnTo>
                    <a:pt x="458279" y="63207"/>
                  </a:lnTo>
                  <a:lnTo>
                    <a:pt x="466636" y="45847"/>
                  </a:lnTo>
                  <a:lnTo>
                    <a:pt x="468617" y="44450"/>
                  </a:lnTo>
                  <a:lnTo>
                    <a:pt x="471055" y="43764"/>
                  </a:lnTo>
                  <a:lnTo>
                    <a:pt x="477012" y="43764"/>
                  </a:lnTo>
                  <a:lnTo>
                    <a:pt x="479933" y="44754"/>
                  </a:lnTo>
                  <a:lnTo>
                    <a:pt x="482714" y="46736"/>
                  </a:lnTo>
                  <a:lnTo>
                    <a:pt x="485584" y="48717"/>
                  </a:lnTo>
                  <a:lnTo>
                    <a:pt x="488569" y="51600"/>
                  </a:lnTo>
                  <a:lnTo>
                    <a:pt x="491642" y="55372"/>
                  </a:lnTo>
                  <a:lnTo>
                    <a:pt x="491642" y="43319"/>
                  </a:lnTo>
                  <a:lnTo>
                    <a:pt x="488759" y="40233"/>
                  </a:lnTo>
                  <a:lnTo>
                    <a:pt x="485838" y="37960"/>
                  </a:lnTo>
                  <a:lnTo>
                    <a:pt x="482866" y="36474"/>
                  </a:lnTo>
                  <a:lnTo>
                    <a:pt x="479882" y="34886"/>
                  </a:lnTo>
                  <a:lnTo>
                    <a:pt x="476605" y="34086"/>
                  </a:lnTo>
                  <a:lnTo>
                    <a:pt x="468668" y="34086"/>
                  </a:lnTo>
                  <a:lnTo>
                    <a:pt x="446544" y="63207"/>
                  </a:lnTo>
                  <a:lnTo>
                    <a:pt x="446595" y="73380"/>
                  </a:lnTo>
                  <a:lnTo>
                    <a:pt x="466991" y="101511"/>
                  </a:lnTo>
                  <a:lnTo>
                    <a:pt x="475615" y="101511"/>
                  </a:lnTo>
                  <a:lnTo>
                    <a:pt x="492975" y="90347"/>
                  </a:lnTo>
                  <a:lnTo>
                    <a:pt x="493077" y="99123"/>
                  </a:lnTo>
                  <a:lnTo>
                    <a:pt x="497154" y="100609"/>
                  </a:lnTo>
                  <a:lnTo>
                    <a:pt x="498932" y="100609"/>
                  </a:lnTo>
                  <a:lnTo>
                    <a:pt x="502653" y="99428"/>
                  </a:lnTo>
                  <a:lnTo>
                    <a:pt x="502856" y="99123"/>
                  </a:lnTo>
                  <a:lnTo>
                    <a:pt x="502958" y="90347"/>
                  </a:lnTo>
                  <a:lnTo>
                    <a:pt x="502958" y="43764"/>
                  </a:lnTo>
                  <a:lnTo>
                    <a:pt x="502958" y="43319"/>
                  </a:lnTo>
                  <a:close/>
                </a:path>
                <a:path w="1414145" h="125094">
                  <a:moveTo>
                    <a:pt x="534974" y="36512"/>
                  </a:moveTo>
                  <a:lnTo>
                    <a:pt x="534771" y="36322"/>
                  </a:lnTo>
                  <a:lnTo>
                    <a:pt x="534581" y="36017"/>
                  </a:lnTo>
                  <a:lnTo>
                    <a:pt x="534276" y="35775"/>
                  </a:lnTo>
                  <a:lnTo>
                    <a:pt x="533488" y="35382"/>
                  </a:lnTo>
                  <a:lnTo>
                    <a:pt x="532892" y="35229"/>
                  </a:lnTo>
                  <a:lnTo>
                    <a:pt x="531406" y="35026"/>
                  </a:lnTo>
                  <a:lnTo>
                    <a:pt x="530504" y="34975"/>
                  </a:lnTo>
                  <a:lnTo>
                    <a:pt x="528320" y="34975"/>
                  </a:lnTo>
                  <a:lnTo>
                    <a:pt x="523811" y="36512"/>
                  </a:lnTo>
                  <a:lnTo>
                    <a:pt x="523913" y="99428"/>
                  </a:lnTo>
                  <a:lnTo>
                    <a:pt x="528320" y="100609"/>
                  </a:lnTo>
                  <a:lnTo>
                    <a:pt x="530504" y="100609"/>
                  </a:lnTo>
                  <a:lnTo>
                    <a:pt x="534974" y="99123"/>
                  </a:lnTo>
                  <a:lnTo>
                    <a:pt x="534974" y="36512"/>
                  </a:lnTo>
                  <a:close/>
                </a:path>
                <a:path w="1414145" h="125094">
                  <a:moveTo>
                    <a:pt x="536257" y="13792"/>
                  </a:moveTo>
                  <a:lnTo>
                    <a:pt x="535762" y="12065"/>
                  </a:lnTo>
                  <a:lnTo>
                    <a:pt x="534771" y="11163"/>
                  </a:lnTo>
                  <a:lnTo>
                    <a:pt x="533882" y="10172"/>
                  </a:lnTo>
                  <a:lnTo>
                    <a:pt x="532091" y="9677"/>
                  </a:lnTo>
                  <a:lnTo>
                    <a:pt x="526732" y="9677"/>
                  </a:lnTo>
                  <a:lnTo>
                    <a:pt x="524903" y="10172"/>
                  </a:lnTo>
                  <a:lnTo>
                    <a:pt x="523913" y="11163"/>
                  </a:lnTo>
                  <a:lnTo>
                    <a:pt x="522922" y="12065"/>
                  </a:lnTo>
                  <a:lnTo>
                    <a:pt x="522439" y="13792"/>
                  </a:lnTo>
                  <a:lnTo>
                    <a:pt x="522427" y="19100"/>
                  </a:lnTo>
                  <a:lnTo>
                    <a:pt x="522922" y="20891"/>
                  </a:lnTo>
                  <a:lnTo>
                    <a:pt x="523913" y="21882"/>
                  </a:lnTo>
                  <a:lnTo>
                    <a:pt x="524903" y="22771"/>
                  </a:lnTo>
                  <a:lnTo>
                    <a:pt x="526681" y="23228"/>
                  </a:lnTo>
                  <a:lnTo>
                    <a:pt x="531952" y="23228"/>
                  </a:lnTo>
                  <a:lnTo>
                    <a:pt x="533781" y="22771"/>
                  </a:lnTo>
                  <a:lnTo>
                    <a:pt x="534771" y="21882"/>
                  </a:lnTo>
                  <a:lnTo>
                    <a:pt x="535762" y="20891"/>
                  </a:lnTo>
                  <a:lnTo>
                    <a:pt x="536244" y="19100"/>
                  </a:lnTo>
                  <a:lnTo>
                    <a:pt x="536257" y="13792"/>
                  </a:lnTo>
                  <a:close/>
                </a:path>
                <a:path w="1414145" h="125094">
                  <a:moveTo>
                    <a:pt x="594347" y="79133"/>
                  </a:moveTo>
                  <a:lnTo>
                    <a:pt x="593902" y="76898"/>
                  </a:lnTo>
                  <a:lnTo>
                    <a:pt x="593077" y="75158"/>
                  </a:lnTo>
                  <a:lnTo>
                    <a:pt x="592112" y="73025"/>
                  </a:lnTo>
                  <a:lnTo>
                    <a:pt x="590918" y="71399"/>
                  </a:lnTo>
                  <a:lnTo>
                    <a:pt x="589432" y="70104"/>
                  </a:lnTo>
                  <a:lnTo>
                    <a:pt x="588048" y="68719"/>
                  </a:lnTo>
                  <a:lnTo>
                    <a:pt x="586409" y="67576"/>
                  </a:lnTo>
                  <a:lnTo>
                    <a:pt x="584517" y="66675"/>
                  </a:lnTo>
                  <a:lnTo>
                    <a:pt x="582637" y="65684"/>
                  </a:lnTo>
                  <a:lnTo>
                    <a:pt x="580707" y="64795"/>
                  </a:lnTo>
                  <a:lnTo>
                    <a:pt x="578713" y="63995"/>
                  </a:lnTo>
                  <a:lnTo>
                    <a:pt x="576834" y="63207"/>
                  </a:lnTo>
                  <a:lnTo>
                    <a:pt x="574941" y="62458"/>
                  </a:lnTo>
                  <a:lnTo>
                    <a:pt x="573062" y="61772"/>
                  </a:lnTo>
                  <a:lnTo>
                    <a:pt x="571182" y="60972"/>
                  </a:lnTo>
                  <a:lnTo>
                    <a:pt x="563245" y="53428"/>
                  </a:lnTo>
                  <a:lnTo>
                    <a:pt x="563321" y="49860"/>
                  </a:lnTo>
                  <a:lnTo>
                    <a:pt x="569493" y="43459"/>
                  </a:lnTo>
                  <a:lnTo>
                    <a:pt x="570979" y="42964"/>
                  </a:lnTo>
                  <a:lnTo>
                    <a:pt x="572668" y="42722"/>
                  </a:lnTo>
                  <a:lnTo>
                    <a:pt x="576732" y="42722"/>
                  </a:lnTo>
                  <a:lnTo>
                    <a:pt x="578612" y="42964"/>
                  </a:lnTo>
                  <a:lnTo>
                    <a:pt x="580199" y="43459"/>
                  </a:lnTo>
                  <a:lnTo>
                    <a:pt x="581888" y="43954"/>
                  </a:lnTo>
                  <a:lnTo>
                    <a:pt x="583336" y="44500"/>
                  </a:lnTo>
                  <a:lnTo>
                    <a:pt x="584517" y="45097"/>
                  </a:lnTo>
                  <a:lnTo>
                    <a:pt x="585812" y="45694"/>
                  </a:lnTo>
                  <a:lnTo>
                    <a:pt x="586854" y="46240"/>
                  </a:lnTo>
                  <a:lnTo>
                    <a:pt x="588441" y="47231"/>
                  </a:lnTo>
                  <a:lnTo>
                    <a:pt x="589038" y="47485"/>
                  </a:lnTo>
                  <a:lnTo>
                    <a:pt x="589724" y="47485"/>
                  </a:lnTo>
                  <a:lnTo>
                    <a:pt x="589978" y="47434"/>
                  </a:lnTo>
                  <a:lnTo>
                    <a:pt x="590181" y="47332"/>
                  </a:lnTo>
                  <a:lnTo>
                    <a:pt x="590372" y="47129"/>
                  </a:lnTo>
                  <a:lnTo>
                    <a:pt x="590524" y="46837"/>
                  </a:lnTo>
                  <a:lnTo>
                    <a:pt x="590626" y="46443"/>
                  </a:lnTo>
                  <a:lnTo>
                    <a:pt x="590816" y="46037"/>
                  </a:lnTo>
                  <a:lnTo>
                    <a:pt x="590943" y="45694"/>
                  </a:lnTo>
                  <a:lnTo>
                    <a:pt x="591172" y="44500"/>
                  </a:lnTo>
                  <a:lnTo>
                    <a:pt x="591223" y="42722"/>
                  </a:lnTo>
                  <a:lnTo>
                    <a:pt x="591172" y="41732"/>
                  </a:lnTo>
                  <a:lnTo>
                    <a:pt x="590867" y="40335"/>
                  </a:lnTo>
                  <a:lnTo>
                    <a:pt x="590778" y="40043"/>
                  </a:lnTo>
                  <a:lnTo>
                    <a:pt x="590677" y="39293"/>
                  </a:lnTo>
                  <a:lnTo>
                    <a:pt x="590473" y="39001"/>
                  </a:lnTo>
                  <a:lnTo>
                    <a:pt x="590372" y="38696"/>
                  </a:lnTo>
                  <a:lnTo>
                    <a:pt x="590080" y="38404"/>
                  </a:lnTo>
                  <a:lnTo>
                    <a:pt x="589584" y="38100"/>
                  </a:lnTo>
                  <a:lnTo>
                    <a:pt x="589089" y="37706"/>
                  </a:lnTo>
                  <a:lnTo>
                    <a:pt x="588340" y="37261"/>
                  </a:lnTo>
                  <a:lnTo>
                    <a:pt x="587349" y="36766"/>
                  </a:lnTo>
                  <a:lnTo>
                    <a:pt x="586460" y="36271"/>
                  </a:lnTo>
                  <a:lnTo>
                    <a:pt x="585368" y="35826"/>
                  </a:lnTo>
                  <a:lnTo>
                    <a:pt x="582790" y="35026"/>
                  </a:lnTo>
                  <a:lnTo>
                    <a:pt x="581291" y="34734"/>
                  </a:lnTo>
                  <a:lnTo>
                    <a:pt x="579615" y="34531"/>
                  </a:lnTo>
                  <a:lnTo>
                    <a:pt x="578027" y="34239"/>
                  </a:lnTo>
                  <a:lnTo>
                    <a:pt x="576389" y="34086"/>
                  </a:lnTo>
                  <a:lnTo>
                    <a:pt x="571030" y="34086"/>
                  </a:lnTo>
                  <a:lnTo>
                    <a:pt x="567804" y="34582"/>
                  </a:lnTo>
                  <a:lnTo>
                    <a:pt x="562241" y="36563"/>
                  </a:lnTo>
                  <a:lnTo>
                    <a:pt x="559917" y="37909"/>
                  </a:lnTo>
                  <a:lnTo>
                    <a:pt x="558025" y="39598"/>
                  </a:lnTo>
                  <a:lnTo>
                    <a:pt x="556145" y="41186"/>
                  </a:lnTo>
                  <a:lnTo>
                    <a:pt x="554710" y="43116"/>
                  </a:lnTo>
                  <a:lnTo>
                    <a:pt x="552818" y="47586"/>
                  </a:lnTo>
                  <a:lnTo>
                    <a:pt x="552373" y="49860"/>
                  </a:lnTo>
                  <a:lnTo>
                    <a:pt x="552373" y="55016"/>
                  </a:lnTo>
                  <a:lnTo>
                    <a:pt x="575246" y="73482"/>
                  </a:lnTo>
                  <a:lnTo>
                    <a:pt x="576884" y="74269"/>
                  </a:lnTo>
                  <a:lnTo>
                    <a:pt x="578269" y="75158"/>
                  </a:lnTo>
                  <a:lnTo>
                    <a:pt x="579755" y="76060"/>
                  </a:lnTo>
                  <a:lnTo>
                    <a:pt x="580948" y="77101"/>
                  </a:lnTo>
                  <a:lnTo>
                    <a:pt x="582739" y="79476"/>
                  </a:lnTo>
                  <a:lnTo>
                    <a:pt x="583184" y="80924"/>
                  </a:lnTo>
                  <a:lnTo>
                    <a:pt x="583057" y="84886"/>
                  </a:lnTo>
                  <a:lnTo>
                    <a:pt x="579615" y="90043"/>
                  </a:lnTo>
                  <a:lnTo>
                    <a:pt x="578523" y="90843"/>
                  </a:lnTo>
                  <a:lnTo>
                    <a:pt x="577176" y="91440"/>
                  </a:lnTo>
                  <a:lnTo>
                    <a:pt x="574103" y="92227"/>
                  </a:lnTo>
                  <a:lnTo>
                    <a:pt x="572414" y="92430"/>
                  </a:lnTo>
                  <a:lnTo>
                    <a:pt x="567956" y="92430"/>
                  </a:lnTo>
                  <a:lnTo>
                    <a:pt x="554062" y="86918"/>
                  </a:lnTo>
                  <a:lnTo>
                    <a:pt x="553313" y="86626"/>
                  </a:lnTo>
                  <a:lnTo>
                    <a:pt x="552526" y="86626"/>
                  </a:lnTo>
                  <a:lnTo>
                    <a:pt x="552221" y="86728"/>
                  </a:lnTo>
                  <a:lnTo>
                    <a:pt x="551929" y="86918"/>
                  </a:lnTo>
                  <a:lnTo>
                    <a:pt x="551726" y="87020"/>
                  </a:lnTo>
                  <a:lnTo>
                    <a:pt x="550989" y="89255"/>
                  </a:lnTo>
                  <a:lnTo>
                    <a:pt x="550989" y="93764"/>
                  </a:lnTo>
                  <a:lnTo>
                    <a:pt x="563981" y="100914"/>
                  </a:lnTo>
                  <a:lnTo>
                    <a:pt x="565962" y="101307"/>
                  </a:lnTo>
                  <a:lnTo>
                    <a:pt x="568045" y="101511"/>
                  </a:lnTo>
                  <a:lnTo>
                    <a:pt x="573811" y="101511"/>
                  </a:lnTo>
                  <a:lnTo>
                    <a:pt x="577024" y="101053"/>
                  </a:lnTo>
                  <a:lnTo>
                    <a:pt x="579907" y="100164"/>
                  </a:lnTo>
                  <a:lnTo>
                    <a:pt x="582879" y="99275"/>
                  </a:lnTo>
                  <a:lnTo>
                    <a:pt x="585419" y="97980"/>
                  </a:lnTo>
                  <a:lnTo>
                    <a:pt x="587502" y="96291"/>
                  </a:lnTo>
                  <a:lnTo>
                    <a:pt x="589686" y="94615"/>
                  </a:lnTo>
                  <a:lnTo>
                    <a:pt x="591324" y="92621"/>
                  </a:lnTo>
                  <a:lnTo>
                    <a:pt x="591439" y="92430"/>
                  </a:lnTo>
                  <a:lnTo>
                    <a:pt x="593750" y="87718"/>
                  </a:lnTo>
                  <a:lnTo>
                    <a:pt x="594347" y="84886"/>
                  </a:lnTo>
                  <a:lnTo>
                    <a:pt x="594347" y="79133"/>
                  </a:lnTo>
                  <a:close/>
                </a:path>
                <a:path w="1414145" h="125094">
                  <a:moveTo>
                    <a:pt x="654431" y="87858"/>
                  </a:moveTo>
                  <a:lnTo>
                    <a:pt x="654304" y="86817"/>
                  </a:lnTo>
                  <a:lnTo>
                    <a:pt x="654202" y="85534"/>
                  </a:lnTo>
                  <a:lnTo>
                    <a:pt x="653999" y="85140"/>
                  </a:lnTo>
                  <a:lnTo>
                    <a:pt x="653910" y="84734"/>
                  </a:lnTo>
                  <a:lnTo>
                    <a:pt x="653707" y="84442"/>
                  </a:lnTo>
                  <a:lnTo>
                    <a:pt x="653415" y="84239"/>
                  </a:lnTo>
                  <a:lnTo>
                    <a:pt x="653211" y="84048"/>
                  </a:lnTo>
                  <a:lnTo>
                    <a:pt x="652957" y="83947"/>
                  </a:lnTo>
                  <a:lnTo>
                    <a:pt x="652170" y="83947"/>
                  </a:lnTo>
                  <a:lnTo>
                    <a:pt x="651421" y="84340"/>
                  </a:lnTo>
                  <a:lnTo>
                    <a:pt x="649503" y="85877"/>
                  </a:lnTo>
                  <a:lnTo>
                    <a:pt x="648271" y="86766"/>
                  </a:lnTo>
                  <a:lnTo>
                    <a:pt x="646709" y="87807"/>
                  </a:lnTo>
                  <a:lnTo>
                    <a:pt x="645325" y="88811"/>
                  </a:lnTo>
                  <a:lnTo>
                    <a:pt x="643636" y="89700"/>
                  </a:lnTo>
                  <a:lnTo>
                    <a:pt x="641654" y="90487"/>
                  </a:lnTo>
                  <a:lnTo>
                    <a:pt x="639762" y="91287"/>
                  </a:lnTo>
                  <a:lnTo>
                    <a:pt x="637540" y="91681"/>
                  </a:lnTo>
                  <a:lnTo>
                    <a:pt x="632180" y="91681"/>
                  </a:lnTo>
                  <a:lnTo>
                    <a:pt x="629691" y="91236"/>
                  </a:lnTo>
                  <a:lnTo>
                    <a:pt x="617842" y="71843"/>
                  </a:lnTo>
                  <a:lnTo>
                    <a:pt x="617842" y="60032"/>
                  </a:lnTo>
                  <a:lnTo>
                    <a:pt x="619277" y="54025"/>
                  </a:lnTo>
                  <a:lnTo>
                    <a:pt x="625030" y="45694"/>
                  </a:lnTo>
                  <a:lnTo>
                    <a:pt x="629196" y="43611"/>
                  </a:lnTo>
                  <a:lnTo>
                    <a:pt x="637235" y="43611"/>
                  </a:lnTo>
                  <a:lnTo>
                    <a:pt x="639470" y="44005"/>
                  </a:lnTo>
                  <a:lnTo>
                    <a:pt x="641350" y="44805"/>
                  </a:lnTo>
                  <a:lnTo>
                    <a:pt x="643343" y="45491"/>
                  </a:lnTo>
                  <a:lnTo>
                    <a:pt x="645020" y="46291"/>
                  </a:lnTo>
                  <a:lnTo>
                    <a:pt x="647801" y="48082"/>
                  </a:lnTo>
                  <a:lnTo>
                    <a:pt x="648944" y="48920"/>
                  </a:lnTo>
                  <a:lnTo>
                    <a:pt x="649833" y="49707"/>
                  </a:lnTo>
                  <a:lnTo>
                    <a:pt x="650735" y="50406"/>
                  </a:lnTo>
                  <a:lnTo>
                    <a:pt x="651471" y="50761"/>
                  </a:lnTo>
                  <a:lnTo>
                    <a:pt x="652665" y="50761"/>
                  </a:lnTo>
                  <a:lnTo>
                    <a:pt x="653161" y="50406"/>
                  </a:lnTo>
                  <a:lnTo>
                    <a:pt x="653554" y="49707"/>
                  </a:lnTo>
                  <a:lnTo>
                    <a:pt x="654050" y="49022"/>
                  </a:lnTo>
                  <a:lnTo>
                    <a:pt x="654240" y="48082"/>
                  </a:lnTo>
                  <a:lnTo>
                    <a:pt x="654265" y="44805"/>
                  </a:lnTo>
                  <a:lnTo>
                    <a:pt x="654151" y="43611"/>
                  </a:lnTo>
                  <a:lnTo>
                    <a:pt x="654050" y="42964"/>
                  </a:lnTo>
                  <a:lnTo>
                    <a:pt x="653859" y="42570"/>
                  </a:lnTo>
                  <a:lnTo>
                    <a:pt x="653757" y="42075"/>
                  </a:lnTo>
                  <a:lnTo>
                    <a:pt x="653605" y="41681"/>
                  </a:lnTo>
                  <a:lnTo>
                    <a:pt x="653211" y="41084"/>
                  </a:lnTo>
                  <a:lnTo>
                    <a:pt x="652818" y="40690"/>
                  </a:lnTo>
                  <a:lnTo>
                    <a:pt x="652221" y="40182"/>
                  </a:lnTo>
                  <a:lnTo>
                    <a:pt x="651725" y="39598"/>
                  </a:lnTo>
                  <a:lnTo>
                    <a:pt x="650875" y="38900"/>
                  </a:lnTo>
                  <a:lnTo>
                    <a:pt x="648500" y="37312"/>
                  </a:lnTo>
                  <a:lnTo>
                    <a:pt x="647103" y="36664"/>
                  </a:lnTo>
                  <a:lnTo>
                    <a:pt x="645515" y="36169"/>
                  </a:lnTo>
                  <a:lnTo>
                    <a:pt x="643928" y="35572"/>
                  </a:lnTo>
                  <a:lnTo>
                    <a:pt x="642200" y="35077"/>
                  </a:lnTo>
                  <a:lnTo>
                    <a:pt x="638530" y="34290"/>
                  </a:lnTo>
                  <a:lnTo>
                    <a:pt x="636689" y="34086"/>
                  </a:lnTo>
                  <a:lnTo>
                    <a:pt x="630732" y="34086"/>
                  </a:lnTo>
                  <a:lnTo>
                    <a:pt x="626973" y="34785"/>
                  </a:lnTo>
                  <a:lnTo>
                    <a:pt x="623493" y="36169"/>
                  </a:lnTo>
                  <a:lnTo>
                    <a:pt x="620026" y="37465"/>
                  </a:lnTo>
                  <a:lnTo>
                    <a:pt x="606082" y="62509"/>
                  </a:lnTo>
                  <a:lnTo>
                    <a:pt x="606082" y="73825"/>
                  </a:lnTo>
                  <a:lnTo>
                    <a:pt x="629005" y="101511"/>
                  </a:lnTo>
                  <a:lnTo>
                    <a:pt x="635546" y="101511"/>
                  </a:lnTo>
                  <a:lnTo>
                    <a:pt x="637578" y="101257"/>
                  </a:lnTo>
                  <a:lnTo>
                    <a:pt x="639572" y="100761"/>
                  </a:lnTo>
                  <a:lnTo>
                    <a:pt x="641654" y="100368"/>
                  </a:lnTo>
                  <a:lnTo>
                    <a:pt x="653707" y="93624"/>
                  </a:lnTo>
                  <a:lnTo>
                    <a:pt x="653910" y="93319"/>
                  </a:lnTo>
                  <a:lnTo>
                    <a:pt x="654050" y="92976"/>
                  </a:lnTo>
                  <a:lnTo>
                    <a:pt x="654253" y="92176"/>
                  </a:lnTo>
                  <a:lnTo>
                    <a:pt x="654304" y="91681"/>
                  </a:lnTo>
                  <a:lnTo>
                    <a:pt x="654431" y="87858"/>
                  </a:lnTo>
                  <a:close/>
                </a:path>
                <a:path w="1414145" h="125094">
                  <a:moveTo>
                    <a:pt x="726427" y="72085"/>
                  </a:moveTo>
                  <a:lnTo>
                    <a:pt x="726351" y="61366"/>
                  </a:lnTo>
                  <a:lnTo>
                    <a:pt x="725779" y="57353"/>
                  </a:lnTo>
                  <a:lnTo>
                    <a:pt x="724496" y="53289"/>
                  </a:lnTo>
                  <a:lnTo>
                    <a:pt x="723303" y="49212"/>
                  </a:lnTo>
                  <a:lnTo>
                    <a:pt x="721474" y="45745"/>
                  </a:lnTo>
                  <a:lnTo>
                    <a:pt x="719505" y="43459"/>
                  </a:lnTo>
                  <a:lnTo>
                    <a:pt x="716508" y="39992"/>
                  </a:lnTo>
                  <a:lnTo>
                    <a:pt x="714540" y="38620"/>
                  </a:lnTo>
                  <a:lnTo>
                    <a:pt x="714540" y="63360"/>
                  </a:lnTo>
                  <a:lnTo>
                    <a:pt x="714425" y="73482"/>
                  </a:lnTo>
                  <a:lnTo>
                    <a:pt x="714273" y="74714"/>
                  </a:lnTo>
                  <a:lnTo>
                    <a:pt x="713740" y="76695"/>
                  </a:lnTo>
                  <a:lnTo>
                    <a:pt x="712787" y="80568"/>
                  </a:lnTo>
                  <a:lnTo>
                    <a:pt x="711644" y="83096"/>
                  </a:lnTo>
                  <a:lnTo>
                    <a:pt x="708571" y="87363"/>
                  </a:lnTo>
                  <a:lnTo>
                    <a:pt x="706589" y="89001"/>
                  </a:lnTo>
                  <a:lnTo>
                    <a:pt x="704100" y="90195"/>
                  </a:lnTo>
                  <a:lnTo>
                    <a:pt x="701725" y="91389"/>
                  </a:lnTo>
                  <a:lnTo>
                    <a:pt x="698893" y="91986"/>
                  </a:lnTo>
                  <a:lnTo>
                    <a:pt x="692048" y="91986"/>
                  </a:lnTo>
                  <a:lnTo>
                    <a:pt x="676960" y="63360"/>
                  </a:lnTo>
                  <a:lnTo>
                    <a:pt x="677265" y="60871"/>
                  </a:lnTo>
                  <a:lnTo>
                    <a:pt x="692645" y="43459"/>
                  </a:lnTo>
                  <a:lnTo>
                    <a:pt x="699490" y="43459"/>
                  </a:lnTo>
                  <a:lnTo>
                    <a:pt x="702462" y="44107"/>
                  </a:lnTo>
                  <a:lnTo>
                    <a:pt x="704850" y="45402"/>
                  </a:lnTo>
                  <a:lnTo>
                    <a:pt x="707326" y="46685"/>
                  </a:lnTo>
                  <a:lnTo>
                    <a:pt x="709269" y="48475"/>
                  </a:lnTo>
                  <a:lnTo>
                    <a:pt x="710653" y="50761"/>
                  </a:lnTo>
                  <a:lnTo>
                    <a:pt x="712038" y="52933"/>
                  </a:lnTo>
                  <a:lnTo>
                    <a:pt x="713028" y="55524"/>
                  </a:lnTo>
                  <a:lnTo>
                    <a:pt x="713625" y="58496"/>
                  </a:lnTo>
                  <a:lnTo>
                    <a:pt x="714324" y="61366"/>
                  </a:lnTo>
                  <a:lnTo>
                    <a:pt x="701421" y="34086"/>
                  </a:lnTo>
                  <a:lnTo>
                    <a:pt x="691210" y="34086"/>
                  </a:lnTo>
                  <a:lnTo>
                    <a:pt x="665111" y="63360"/>
                  </a:lnTo>
                  <a:lnTo>
                    <a:pt x="665200" y="74117"/>
                  </a:lnTo>
                  <a:lnTo>
                    <a:pt x="690118" y="101511"/>
                  </a:lnTo>
                  <a:lnTo>
                    <a:pt x="700328" y="101511"/>
                  </a:lnTo>
                  <a:lnTo>
                    <a:pt x="718413" y="91986"/>
                  </a:lnTo>
                  <a:lnTo>
                    <a:pt x="721220" y="88760"/>
                  </a:lnTo>
                  <a:lnTo>
                    <a:pt x="723201" y="85140"/>
                  </a:lnTo>
                  <a:lnTo>
                    <a:pt x="725779" y="76695"/>
                  </a:lnTo>
                  <a:lnTo>
                    <a:pt x="726427" y="72085"/>
                  </a:lnTo>
                  <a:close/>
                </a:path>
                <a:path w="1414145" h="125094">
                  <a:moveTo>
                    <a:pt x="795578" y="90347"/>
                  </a:moveTo>
                  <a:lnTo>
                    <a:pt x="795477" y="36512"/>
                  </a:lnTo>
                  <a:lnTo>
                    <a:pt x="795286" y="36322"/>
                  </a:lnTo>
                  <a:lnTo>
                    <a:pt x="795083" y="36017"/>
                  </a:lnTo>
                  <a:lnTo>
                    <a:pt x="791019" y="34975"/>
                  </a:lnTo>
                  <a:lnTo>
                    <a:pt x="788835" y="34975"/>
                  </a:lnTo>
                  <a:lnTo>
                    <a:pt x="784275" y="79921"/>
                  </a:lnTo>
                  <a:lnTo>
                    <a:pt x="781189" y="83794"/>
                  </a:lnTo>
                  <a:lnTo>
                    <a:pt x="778217" y="86766"/>
                  </a:lnTo>
                  <a:lnTo>
                    <a:pt x="772566" y="90843"/>
                  </a:lnTo>
                  <a:lnTo>
                    <a:pt x="769785" y="91833"/>
                  </a:lnTo>
                  <a:lnTo>
                    <a:pt x="764819" y="91833"/>
                  </a:lnTo>
                  <a:lnTo>
                    <a:pt x="753960" y="36512"/>
                  </a:lnTo>
                  <a:lnTo>
                    <a:pt x="753757" y="36322"/>
                  </a:lnTo>
                  <a:lnTo>
                    <a:pt x="753567" y="36017"/>
                  </a:lnTo>
                  <a:lnTo>
                    <a:pt x="753211" y="35775"/>
                  </a:lnTo>
                  <a:lnTo>
                    <a:pt x="752716" y="35572"/>
                  </a:lnTo>
                  <a:lnTo>
                    <a:pt x="752322" y="35382"/>
                  </a:lnTo>
                  <a:lnTo>
                    <a:pt x="751776" y="35229"/>
                  </a:lnTo>
                  <a:lnTo>
                    <a:pt x="750392" y="35026"/>
                  </a:lnTo>
                  <a:lnTo>
                    <a:pt x="749490" y="34975"/>
                  </a:lnTo>
                  <a:lnTo>
                    <a:pt x="747306" y="34975"/>
                  </a:lnTo>
                  <a:lnTo>
                    <a:pt x="742797" y="36512"/>
                  </a:lnTo>
                  <a:lnTo>
                    <a:pt x="742861" y="79921"/>
                  </a:lnTo>
                  <a:lnTo>
                    <a:pt x="760552" y="101511"/>
                  </a:lnTo>
                  <a:lnTo>
                    <a:pt x="768197" y="101511"/>
                  </a:lnTo>
                  <a:lnTo>
                    <a:pt x="771664" y="100609"/>
                  </a:lnTo>
                  <a:lnTo>
                    <a:pt x="778421" y="97040"/>
                  </a:lnTo>
                  <a:lnTo>
                    <a:pt x="781837" y="94208"/>
                  </a:lnTo>
                  <a:lnTo>
                    <a:pt x="783971" y="91833"/>
                  </a:lnTo>
                  <a:lnTo>
                    <a:pt x="785317" y="90347"/>
                  </a:lnTo>
                  <a:lnTo>
                    <a:pt x="789432" y="100609"/>
                  </a:lnTo>
                  <a:lnTo>
                    <a:pt x="791413" y="100609"/>
                  </a:lnTo>
                  <a:lnTo>
                    <a:pt x="795286" y="99428"/>
                  </a:lnTo>
                  <a:lnTo>
                    <a:pt x="795477" y="99123"/>
                  </a:lnTo>
                  <a:lnTo>
                    <a:pt x="795578" y="90347"/>
                  </a:lnTo>
                  <a:close/>
                </a:path>
                <a:path w="1414145" h="125094">
                  <a:moveTo>
                    <a:pt x="852208" y="37515"/>
                  </a:moveTo>
                  <a:lnTo>
                    <a:pt x="851941" y="36766"/>
                  </a:lnTo>
                  <a:lnTo>
                    <a:pt x="851712" y="36271"/>
                  </a:lnTo>
                  <a:lnTo>
                    <a:pt x="851509" y="36068"/>
                  </a:lnTo>
                  <a:lnTo>
                    <a:pt x="851217" y="35877"/>
                  </a:lnTo>
                  <a:lnTo>
                    <a:pt x="851014" y="35572"/>
                  </a:lnTo>
                  <a:lnTo>
                    <a:pt x="850569" y="35331"/>
                  </a:lnTo>
                  <a:lnTo>
                    <a:pt x="849871" y="35128"/>
                  </a:lnTo>
                  <a:lnTo>
                    <a:pt x="849287" y="34925"/>
                  </a:lnTo>
                  <a:lnTo>
                    <a:pt x="848537" y="34734"/>
                  </a:lnTo>
                  <a:lnTo>
                    <a:pt x="846848" y="34340"/>
                  </a:lnTo>
                  <a:lnTo>
                    <a:pt x="846061" y="34239"/>
                  </a:lnTo>
                  <a:lnTo>
                    <a:pt x="845261" y="34239"/>
                  </a:lnTo>
                  <a:lnTo>
                    <a:pt x="844562" y="34137"/>
                  </a:lnTo>
                  <a:lnTo>
                    <a:pt x="843927" y="34086"/>
                  </a:lnTo>
                  <a:lnTo>
                    <a:pt x="842035" y="34086"/>
                  </a:lnTo>
                  <a:lnTo>
                    <a:pt x="840752" y="34290"/>
                  </a:lnTo>
                  <a:lnTo>
                    <a:pt x="839457" y="34683"/>
                  </a:lnTo>
                  <a:lnTo>
                    <a:pt x="838174" y="34975"/>
                  </a:lnTo>
                  <a:lnTo>
                    <a:pt x="826516" y="45999"/>
                  </a:lnTo>
                  <a:lnTo>
                    <a:pt x="826465" y="36664"/>
                  </a:lnTo>
                  <a:lnTo>
                    <a:pt x="826363" y="36474"/>
                  </a:lnTo>
                  <a:lnTo>
                    <a:pt x="826211" y="36322"/>
                  </a:lnTo>
                  <a:lnTo>
                    <a:pt x="826109" y="36017"/>
                  </a:lnTo>
                  <a:lnTo>
                    <a:pt x="825868" y="35775"/>
                  </a:lnTo>
                  <a:lnTo>
                    <a:pt x="825474" y="35572"/>
                  </a:lnTo>
                  <a:lnTo>
                    <a:pt x="825169" y="35382"/>
                  </a:lnTo>
                  <a:lnTo>
                    <a:pt x="824674" y="35229"/>
                  </a:lnTo>
                  <a:lnTo>
                    <a:pt x="823379" y="35026"/>
                  </a:lnTo>
                  <a:lnTo>
                    <a:pt x="822540" y="34975"/>
                  </a:lnTo>
                  <a:lnTo>
                    <a:pt x="820458" y="34975"/>
                  </a:lnTo>
                  <a:lnTo>
                    <a:pt x="816470" y="36474"/>
                  </a:lnTo>
                  <a:lnTo>
                    <a:pt x="816533" y="99428"/>
                  </a:lnTo>
                  <a:lnTo>
                    <a:pt x="820953" y="100609"/>
                  </a:lnTo>
                  <a:lnTo>
                    <a:pt x="823137" y="100609"/>
                  </a:lnTo>
                  <a:lnTo>
                    <a:pt x="827697" y="58051"/>
                  </a:lnTo>
                  <a:lnTo>
                    <a:pt x="829284" y="55562"/>
                  </a:lnTo>
                  <a:lnTo>
                    <a:pt x="830732" y="53479"/>
                  </a:lnTo>
                  <a:lnTo>
                    <a:pt x="832015" y="51803"/>
                  </a:lnTo>
                  <a:lnTo>
                    <a:pt x="833310" y="50012"/>
                  </a:lnTo>
                  <a:lnTo>
                    <a:pt x="834542" y="48628"/>
                  </a:lnTo>
                  <a:lnTo>
                    <a:pt x="837031" y="46532"/>
                  </a:lnTo>
                  <a:lnTo>
                    <a:pt x="837895" y="45999"/>
                  </a:lnTo>
                  <a:lnTo>
                    <a:pt x="838212" y="45796"/>
                  </a:lnTo>
                  <a:lnTo>
                    <a:pt x="839304" y="45402"/>
                  </a:lnTo>
                  <a:lnTo>
                    <a:pt x="840397" y="44907"/>
                  </a:lnTo>
                  <a:lnTo>
                    <a:pt x="841489" y="44653"/>
                  </a:lnTo>
                  <a:lnTo>
                    <a:pt x="843572" y="44653"/>
                  </a:lnTo>
                  <a:lnTo>
                    <a:pt x="844473" y="44754"/>
                  </a:lnTo>
                  <a:lnTo>
                    <a:pt x="846061" y="45148"/>
                  </a:lnTo>
                  <a:lnTo>
                    <a:pt x="846747" y="45351"/>
                  </a:lnTo>
                  <a:lnTo>
                    <a:pt x="847344" y="45542"/>
                  </a:lnTo>
                  <a:lnTo>
                    <a:pt x="848042" y="45745"/>
                  </a:lnTo>
                  <a:lnTo>
                    <a:pt x="848639" y="45948"/>
                  </a:lnTo>
                  <a:lnTo>
                    <a:pt x="849134" y="46139"/>
                  </a:lnTo>
                  <a:lnTo>
                    <a:pt x="849731" y="46342"/>
                  </a:lnTo>
                  <a:lnTo>
                    <a:pt x="850226" y="46443"/>
                  </a:lnTo>
                  <a:lnTo>
                    <a:pt x="850912" y="46443"/>
                  </a:lnTo>
                  <a:lnTo>
                    <a:pt x="851166" y="46342"/>
                  </a:lnTo>
                  <a:lnTo>
                    <a:pt x="851509" y="45999"/>
                  </a:lnTo>
                  <a:lnTo>
                    <a:pt x="851636" y="45796"/>
                  </a:lnTo>
                  <a:lnTo>
                    <a:pt x="851865" y="45148"/>
                  </a:lnTo>
                  <a:lnTo>
                    <a:pt x="851979" y="44907"/>
                  </a:lnTo>
                  <a:lnTo>
                    <a:pt x="852043" y="44653"/>
                  </a:lnTo>
                  <a:lnTo>
                    <a:pt x="852106" y="44310"/>
                  </a:lnTo>
                  <a:lnTo>
                    <a:pt x="852208" y="37515"/>
                  </a:lnTo>
                  <a:close/>
                </a:path>
                <a:path w="1414145" h="125094">
                  <a:moveTo>
                    <a:pt x="903605" y="79133"/>
                  </a:moveTo>
                  <a:lnTo>
                    <a:pt x="903160" y="76898"/>
                  </a:lnTo>
                  <a:lnTo>
                    <a:pt x="902335" y="75158"/>
                  </a:lnTo>
                  <a:lnTo>
                    <a:pt x="901369" y="73025"/>
                  </a:lnTo>
                  <a:lnTo>
                    <a:pt x="900188" y="71399"/>
                  </a:lnTo>
                  <a:lnTo>
                    <a:pt x="898690" y="70104"/>
                  </a:lnTo>
                  <a:lnTo>
                    <a:pt x="897305" y="68719"/>
                  </a:lnTo>
                  <a:lnTo>
                    <a:pt x="895667" y="67576"/>
                  </a:lnTo>
                  <a:lnTo>
                    <a:pt x="893787" y="66675"/>
                  </a:lnTo>
                  <a:lnTo>
                    <a:pt x="891895" y="65684"/>
                  </a:lnTo>
                  <a:lnTo>
                    <a:pt x="889965" y="64795"/>
                  </a:lnTo>
                  <a:lnTo>
                    <a:pt x="887984" y="63995"/>
                  </a:lnTo>
                  <a:lnTo>
                    <a:pt x="886091" y="63207"/>
                  </a:lnTo>
                  <a:lnTo>
                    <a:pt x="884212" y="62458"/>
                  </a:lnTo>
                  <a:lnTo>
                    <a:pt x="882319" y="61772"/>
                  </a:lnTo>
                  <a:lnTo>
                    <a:pt x="880440" y="60972"/>
                  </a:lnTo>
                  <a:lnTo>
                    <a:pt x="872502" y="53428"/>
                  </a:lnTo>
                  <a:lnTo>
                    <a:pt x="872578" y="49860"/>
                  </a:lnTo>
                  <a:lnTo>
                    <a:pt x="878751" y="43459"/>
                  </a:lnTo>
                  <a:lnTo>
                    <a:pt x="880237" y="42964"/>
                  </a:lnTo>
                  <a:lnTo>
                    <a:pt x="881926" y="42722"/>
                  </a:lnTo>
                  <a:lnTo>
                    <a:pt x="885990" y="42722"/>
                  </a:lnTo>
                  <a:lnTo>
                    <a:pt x="887882" y="42964"/>
                  </a:lnTo>
                  <a:lnTo>
                    <a:pt x="889469" y="43459"/>
                  </a:lnTo>
                  <a:lnTo>
                    <a:pt x="891159" y="43954"/>
                  </a:lnTo>
                  <a:lnTo>
                    <a:pt x="892594" y="44500"/>
                  </a:lnTo>
                  <a:lnTo>
                    <a:pt x="893787" y="45097"/>
                  </a:lnTo>
                  <a:lnTo>
                    <a:pt x="895070" y="45694"/>
                  </a:lnTo>
                  <a:lnTo>
                    <a:pt x="896112" y="46240"/>
                  </a:lnTo>
                  <a:lnTo>
                    <a:pt x="897699" y="47231"/>
                  </a:lnTo>
                  <a:lnTo>
                    <a:pt x="898296" y="47485"/>
                  </a:lnTo>
                  <a:lnTo>
                    <a:pt x="898994" y="47485"/>
                  </a:lnTo>
                  <a:lnTo>
                    <a:pt x="899236" y="47434"/>
                  </a:lnTo>
                  <a:lnTo>
                    <a:pt x="899439" y="47332"/>
                  </a:lnTo>
                  <a:lnTo>
                    <a:pt x="899642" y="47129"/>
                  </a:lnTo>
                  <a:lnTo>
                    <a:pt x="899782" y="46837"/>
                  </a:lnTo>
                  <a:lnTo>
                    <a:pt x="899883" y="46443"/>
                  </a:lnTo>
                  <a:lnTo>
                    <a:pt x="900087" y="46037"/>
                  </a:lnTo>
                  <a:lnTo>
                    <a:pt x="900201" y="45694"/>
                  </a:lnTo>
                  <a:lnTo>
                    <a:pt x="900430" y="44500"/>
                  </a:lnTo>
                  <a:lnTo>
                    <a:pt x="900480" y="42722"/>
                  </a:lnTo>
                  <a:lnTo>
                    <a:pt x="900430" y="41732"/>
                  </a:lnTo>
                  <a:lnTo>
                    <a:pt x="900137" y="40335"/>
                  </a:lnTo>
                  <a:lnTo>
                    <a:pt x="900036" y="40043"/>
                  </a:lnTo>
                  <a:lnTo>
                    <a:pt x="899934" y="39293"/>
                  </a:lnTo>
                  <a:lnTo>
                    <a:pt x="899731" y="39001"/>
                  </a:lnTo>
                  <a:lnTo>
                    <a:pt x="899642" y="38696"/>
                  </a:lnTo>
                  <a:lnTo>
                    <a:pt x="899337" y="38404"/>
                  </a:lnTo>
                  <a:lnTo>
                    <a:pt x="898842" y="38100"/>
                  </a:lnTo>
                  <a:lnTo>
                    <a:pt x="898347" y="37706"/>
                  </a:lnTo>
                  <a:lnTo>
                    <a:pt x="897597" y="37261"/>
                  </a:lnTo>
                  <a:lnTo>
                    <a:pt x="896607" y="36766"/>
                  </a:lnTo>
                  <a:lnTo>
                    <a:pt x="895718" y="36271"/>
                  </a:lnTo>
                  <a:lnTo>
                    <a:pt x="894626" y="35826"/>
                  </a:lnTo>
                  <a:lnTo>
                    <a:pt x="892048" y="35026"/>
                  </a:lnTo>
                  <a:lnTo>
                    <a:pt x="890562" y="34734"/>
                  </a:lnTo>
                  <a:lnTo>
                    <a:pt x="888873" y="34531"/>
                  </a:lnTo>
                  <a:lnTo>
                    <a:pt x="887285" y="34239"/>
                  </a:lnTo>
                  <a:lnTo>
                    <a:pt x="885647" y="34086"/>
                  </a:lnTo>
                  <a:lnTo>
                    <a:pt x="880287" y="34086"/>
                  </a:lnTo>
                  <a:lnTo>
                    <a:pt x="877062" y="34582"/>
                  </a:lnTo>
                  <a:lnTo>
                    <a:pt x="871512" y="36563"/>
                  </a:lnTo>
                  <a:lnTo>
                    <a:pt x="869175" y="37909"/>
                  </a:lnTo>
                  <a:lnTo>
                    <a:pt x="867295" y="39598"/>
                  </a:lnTo>
                  <a:lnTo>
                    <a:pt x="865403" y="41186"/>
                  </a:lnTo>
                  <a:lnTo>
                    <a:pt x="863968" y="43116"/>
                  </a:lnTo>
                  <a:lnTo>
                    <a:pt x="862088" y="47586"/>
                  </a:lnTo>
                  <a:lnTo>
                    <a:pt x="861631" y="49860"/>
                  </a:lnTo>
                  <a:lnTo>
                    <a:pt x="861631" y="55016"/>
                  </a:lnTo>
                  <a:lnTo>
                    <a:pt x="884504" y="73482"/>
                  </a:lnTo>
                  <a:lnTo>
                    <a:pt x="886142" y="74269"/>
                  </a:lnTo>
                  <a:lnTo>
                    <a:pt x="887526" y="75158"/>
                  </a:lnTo>
                  <a:lnTo>
                    <a:pt x="889025" y="76060"/>
                  </a:lnTo>
                  <a:lnTo>
                    <a:pt x="890206" y="77101"/>
                  </a:lnTo>
                  <a:lnTo>
                    <a:pt x="891997" y="79476"/>
                  </a:lnTo>
                  <a:lnTo>
                    <a:pt x="892441" y="80924"/>
                  </a:lnTo>
                  <a:lnTo>
                    <a:pt x="892327" y="84886"/>
                  </a:lnTo>
                  <a:lnTo>
                    <a:pt x="888873" y="90043"/>
                  </a:lnTo>
                  <a:lnTo>
                    <a:pt x="887780" y="90843"/>
                  </a:lnTo>
                  <a:lnTo>
                    <a:pt x="886447" y="91440"/>
                  </a:lnTo>
                  <a:lnTo>
                    <a:pt x="883361" y="92227"/>
                  </a:lnTo>
                  <a:lnTo>
                    <a:pt x="881684" y="92430"/>
                  </a:lnTo>
                  <a:lnTo>
                    <a:pt x="877214" y="92430"/>
                  </a:lnTo>
                  <a:lnTo>
                    <a:pt x="863320" y="86918"/>
                  </a:lnTo>
                  <a:lnTo>
                    <a:pt x="862584" y="86626"/>
                  </a:lnTo>
                  <a:lnTo>
                    <a:pt x="861783" y="86626"/>
                  </a:lnTo>
                  <a:lnTo>
                    <a:pt x="861491" y="86728"/>
                  </a:lnTo>
                  <a:lnTo>
                    <a:pt x="861187" y="86918"/>
                  </a:lnTo>
                  <a:lnTo>
                    <a:pt x="860996" y="87020"/>
                  </a:lnTo>
                  <a:lnTo>
                    <a:pt x="860247" y="93764"/>
                  </a:lnTo>
                  <a:lnTo>
                    <a:pt x="860437" y="94615"/>
                  </a:lnTo>
                  <a:lnTo>
                    <a:pt x="873239" y="100914"/>
                  </a:lnTo>
                  <a:lnTo>
                    <a:pt x="875233" y="101307"/>
                  </a:lnTo>
                  <a:lnTo>
                    <a:pt x="877316" y="101511"/>
                  </a:lnTo>
                  <a:lnTo>
                    <a:pt x="883069" y="101511"/>
                  </a:lnTo>
                  <a:lnTo>
                    <a:pt x="886294" y="101053"/>
                  </a:lnTo>
                  <a:lnTo>
                    <a:pt x="889165" y="100164"/>
                  </a:lnTo>
                  <a:lnTo>
                    <a:pt x="892149" y="99275"/>
                  </a:lnTo>
                  <a:lnTo>
                    <a:pt x="894676" y="97980"/>
                  </a:lnTo>
                  <a:lnTo>
                    <a:pt x="896759" y="96291"/>
                  </a:lnTo>
                  <a:lnTo>
                    <a:pt x="898944" y="94615"/>
                  </a:lnTo>
                  <a:lnTo>
                    <a:pt x="900595" y="92621"/>
                  </a:lnTo>
                  <a:lnTo>
                    <a:pt x="900709" y="92430"/>
                  </a:lnTo>
                  <a:lnTo>
                    <a:pt x="903008" y="87718"/>
                  </a:lnTo>
                  <a:lnTo>
                    <a:pt x="903605" y="84886"/>
                  </a:lnTo>
                  <a:lnTo>
                    <a:pt x="903605" y="79133"/>
                  </a:lnTo>
                  <a:close/>
                </a:path>
                <a:path w="1414145" h="125094">
                  <a:moveTo>
                    <a:pt x="972045" y="59143"/>
                  </a:moveTo>
                  <a:lnTo>
                    <a:pt x="971499" y="55422"/>
                  </a:lnTo>
                  <a:lnTo>
                    <a:pt x="970534" y="52349"/>
                  </a:lnTo>
                  <a:lnTo>
                    <a:pt x="969416" y="48374"/>
                  </a:lnTo>
                  <a:lnTo>
                    <a:pt x="967828" y="45300"/>
                  </a:lnTo>
                  <a:lnTo>
                    <a:pt x="965771" y="42862"/>
                  </a:lnTo>
                  <a:lnTo>
                    <a:pt x="963460" y="40043"/>
                  </a:lnTo>
                  <a:lnTo>
                    <a:pt x="960831" y="38074"/>
                  </a:lnTo>
                  <a:lnTo>
                    <a:pt x="960831" y="55918"/>
                  </a:lnTo>
                  <a:lnTo>
                    <a:pt x="960742" y="61772"/>
                  </a:lnTo>
                  <a:lnTo>
                    <a:pt x="927404" y="61772"/>
                  </a:lnTo>
                  <a:lnTo>
                    <a:pt x="927531" y="59143"/>
                  </a:lnTo>
                  <a:lnTo>
                    <a:pt x="927950" y="56908"/>
                  </a:lnTo>
                  <a:lnTo>
                    <a:pt x="929525" y="52349"/>
                  </a:lnTo>
                  <a:lnTo>
                    <a:pt x="930617" y="50355"/>
                  </a:lnTo>
                  <a:lnTo>
                    <a:pt x="932014" y="48666"/>
                  </a:lnTo>
                  <a:lnTo>
                    <a:pt x="933399" y="46888"/>
                  </a:lnTo>
                  <a:lnTo>
                    <a:pt x="935139" y="45491"/>
                  </a:lnTo>
                  <a:lnTo>
                    <a:pt x="937120" y="44551"/>
                  </a:lnTo>
                  <a:lnTo>
                    <a:pt x="939304" y="43408"/>
                  </a:lnTo>
                  <a:lnTo>
                    <a:pt x="941730" y="42862"/>
                  </a:lnTo>
                  <a:lnTo>
                    <a:pt x="949972" y="42862"/>
                  </a:lnTo>
                  <a:lnTo>
                    <a:pt x="954036" y="44551"/>
                  </a:lnTo>
                  <a:lnTo>
                    <a:pt x="956716" y="47929"/>
                  </a:lnTo>
                  <a:lnTo>
                    <a:pt x="959497" y="51295"/>
                  </a:lnTo>
                  <a:lnTo>
                    <a:pt x="960831" y="55918"/>
                  </a:lnTo>
                  <a:lnTo>
                    <a:pt x="960831" y="38074"/>
                  </a:lnTo>
                  <a:lnTo>
                    <a:pt x="960691" y="37960"/>
                  </a:lnTo>
                  <a:lnTo>
                    <a:pt x="957313" y="36474"/>
                  </a:lnTo>
                  <a:lnTo>
                    <a:pt x="953935" y="34886"/>
                  </a:lnTo>
                  <a:lnTo>
                    <a:pt x="949820" y="34086"/>
                  </a:lnTo>
                  <a:lnTo>
                    <a:pt x="940498" y="34086"/>
                  </a:lnTo>
                  <a:lnTo>
                    <a:pt x="936421" y="34886"/>
                  </a:lnTo>
                  <a:lnTo>
                    <a:pt x="932751" y="36474"/>
                  </a:lnTo>
                  <a:lnTo>
                    <a:pt x="929182" y="37960"/>
                  </a:lnTo>
                  <a:lnTo>
                    <a:pt x="926109" y="40182"/>
                  </a:lnTo>
                  <a:lnTo>
                    <a:pt x="923531" y="43167"/>
                  </a:lnTo>
                  <a:lnTo>
                    <a:pt x="920953" y="46037"/>
                  </a:lnTo>
                  <a:lnTo>
                    <a:pt x="918959" y="49618"/>
                  </a:lnTo>
                  <a:lnTo>
                    <a:pt x="917575" y="53886"/>
                  </a:lnTo>
                  <a:lnTo>
                    <a:pt x="916292" y="58051"/>
                  </a:lnTo>
                  <a:lnTo>
                    <a:pt x="915644" y="62763"/>
                  </a:lnTo>
                  <a:lnTo>
                    <a:pt x="915644" y="73571"/>
                  </a:lnTo>
                  <a:lnTo>
                    <a:pt x="941235" y="101511"/>
                  </a:lnTo>
                  <a:lnTo>
                    <a:pt x="949172" y="101511"/>
                  </a:lnTo>
                  <a:lnTo>
                    <a:pt x="951903" y="101257"/>
                  </a:lnTo>
                  <a:lnTo>
                    <a:pt x="954481" y="100761"/>
                  </a:lnTo>
                  <a:lnTo>
                    <a:pt x="957059" y="100368"/>
                  </a:lnTo>
                  <a:lnTo>
                    <a:pt x="968768" y="95707"/>
                  </a:lnTo>
                  <a:lnTo>
                    <a:pt x="968971" y="95402"/>
                  </a:lnTo>
                  <a:lnTo>
                    <a:pt x="969124" y="95110"/>
                  </a:lnTo>
                  <a:lnTo>
                    <a:pt x="969225" y="94805"/>
                  </a:lnTo>
                  <a:lnTo>
                    <a:pt x="969314" y="94411"/>
                  </a:lnTo>
                  <a:lnTo>
                    <a:pt x="969365" y="92278"/>
                  </a:lnTo>
                  <a:lnTo>
                    <a:pt x="969340" y="90792"/>
                  </a:lnTo>
                  <a:lnTo>
                    <a:pt x="969225" y="90043"/>
                  </a:lnTo>
                  <a:lnTo>
                    <a:pt x="969124" y="89001"/>
                  </a:lnTo>
                  <a:lnTo>
                    <a:pt x="968921" y="88709"/>
                  </a:lnTo>
                  <a:lnTo>
                    <a:pt x="968819" y="88315"/>
                  </a:lnTo>
                  <a:lnTo>
                    <a:pt x="968629" y="88061"/>
                  </a:lnTo>
                  <a:lnTo>
                    <a:pt x="968324" y="87960"/>
                  </a:lnTo>
                  <a:lnTo>
                    <a:pt x="968133" y="87769"/>
                  </a:lnTo>
                  <a:lnTo>
                    <a:pt x="967879" y="87668"/>
                  </a:lnTo>
                  <a:lnTo>
                    <a:pt x="967092" y="87668"/>
                  </a:lnTo>
                  <a:lnTo>
                    <a:pt x="966292" y="87909"/>
                  </a:lnTo>
                  <a:lnTo>
                    <a:pt x="964107" y="88900"/>
                  </a:lnTo>
                  <a:lnTo>
                    <a:pt x="962723" y="89446"/>
                  </a:lnTo>
                  <a:lnTo>
                    <a:pt x="961034" y="90043"/>
                  </a:lnTo>
                  <a:lnTo>
                    <a:pt x="959446" y="90639"/>
                  </a:lnTo>
                  <a:lnTo>
                    <a:pt x="957516" y="91186"/>
                  </a:lnTo>
                  <a:lnTo>
                    <a:pt x="955230" y="91681"/>
                  </a:lnTo>
                  <a:lnTo>
                    <a:pt x="952944" y="92075"/>
                  </a:lnTo>
                  <a:lnTo>
                    <a:pt x="950315" y="92278"/>
                  </a:lnTo>
                  <a:lnTo>
                    <a:pt x="943673" y="92278"/>
                  </a:lnTo>
                  <a:lnTo>
                    <a:pt x="927404" y="73571"/>
                  </a:lnTo>
                  <a:lnTo>
                    <a:pt x="927404" y="70104"/>
                  </a:lnTo>
                  <a:lnTo>
                    <a:pt x="968819" y="70104"/>
                  </a:lnTo>
                  <a:lnTo>
                    <a:pt x="969810" y="69710"/>
                  </a:lnTo>
                  <a:lnTo>
                    <a:pt x="971600" y="68122"/>
                  </a:lnTo>
                  <a:lnTo>
                    <a:pt x="972045" y="66878"/>
                  </a:lnTo>
                  <a:lnTo>
                    <a:pt x="972045" y="61772"/>
                  </a:lnTo>
                  <a:lnTo>
                    <a:pt x="972045" y="59143"/>
                  </a:lnTo>
                  <a:close/>
                </a:path>
                <a:path w="1414145" h="125094">
                  <a:moveTo>
                    <a:pt x="1003706" y="89547"/>
                  </a:moveTo>
                  <a:lnTo>
                    <a:pt x="1003160" y="87464"/>
                  </a:lnTo>
                  <a:lnTo>
                    <a:pt x="1002068" y="86474"/>
                  </a:lnTo>
                  <a:lnTo>
                    <a:pt x="1001077" y="85382"/>
                  </a:lnTo>
                  <a:lnTo>
                    <a:pt x="999185" y="84836"/>
                  </a:lnTo>
                  <a:lnTo>
                    <a:pt x="993635" y="84836"/>
                  </a:lnTo>
                  <a:lnTo>
                    <a:pt x="991704" y="85382"/>
                  </a:lnTo>
                  <a:lnTo>
                    <a:pt x="989520" y="87566"/>
                  </a:lnTo>
                  <a:lnTo>
                    <a:pt x="989012" y="89547"/>
                  </a:lnTo>
                  <a:lnTo>
                    <a:pt x="988974" y="96050"/>
                  </a:lnTo>
                  <a:lnTo>
                    <a:pt x="989469" y="98183"/>
                  </a:lnTo>
                  <a:lnTo>
                    <a:pt x="990460" y="99275"/>
                  </a:lnTo>
                  <a:lnTo>
                    <a:pt x="991552" y="100266"/>
                  </a:lnTo>
                  <a:lnTo>
                    <a:pt x="993482" y="100761"/>
                  </a:lnTo>
                  <a:lnTo>
                    <a:pt x="999045" y="100761"/>
                  </a:lnTo>
                  <a:lnTo>
                    <a:pt x="1000975" y="100266"/>
                  </a:lnTo>
                  <a:lnTo>
                    <a:pt x="1002068" y="99275"/>
                  </a:lnTo>
                  <a:lnTo>
                    <a:pt x="1003160" y="98183"/>
                  </a:lnTo>
                  <a:lnTo>
                    <a:pt x="1003693" y="96050"/>
                  </a:lnTo>
                  <a:lnTo>
                    <a:pt x="1003706" y="89547"/>
                  </a:lnTo>
                  <a:close/>
                </a:path>
                <a:path w="1414145" h="125094">
                  <a:moveTo>
                    <a:pt x="1060183" y="37515"/>
                  </a:moveTo>
                  <a:lnTo>
                    <a:pt x="1059916" y="36766"/>
                  </a:lnTo>
                  <a:lnTo>
                    <a:pt x="1059688" y="36271"/>
                  </a:lnTo>
                  <a:lnTo>
                    <a:pt x="1059484" y="36068"/>
                  </a:lnTo>
                  <a:lnTo>
                    <a:pt x="1059180" y="35877"/>
                  </a:lnTo>
                  <a:lnTo>
                    <a:pt x="1058989" y="35572"/>
                  </a:lnTo>
                  <a:lnTo>
                    <a:pt x="1058545" y="35331"/>
                  </a:lnTo>
                  <a:lnTo>
                    <a:pt x="1057846" y="35128"/>
                  </a:lnTo>
                  <a:lnTo>
                    <a:pt x="1057249" y="34925"/>
                  </a:lnTo>
                  <a:lnTo>
                    <a:pt x="1056513" y="34734"/>
                  </a:lnTo>
                  <a:lnTo>
                    <a:pt x="1054823" y="34340"/>
                  </a:lnTo>
                  <a:lnTo>
                    <a:pt x="1054023" y="34239"/>
                  </a:lnTo>
                  <a:lnTo>
                    <a:pt x="1053236" y="34239"/>
                  </a:lnTo>
                  <a:lnTo>
                    <a:pt x="1052537" y="34137"/>
                  </a:lnTo>
                  <a:lnTo>
                    <a:pt x="1051890" y="34086"/>
                  </a:lnTo>
                  <a:lnTo>
                    <a:pt x="1050010" y="34086"/>
                  </a:lnTo>
                  <a:lnTo>
                    <a:pt x="1048715" y="34290"/>
                  </a:lnTo>
                  <a:lnTo>
                    <a:pt x="1047432" y="34683"/>
                  </a:lnTo>
                  <a:lnTo>
                    <a:pt x="1046137" y="34975"/>
                  </a:lnTo>
                  <a:lnTo>
                    <a:pt x="1034478" y="45999"/>
                  </a:lnTo>
                  <a:lnTo>
                    <a:pt x="1034440" y="36664"/>
                  </a:lnTo>
                  <a:lnTo>
                    <a:pt x="1034326" y="36474"/>
                  </a:lnTo>
                  <a:lnTo>
                    <a:pt x="1034186" y="36322"/>
                  </a:lnTo>
                  <a:lnTo>
                    <a:pt x="1034084" y="36017"/>
                  </a:lnTo>
                  <a:lnTo>
                    <a:pt x="1033830" y="35775"/>
                  </a:lnTo>
                  <a:lnTo>
                    <a:pt x="1033437" y="35572"/>
                  </a:lnTo>
                  <a:lnTo>
                    <a:pt x="1033145" y="35382"/>
                  </a:lnTo>
                  <a:lnTo>
                    <a:pt x="1032649" y="35229"/>
                  </a:lnTo>
                  <a:lnTo>
                    <a:pt x="1031354" y="35026"/>
                  </a:lnTo>
                  <a:lnTo>
                    <a:pt x="1030516" y="34975"/>
                  </a:lnTo>
                  <a:lnTo>
                    <a:pt x="1028433" y="34975"/>
                  </a:lnTo>
                  <a:lnTo>
                    <a:pt x="1024432" y="36474"/>
                  </a:lnTo>
                  <a:lnTo>
                    <a:pt x="1024509" y="99428"/>
                  </a:lnTo>
                  <a:lnTo>
                    <a:pt x="1028928" y="100609"/>
                  </a:lnTo>
                  <a:lnTo>
                    <a:pt x="1031113" y="100609"/>
                  </a:lnTo>
                  <a:lnTo>
                    <a:pt x="1035672" y="58051"/>
                  </a:lnTo>
                  <a:lnTo>
                    <a:pt x="1037259" y="55562"/>
                  </a:lnTo>
                  <a:lnTo>
                    <a:pt x="1038694" y="53479"/>
                  </a:lnTo>
                  <a:lnTo>
                    <a:pt x="1039990" y="51803"/>
                  </a:lnTo>
                  <a:lnTo>
                    <a:pt x="1041273" y="50012"/>
                  </a:lnTo>
                  <a:lnTo>
                    <a:pt x="1042517" y="48628"/>
                  </a:lnTo>
                  <a:lnTo>
                    <a:pt x="1044994" y="46532"/>
                  </a:lnTo>
                  <a:lnTo>
                    <a:pt x="1045870" y="45999"/>
                  </a:lnTo>
                  <a:lnTo>
                    <a:pt x="1046187" y="45796"/>
                  </a:lnTo>
                  <a:lnTo>
                    <a:pt x="1047280" y="45402"/>
                  </a:lnTo>
                  <a:lnTo>
                    <a:pt x="1048372" y="44907"/>
                  </a:lnTo>
                  <a:lnTo>
                    <a:pt x="1049464" y="44653"/>
                  </a:lnTo>
                  <a:lnTo>
                    <a:pt x="1051547" y="44653"/>
                  </a:lnTo>
                  <a:lnTo>
                    <a:pt x="1052436" y="44754"/>
                  </a:lnTo>
                  <a:lnTo>
                    <a:pt x="1054023" y="45148"/>
                  </a:lnTo>
                  <a:lnTo>
                    <a:pt x="1054722" y="45351"/>
                  </a:lnTo>
                  <a:lnTo>
                    <a:pt x="1055319" y="45542"/>
                  </a:lnTo>
                  <a:lnTo>
                    <a:pt x="1056005" y="45745"/>
                  </a:lnTo>
                  <a:lnTo>
                    <a:pt x="1056601" y="45948"/>
                  </a:lnTo>
                  <a:lnTo>
                    <a:pt x="1057097" y="46139"/>
                  </a:lnTo>
                  <a:lnTo>
                    <a:pt x="1057694" y="46342"/>
                  </a:lnTo>
                  <a:lnTo>
                    <a:pt x="1058189" y="46443"/>
                  </a:lnTo>
                  <a:lnTo>
                    <a:pt x="1058887" y="46443"/>
                  </a:lnTo>
                  <a:lnTo>
                    <a:pt x="1059141" y="46342"/>
                  </a:lnTo>
                  <a:lnTo>
                    <a:pt x="1059484" y="45999"/>
                  </a:lnTo>
                  <a:lnTo>
                    <a:pt x="1059611" y="45796"/>
                  </a:lnTo>
                  <a:lnTo>
                    <a:pt x="1059827" y="45148"/>
                  </a:lnTo>
                  <a:lnTo>
                    <a:pt x="1059954" y="44907"/>
                  </a:lnTo>
                  <a:lnTo>
                    <a:pt x="1060018" y="44653"/>
                  </a:lnTo>
                  <a:lnTo>
                    <a:pt x="1060081" y="44310"/>
                  </a:lnTo>
                  <a:lnTo>
                    <a:pt x="1060183" y="37515"/>
                  </a:lnTo>
                  <a:close/>
                </a:path>
                <a:path w="1414145" h="125094">
                  <a:moveTo>
                    <a:pt x="1130033" y="72085"/>
                  </a:moveTo>
                  <a:lnTo>
                    <a:pt x="1129944" y="61366"/>
                  </a:lnTo>
                  <a:lnTo>
                    <a:pt x="1129385" y="57353"/>
                  </a:lnTo>
                  <a:lnTo>
                    <a:pt x="1128090" y="53289"/>
                  </a:lnTo>
                  <a:lnTo>
                    <a:pt x="1126909" y="49212"/>
                  </a:lnTo>
                  <a:lnTo>
                    <a:pt x="1125067" y="45745"/>
                  </a:lnTo>
                  <a:lnTo>
                    <a:pt x="1123099" y="43459"/>
                  </a:lnTo>
                  <a:lnTo>
                    <a:pt x="1120114" y="39992"/>
                  </a:lnTo>
                  <a:lnTo>
                    <a:pt x="1118146" y="38633"/>
                  </a:lnTo>
                  <a:lnTo>
                    <a:pt x="1118146" y="63360"/>
                  </a:lnTo>
                  <a:lnTo>
                    <a:pt x="1118031" y="73482"/>
                  </a:lnTo>
                  <a:lnTo>
                    <a:pt x="1117879" y="74714"/>
                  </a:lnTo>
                  <a:lnTo>
                    <a:pt x="1117346" y="76695"/>
                  </a:lnTo>
                  <a:lnTo>
                    <a:pt x="1116393" y="80568"/>
                  </a:lnTo>
                  <a:lnTo>
                    <a:pt x="1115250" y="83096"/>
                  </a:lnTo>
                  <a:lnTo>
                    <a:pt x="1112177" y="87363"/>
                  </a:lnTo>
                  <a:lnTo>
                    <a:pt x="1110183" y="89001"/>
                  </a:lnTo>
                  <a:lnTo>
                    <a:pt x="1107706" y="90195"/>
                  </a:lnTo>
                  <a:lnTo>
                    <a:pt x="1105319" y="91389"/>
                  </a:lnTo>
                  <a:lnTo>
                    <a:pt x="1102499" y="91986"/>
                  </a:lnTo>
                  <a:lnTo>
                    <a:pt x="1095654" y="91986"/>
                  </a:lnTo>
                  <a:lnTo>
                    <a:pt x="1080566" y="63360"/>
                  </a:lnTo>
                  <a:lnTo>
                    <a:pt x="1080871" y="60871"/>
                  </a:lnTo>
                  <a:lnTo>
                    <a:pt x="1096251" y="43459"/>
                  </a:lnTo>
                  <a:lnTo>
                    <a:pt x="1103096" y="43459"/>
                  </a:lnTo>
                  <a:lnTo>
                    <a:pt x="1106068" y="44107"/>
                  </a:lnTo>
                  <a:lnTo>
                    <a:pt x="1108456" y="45402"/>
                  </a:lnTo>
                  <a:lnTo>
                    <a:pt x="1110932" y="46685"/>
                  </a:lnTo>
                  <a:lnTo>
                    <a:pt x="1112862" y="48475"/>
                  </a:lnTo>
                  <a:lnTo>
                    <a:pt x="1114259" y="50761"/>
                  </a:lnTo>
                  <a:lnTo>
                    <a:pt x="1115644" y="52933"/>
                  </a:lnTo>
                  <a:lnTo>
                    <a:pt x="1116634" y="55524"/>
                  </a:lnTo>
                  <a:lnTo>
                    <a:pt x="1117231" y="58496"/>
                  </a:lnTo>
                  <a:lnTo>
                    <a:pt x="1117930" y="61366"/>
                  </a:lnTo>
                  <a:lnTo>
                    <a:pt x="1105027" y="34086"/>
                  </a:lnTo>
                  <a:lnTo>
                    <a:pt x="1094803" y="34086"/>
                  </a:lnTo>
                  <a:lnTo>
                    <a:pt x="1068717" y="63360"/>
                  </a:lnTo>
                  <a:lnTo>
                    <a:pt x="1068793" y="74117"/>
                  </a:lnTo>
                  <a:lnTo>
                    <a:pt x="1093711" y="101511"/>
                  </a:lnTo>
                  <a:lnTo>
                    <a:pt x="1103934" y="101511"/>
                  </a:lnTo>
                  <a:lnTo>
                    <a:pt x="1122019" y="91986"/>
                  </a:lnTo>
                  <a:lnTo>
                    <a:pt x="1124826" y="88760"/>
                  </a:lnTo>
                  <a:lnTo>
                    <a:pt x="1126807" y="85140"/>
                  </a:lnTo>
                  <a:lnTo>
                    <a:pt x="1129385" y="76695"/>
                  </a:lnTo>
                  <a:lnTo>
                    <a:pt x="1130033" y="72085"/>
                  </a:lnTo>
                  <a:close/>
                </a:path>
                <a:path w="1414145" h="125094">
                  <a:moveTo>
                    <a:pt x="1185189" y="79133"/>
                  </a:moveTo>
                  <a:lnTo>
                    <a:pt x="1184744" y="76898"/>
                  </a:lnTo>
                  <a:lnTo>
                    <a:pt x="1183919" y="75158"/>
                  </a:lnTo>
                  <a:lnTo>
                    <a:pt x="1182966" y="73025"/>
                  </a:lnTo>
                  <a:lnTo>
                    <a:pt x="1181773" y="71399"/>
                  </a:lnTo>
                  <a:lnTo>
                    <a:pt x="1180287" y="70104"/>
                  </a:lnTo>
                  <a:lnTo>
                    <a:pt x="1178890" y="68719"/>
                  </a:lnTo>
                  <a:lnTo>
                    <a:pt x="1177251" y="67576"/>
                  </a:lnTo>
                  <a:lnTo>
                    <a:pt x="1175372" y="66675"/>
                  </a:lnTo>
                  <a:lnTo>
                    <a:pt x="1173480" y="65684"/>
                  </a:lnTo>
                  <a:lnTo>
                    <a:pt x="1171549" y="64795"/>
                  </a:lnTo>
                  <a:lnTo>
                    <a:pt x="1169568" y="63995"/>
                  </a:lnTo>
                  <a:lnTo>
                    <a:pt x="1167676" y="63207"/>
                  </a:lnTo>
                  <a:lnTo>
                    <a:pt x="1165796" y="62458"/>
                  </a:lnTo>
                  <a:lnTo>
                    <a:pt x="1163916" y="61772"/>
                  </a:lnTo>
                  <a:lnTo>
                    <a:pt x="1162024" y="60972"/>
                  </a:lnTo>
                  <a:lnTo>
                    <a:pt x="1154087" y="53428"/>
                  </a:lnTo>
                  <a:lnTo>
                    <a:pt x="1154176" y="49860"/>
                  </a:lnTo>
                  <a:lnTo>
                    <a:pt x="1160335" y="43459"/>
                  </a:lnTo>
                  <a:lnTo>
                    <a:pt x="1161834" y="42964"/>
                  </a:lnTo>
                  <a:lnTo>
                    <a:pt x="1163510" y="42722"/>
                  </a:lnTo>
                  <a:lnTo>
                    <a:pt x="1167587" y="42722"/>
                  </a:lnTo>
                  <a:lnTo>
                    <a:pt x="1169466" y="42964"/>
                  </a:lnTo>
                  <a:lnTo>
                    <a:pt x="1171054" y="43459"/>
                  </a:lnTo>
                  <a:lnTo>
                    <a:pt x="1172743" y="43954"/>
                  </a:lnTo>
                  <a:lnTo>
                    <a:pt x="1174178" y="44500"/>
                  </a:lnTo>
                  <a:lnTo>
                    <a:pt x="1175372" y="45097"/>
                  </a:lnTo>
                  <a:lnTo>
                    <a:pt x="1176655" y="45694"/>
                  </a:lnTo>
                  <a:lnTo>
                    <a:pt x="1177696" y="46240"/>
                  </a:lnTo>
                  <a:lnTo>
                    <a:pt x="1179296" y="47231"/>
                  </a:lnTo>
                  <a:lnTo>
                    <a:pt x="1179880" y="47485"/>
                  </a:lnTo>
                  <a:lnTo>
                    <a:pt x="1180579" y="47485"/>
                  </a:lnTo>
                  <a:lnTo>
                    <a:pt x="1180833" y="47434"/>
                  </a:lnTo>
                  <a:lnTo>
                    <a:pt x="1181023" y="47332"/>
                  </a:lnTo>
                  <a:lnTo>
                    <a:pt x="1181227" y="47129"/>
                  </a:lnTo>
                  <a:lnTo>
                    <a:pt x="1181379" y="46837"/>
                  </a:lnTo>
                  <a:lnTo>
                    <a:pt x="1181468" y="46443"/>
                  </a:lnTo>
                  <a:lnTo>
                    <a:pt x="1181671" y="46037"/>
                  </a:lnTo>
                  <a:lnTo>
                    <a:pt x="1181785" y="45694"/>
                  </a:lnTo>
                  <a:lnTo>
                    <a:pt x="1182014" y="44500"/>
                  </a:lnTo>
                  <a:lnTo>
                    <a:pt x="1182065" y="42722"/>
                  </a:lnTo>
                  <a:lnTo>
                    <a:pt x="1182014" y="41732"/>
                  </a:lnTo>
                  <a:lnTo>
                    <a:pt x="1181722" y="40335"/>
                  </a:lnTo>
                  <a:lnTo>
                    <a:pt x="1181620" y="40043"/>
                  </a:lnTo>
                  <a:lnTo>
                    <a:pt x="1181519" y="39293"/>
                  </a:lnTo>
                  <a:lnTo>
                    <a:pt x="1181328" y="39001"/>
                  </a:lnTo>
                  <a:lnTo>
                    <a:pt x="1181227" y="38696"/>
                  </a:lnTo>
                  <a:lnTo>
                    <a:pt x="1180922" y="38404"/>
                  </a:lnTo>
                  <a:lnTo>
                    <a:pt x="1180426" y="38100"/>
                  </a:lnTo>
                  <a:lnTo>
                    <a:pt x="1179931" y="37706"/>
                  </a:lnTo>
                  <a:lnTo>
                    <a:pt x="1179195" y="37261"/>
                  </a:lnTo>
                  <a:lnTo>
                    <a:pt x="1178204" y="36766"/>
                  </a:lnTo>
                  <a:lnTo>
                    <a:pt x="1177302" y="36271"/>
                  </a:lnTo>
                  <a:lnTo>
                    <a:pt x="1176210" y="35826"/>
                  </a:lnTo>
                  <a:lnTo>
                    <a:pt x="1173632" y="35026"/>
                  </a:lnTo>
                  <a:lnTo>
                    <a:pt x="1172146" y="34734"/>
                  </a:lnTo>
                  <a:lnTo>
                    <a:pt x="1170457" y="34531"/>
                  </a:lnTo>
                  <a:lnTo>
                    <a:pt x="1168869" y="34239"/>
                  </a:lnTo>
                  <a:lnTo>
                    <a:pt x="1167231" y="34086"/>
                  </a:lnTo>
                  <a:lnTo>
                    <a:pt x="1161872" y="34086"/>
                  </a:lnTo>
                  <a:lnTo>
                    <a:pt x="1158646" y="34582"/>
                  </a:lnTo>
                  <a:lnTo>
                    <a:pt x="1153096" y="36563"/>
                  </a:lnTo>
                  <a:lnTo>
                    <a:pt x="1150759" y="37909"/>
                  </a:lnTo>
                  <a:lnTo>
                    <a:pt x="1148880" y="39598"/>
                  </a:lnTo>
                  <a:lnTo>
                    <a:pt x="1147000" y="41186"/>
                  </a:lnTo>
                  <a:lnTo>
                    <a:pt x="1145552" y="43116"/>
                  </a:lnTo>
                  <a:lnTo>
                    <a:pt x="1143673" y="47586"/>
                  </a:lnTo>
                  <a:lnTo>
                    <a:pt x="1143228" y="49860"/>
                  </a:lnTo>
                  <a:lnTo>
                    <a:pt x="1143228" y="55016"/>
                  </a:lnTo>
                  <a:lnTo>
                    <a:pt x="1166088" y="73482"/>
                  </a:lnTo>
                  <a:lnTo>
                    <a:pt x="1167726" y="74269"/>
                  </a:lnTo>
                  <a:lnTo>
                    <a:pt x="1169123" y="75158"/>
                  </a:lnTo>
                  <a:lnTo>
                    <a:pt x="1170609" y="76060"/>
                  </a:lnTo>
                  <a:lnTo>
                    <a:pt x="1171803" y="77101"/>
                  </a:lnTo>
                  <a:lnTo>
                    <a:pt x="1173581" y="79476"/>
                  </a:lnTo>
                  <a:lnTo>
                    <a:pt x="1174026" y="80924"/>
                  </a:lnTo>
                  <a:lnTo>
                    <a:pt x="1173911" y="84886"/>
                  </a:lnTo>
                  <a:lnTo>
                    <a:pt x="1170457" y="90043"/>
                  </a:lnTo>
                  <a:lnTo>
                    <a:pt x="1169365" y="90843"/>
                  </a:lnTo>
                  <a:lnTo>
                    <a:pt x="1168031" y="91440"/>
                  </a:lnTo>
                  <a:lnTo>
                    <a:pt x="1164958" y="92227"/>
                  </a:lnTo>
                  <a:lnTo>
                    <a:pt x="1163269" y="92430"/>
                  </a:lnTo>
                  <a:lnTo>
                    <a:pt x="1158798" y="92430"/>
                  </a:lnTo>
                  <a:lnTo>
                    <a:pt x="1144905" y="86918"/>
                  </a:lnTo>
                  <a:lnTo>
                    <a:pt x="1144168" y="86626"/>
                  </a:lnTo>
                  <a:lnTo>
                    <a:pt x="1143368" y="86626"/>
                  </a:lnTo>
                  <a:lnTo>
                    <a:pt x="1143076" y="86728"/>
                  </a:lnTo>
                  <a:lnTo>
                    <a:pt x="1142784" y="86918"/>
                  </a:lnTo>
                  <a:lnTo>
                    <a:pt x="1142580" y="87020"/>
                  </a:lnTo>
                  <a:lnTo>
                    <a:pt x="1141831" y="93764"/>
                  </a:lnTo>
                  <a:lnTo>
                    <a:pt x="1142022" y="94615"/>
                  </a:lnTo>
                  <a:lnTo>
                    <a:pt x="1154836" y="100914"/>
                  </a:lnTo>
                  <a:lnTo>
                    <a:pt x="1156817" y="101307"/>
                  </a:lnTo>
                  <a:lnTo>
                    <a:pt x="1158900" y="101511"/>
                  </a:lnTo>
                  <a:lnTo>
                    <a:pt x="1164653" y="101511"/>
                  </a:lnTo>
                  <a:lnTo>
                    <a:pt x="1167879" y="101053"/>
                  </a:lnTo>
                  <a:lnTo>
                    <a:pt x="1170762" y="100164"/>
                  </a:lnTo>
                  <a:lnTo>
                    <a:pt x="1173734" y="99275"/>
                  </a:lnTo>
                  <a:lnTo>
                    <a:pt x="1176261" y="97980"/>
                  </a:lnTo>
                  <a:lnTo>
                    <a:pt x="1178344" y="96291"/>
                  </a:lnTo>
                  <a:lnTo>
                    <a:pt x="1180528" y="94615"/>
                  </a:lnTo>
                  <a:lnTo>
                    <a:pt x="1182179" y="92621"/>
                  </a:lnTo>
                  <a:lnTo>
                    <a:pt x="1182293" y="92430"/>
                  </a:lnTo>
                  <a:lnTo>
                    <a:pt x="1184592" y="87718"/>
                  </a:lnTo>
                  <a:lnTo>
                    <a:pt x="1185189" y="84886"/>
                  </a:lnTo>
                  <a:lnTo>
                    <a:pt x="1185189" y="79133"/>
                  </a:lnTo>
                  <a:close/>
                </a:path>
                <a:path w="1414145" h="125094">
                  <a:moveTo>
                    <a:pt x="1215834" y="89547"/>
                  </a:moveTo>
                  <a:lnTo>
                    <a:pt x="1215288" y="87464"/>
                  </a:lnTo>
                  <a:lnTo>
                    <a:pt x="1214196" y="86474"/>
                  </a:lnTo>
                  <a:lnTo>
                    <a:pt x="1213205" y="85382"/>
                  </a:lnTo>
                  <a:lnTo>
                    <a:pt x="1211313" y="84836"/>
                  </a:lnTo>
                  <a:lnTo>
                    <a:pt x="1205763" y="84836"/>
                  </a:lnTo>
                  <a:lnTo>
                    <a:pt x="1203833" y="85382"/>
                  </a:lnTo>
                  <a:lnTo>
                    <a:pt x="1201648" y="87566"/>
                  </a:lnTo>
                  <a:lnTo>
                    <a:pt x="1201140" y="89547"/>
                  </a:lnTo>
                  <a:lnTo>
                    <a:pt x="1201102" y="96050"/>
                  </a:lnTo>
                  <a:lnTo>
                    <a:pt x="1201597" y="98183"/>
                  </a:lnTo>
                  <a:lnTo>
                    <a:pt x="1202588" y="99275"/>
                  </a:lnTo>
                  <a:lnTo>
                    <a:pt x="1203680" y="100266"/>
                  </a:lnTo>
                  <a:lnTo>
                    <a:pt x="1205611" y="100761"/>
                  </a:lnTo>
                  <a:lnTo>
                    <a:pt x="1211173" y="100761"/>
                  </a:lnTo>
                  <a:lnTo>
                    <a:pt x="1213104" y="100266"/>
                  </a:lnTo>
                  <a:lnTo>
                    <a:pt x="1214196" y="99275"/>
                  </a:lnTo>
                  <a:lnTo>
                    <a:pt x="1215288" y="98183"/>
                  </a:lnTo>
                  <a:lnTo>
                    <a:pt x="1215821" y="96050"/>
                  </a:lnTo>
                  <a:lnTo>
                    <a:pt x="1215834" y="89547"/>
                  </a:lnTo>
                  <a:close/>
                </a:path>
                <a:path w="1414145" h="125094">
                  <a:moveTo>
                    <a:pt x="1293495" y="72085"/>
                  </a:moveTo>
                  <a:lnTo>
                    <a:pt x="1293406" y="61366"/>
                  </a:lnTo>
                  <a:lnTo>
                    <a:pt x="1292847" y="57353"/>
                  </a:lnTo>
                  <a:lnTo>
                    <a:pt x="1291551" y="53289"/>
                  </a:lnTo>
                  <a:lnTo>
                    <a:pt x="1290358" y="49212"/>
                  </a:lnTo>
                  <a:lnTo>
                    <a:pt x="1288529" y="45745"/>
                  </a:lnTo>
                  <a:lnTo>
                    <a:pt x="1286560" y="43459"/>
                  </a:lnTo>
                  <a:lnTo>
                    <a:pt x="1283563" y="39992"/>
                  </a:lnTo>
                  <a:lnTo>
                    <a:pt x="1281607" y="38633"/>
                  </a:lnTo>
                  <a:lnTo>
                    <a:pt x="1281607" y="63360"/>
                  </a:lnTo>
                  <a:lnTo>
                    <a:pt x="1281480" y="73482"/>
                  </a:lnTo>
                  <a:lnTo>
                    <a:pt x="1281341" y="74714"/>
                  </a:lnTo>
                  <a:lnTo>
                    <a:pt x="1280807" y="76695"/>
                  </a:lnTo>
                  <a:lnTo>
                    <a:pt x="1279842" y="80568"/>
                  </a:lnTo>
                  <a:lnTo>
                    <a:pt x="1278699" y="83096"/>
                  </a:lnTo>
                  <a:lnTo>
                    <a:pt x="1275626" y="87363"/>
                  </a:lnTo>
                  <a:lnTo>
                    <a:pt x="1273644" y="89001"/>
                  </a:lnTo>
                  <a:lnTo>
                    <a:pt x="1271168" y="90195"/>
                  </a:lnTo>
                  <a:lnTo>
                    <a:pt x="1268780" y="91389"/>
                  </a:lnTo>
                  <a:lnTo>
                    <a:pt x="1265961" y="91986"/>
                  </a:lnTo>
                  <a:lnTo>
                    <a:pt x="1259116" y="91986"/>
                  </a:lnTo>
                  <a:lnTo>
                    <a:pt x="1244015" y="63360"/>
                  </a:lnTo>
                  <a:lnTo>
                    <a:pt x="1244320" y="60871"/>
                  </a:lnTo>
                  <a:lnTo>
                    <a:pt x="1259700" y="43459"/>
                  </a:lnTo>
                  <a:lnTo>
                    <a:pt x="1266545" y="43459"/>
                  </a:lnTo>
                  <a:lnTo>
                    <a:pt x="1269530" y="44107"/>
                  </a:lnTo>
                  <a:lnTo>
                    <a:pt x="1271905" y="45402"/>
                  </a:lnTo>
                  <a:lnTo>
                    <a:pt x="1274394" y="46685"/>
                  </a:lnTo>
                  <a:lnTo>
                    <a:pt x="1276324" y="48475"/>
                  </a:lnTo>
                  <a:lnTo>
                    <a:pt x="1277708" y="50761"/>
                  </a:lnTo>
                  <a:lnTo>
                    <a:pt x="1279105" y="52933"/>
                  </a:lnTo>
                  <a:lnTo>
                    <a:pt x="1280096" y="55524"/>
                  </a:lnTo>
                  <a:lnTo>
                    <a:pt x="1280693" y="58496"/>
                  </a:lnTo>
                  <a:lnTo>
                    <a:pt x="1281379" y="61366"/>
                  </a:lnTo>
                  <a:lnTo>
                    <a:pt x="1268488" y="34086"/>
                  </a:lnTo>
                  <a:lnTo>
                    <a:pt x="1258265" y="34086"/>
                  </a:lnTo>
                  <a:lnTo>
                    <a:pt x="1232166" y="63360"/>
                  </a:lnTo>
                  <a:lnTo>
                    <a:pt x="1232255" y="74117"/>
                  </a:lnTo>
                  <a:lnTo>
                    <a:pt x="1257173" y="101511"/>
                  </a:lnTo>
                  <a:lnTo>
                    <a:pt x="1267396" y="101511"/>
                  </a:lnTo>
                  <a:lnTo>
                    <a:pt x="1292847" y="76695"/>
                  </a:lnTo>
                  <a:lnTo>
                    <a:pt x="1293495" y="72085"/>
                  </a:lnTo>
                  <a:close/>
                </a:path>
                <a:path w="1414145" h="125094">
                  <a:moveTo>
                    <a:pt x="1345920" y="37515"/>
                  </a:moveTo>
                  <a:lnTo>
                    <a:pt x="1345666" y="36766"/>
                  </a:lnTo>
                  <a:lnTo>
                    <a:pt x="1345425" y="36271"/>
                  </a:lnTo>
                  <a:lnTo>
                    <a:pt x="1345234" y="36068"/>
                  </a:lnTo>
                  <a:lnTo>
                    <a:pt x="1344930" y="35877"/>
                  </a:lnTo>
                  <a:lnTo>
                    <a:pt x="1344726" y="35572"/>
                  </a:lnTo>
                  <a:lnTo>
                    <a:pt x="1344282" y="35331"/>
                  </a:lnTo>
                  <a:lnTo>
                    <a:pt x="1343596" y="35128"/>
                  </a:lnTo>
                  <a:lnTo>
                    <a:pt x="1342999" y="34925"/>
                  </a:lnTo>
                  <a:lnTo>
                    <a:pt x="1342250" y="34734"/>
                  </a:lnTo>
                  <a:lnTo>
                    <a:pt x="1340561" y="34340"/>
                  </a:lnTo>
                  <a:lnTo>
                    <a:pt x="1339773" y="34239"/>
                  </a:lnTo>
                  <a:lnTo>
                    <a:pt x="1338973" y="34239"/>
                  </a:lnTo>
                  <a:lnTo>
                    <a:pt x="1338287" y="34137"/>
                  </a:lnTo>
                  <a:lnTo>
                    <a:pt x="1337640" y="34086"/>
                  </a:lnTo>
                  <a:lnTo>
                    <a:pt x="1335747" y="34086"/>
                  </a:lnTo>
                  <a:lnTo>
                    <a:pt x="1334465" y="34290"/>
                  </a:lnTo>
                  <a:lnTo>
                    <a:pt x="1333169" y="34683"/>
                  </a:lnTo>
                  <a:lnTo>
                    <a:pt x="1331887" y="34975"/>
                  </a:lnTo>
                  <a:lnTo>
                    <a:pt x="1320228" y="45999"/>
                  </a:lnTo>
                  <a:lnTo>
                    <a:pt x="1320190" y="36664"/>
                  </a:lnTo>
                  <a:lnTo>
                    <a:pt x="1320076" y="36474"/>
                  </a:lnTo>
                  <a:lnTo>
                    <a:pt x="1319923" y="36322"/>
                  </a:lnTo>
                  <a:lnTo>
                    <a:pt x="1319834" y="36017"/>
                  </a:lnTo>
                  <a:lnTo>
                    <a:pt x="1319580" y="35775"/>
                  </a:lnTo>
                  <a:lnTo>
                    <a:pt x="1319187" y="35572"/>
                  </a:lnTo>
                  <a:lnTo>
                    <a:pt x="1318882" y="35382"/>
                  </a:lnTo>
                  <a:lnTo>
                    <a:pt x="1318387" y="35229"/>
                  </a:lnTo>
                  <a:lnTo>
                    <a:pt x="1317104" y="35026"/>
                  </a:lnTo>
                  <a:lnTo>
                    <a:pt x="1316253" y="34975"/>
                  </a:lnTo>
                  <a:lnTo>
                    <a:pt x="1314170" y="34975"/>
                  </a:lnTo>
                  <a:lnTo>
                    <a:pt x="1310182" y="36474"/>
                  </a:lnTo>
                  <a:lnTo>
                    <a:pt x="1310259" y="99428"/>
                  </a:lnTo>
                  <a:lnTo>
                    <a:pt x="1314665" y="100609"/>
                  </a:lnTo>
                  <a:lnTo>
                    <a:pt x="1316850" y="100609"/>
                  </a:lnTo>
                  <a:lnTo>
                    <a:pt x="1321422" y="58051"/>
                  </a:lnTo>
                  <a:lnTo>
                    <a:pt x="1323009" y="55562"/>
                  </a:lnTo>
                  <a:lnTo>
                    <a:pt x="1324444" y="53479"/>
                  </a:lnTo>
                  <a:lnTo>
                    <a:pt x="1325727" y="51803"/>
                  </a:lnTo>
                  <a:lnTo>
                    <a:pt x="1327023" y="50012"/>
                  </a:lnTo>
                  <a:lnTo>
                    <a:pt x="1328267" y="48628"/>
                  </a:lnTo>
                  <a:lnTo>
                    <a:pt x="1330744" y="46532"/>
                  </a:lnTo>
                  <a:lnTo>
                    <a:pt x="1331620" y="45999"/>
                  </a:lnTo>
                  <a:lnTo>
                    <a:pt x="1331937" y="45796"/>
                  </a:lnTo>
                  <a:lnTo>
                    <a:pt x="1333030" y="45402"/>
                  </a:lnTo>
                  <a:lnTo>
                    <a:pt x="1334122" y="44907"/>
                  </a:lnTo>
                  <a:lnTo>
                    <a:pt x="1335201" y="44653"/>
                  </a:lnTo>
                  <a:lnTo>
                    <a:pt x="1337297" y="44653"/>
                  </a:lnTo>
                  <a:lnTo>
                    <a:pt x="1338186" y="44754"/>
                  </a:lnTo>
                  <a:lnTo>
                    <a:pt x="1339773" y="45148"/>
                  </a:lnTo>
                  <a:lnTo>
                    <a:pt x="1340472" y="45351"/>
                  </a:lnTo>
                  <a:lnTo>
                    <a:pt x="1341056" y="45542"/>
                  </a:lnTo>
                  <a:lnTo>
                    <a:pt x="1341755" y="45745"/>
                  </a:lnTo>
                  <a:lnTo>
                    <a:pt x="1342351" y="45948"/>
                  </a:lnTo>
                  <a:lnTo>
                    <a:pt x="1342847" y="46139"/>
                  </a:lnTo>
                  <a:lnTo>
                    <a:pt x="1343444" y="46342"/>
                  </a:lnTo>
                  <a:lnTo>
                    <a:pt x="1343939" y="46443"/>
                  </a:lnTo>
                  <a:lnTo>
                    <a:pt x="1344637" y="46443"/>
                  </a:lnTo>
                  <a:lnTo>
                    <a:pt x="1344879" y="46342"/>
                  </a:lnTo>
                  <a:lnTo>
                    <a:pt x="1345234" y="45999"/>
                  </a:lnTo>
                  <a:lnTo>
                    <a:pt x="1345349" y="45796"/>
                  </a:lnTo>
                  <a:lnTo>
                    <a:pt x="1345577" y="45148"/>
                  </a:lnTo>
                  <a:lnTo>
                    <a:pt x="1345704" y="44907"/>
                  </a:lnTo>
                  <a:lnTo>
                    <a:pt x="1345755" y="44653"/>
                  </a:lnTo>
                  <a:lnTo>
                    <a:pt x="1345819" y="44310"/>
                  </a:lnTo>
                  <a:lnTo>
                    <a:pt x="1345920" y="37515"/>
                  </a:lnTo>
                  <a:close/>
                </a:path>
                <a:path w="1414145" h="125094">
                  <a:moveTo>
                    <a:pt x="1414068" y="109245"/>
                  </a:moveTo>
                  <a:lnTo>
                    <a:pt x="1408849" y="109245"/>
                  </a:lnTo>
                  <a:lnTo>
                    <a:pt x="1409357" y="107010"/>
                  </a:lnTo>
                  <a:lnTo>
                    <a:pt x="1409268" y="100914"/>
                  </a:lnTo>
                  <a:lnTo>
                    <a:pt x="1408836" y="99021"/>
                  </a:lnTo>
                  <a:lnTo>
                    <a:pt x="1407820" y="97193"/>
                  </a:lnTo>
                  <a:lnTo>
                    <a:pt x="1407096" y="95707"/>
                  </a:lnTo>
                  <a:lnTo>
                    <a:pt x="1398066" y="89077"/>
                  </a:lnTo>
                  <a:lnTo>
                    <a:pt x="1398066" y="102057"/>
                  </a:lnTo>
                  <a:lnTo>
                    <a:pt x="1398016" y="106464"/>
                  </a:lnTo>
                  <a:lnTo>
                    <a:pt x="1397762" y="107708"/>
                  </a:lnTo>
                  <a:lnTo>
                    <a:pt x="1397101" y="109245"/>
                  </a:lnTo>
                  <a:lnTo>
                    <a:pt x="1362989" y="109245"/>
                  </a:lnTo>
                  <a:lnTo>
                    <a:pt x="1370241" y="95707"/>
                  </a:lnTo>
                  <a:lnTo>
                    <a:pt x="1386154" y="96291"/>
                  </a:lnTo>
                  <a:lnTo>
                    <a:pt x="1389824" y="96393"/>
                  </a:lnTo>
                  <a:lnTo>
                    <a:pt x="1392707" y="97193"/>
                  </a:lnTo>
                  <a:lnTo>
                    <a:pt x="1394790" y="98679"/>
                  </a:lnTo>
                  <a:lnTo>
                    <a:pt x="1396974" y="100063"/>
                  </a:lnTo>
                  <a:lnTo>
                    <a:pt x="1398066" y="102057"/>
                  </a:lnTo>
                  <a:lnTo>
                    <a:pt x="1398066" y="89077"/>
                  </a:lnTo>
                  <a:lnTo>
                    <a:pt x="1396720" y="88709"/>
                  </a:lnTo>
                  <a:lnTo>
                    <a:pt x="1394244" y="87909"/>
                  </a:lnTo>
                  <a:lnTo>
                    <a:pt x="1391462" y="87464"/>
                  </a:lnTo>
                  <a:lnTo>
                    <a:pt x="1369987" y="86677"/>
                  </a:lnTo>
                  <a:lnTo>
                    <a:pt x="1368005" y="86131"/>
                  </a:lnTo>
                  <a:lnTo>
                    <a:pt x="1366583" y="85178"/>
                  </a:lnTo>
                  <a:lnTo>
                    <a:pt x="1365021" y="84048"/>
                  </a:lnTo>
                  <a:lnTo>
                    <a:pt x="1364284" y="82702"/>
                  </a:lnTo>
                  <a:lnTo>
                    <a:pt x="1364284" y="79730"/>
                  </a:lnTo>
                  <a:lnTo>
                    <a:pt x="1364526" y="78536"/>
                  </a:lnTo>
                  <a:lnTo>
                    <a:pt x="1365618" y="76454"/>
                  </a:lnTo>
                  <a:lnTo>
                    <a:pt x="1366316" y="75514"/>
                  </a:lnTo>
                  <a:lnTo>
                    <a:pt x="1367104" y="74714"/>
                  </a:lnTo>
                  <a:lnTo>
                    <a:pt x="1368298" y="75704"/>
                  </a:lnTo>
                  <a:lnTo>
                    <a:pt x="1370037" y="76555"/>
                  </a:lnTo>
                  <a:lnTo>
                    <a:pt x="1372323" y="77241"/>
                  </a:lnTo>
                  <a:lnTo>
                    <a:pt x="1374597" y="77838"/>
                  </a:lnTo>
                  <a:lnTo>
                    <a:pt x="1376984" y="78143"/>
                  </a:lnTo>
                  <a:lnTo>
                    <a:pt x="1383030" y="78143"/>
                  </a:lnTo>
                  <a:lnTo>
                    <a:pt x="1386255" y="77647"/>
                  </a:lnTo>
                  <a:lnTo>
                    <a:pt x="1392008" y="75653"/>
                  </a:lnTo>
                  <a:lnTo>
                    <a:pt x="1393634" y="74714"/>
                  </a:lnTo>
                  <a:lnTo>
                    <a:pt x="1394498" y="74218"/>
                  </a:lnTo>
                  <a:lnTo>
                    <a:pt x="1396580" y="72339"/>
                  </a:lnTo>
                  <a:lnTo>
                    <a:pt x="1398765" y="70446"/>
                  </a:lnTo>
                  <a:lnTo>
                    <a:pt x="1399438" y="69507"/>
                  </a:lnTo>
                  <a:lnTo>
                    <a:pt x="1400390" y="68173"/>
                  </a:lnTo>
                  <a:lnTo>
                    <a:pt x="1401127" y="66382"/>
                  </a:lnTo>
                  <a:lnTo>
                    <a:pt x="1402676" y="62712"/>
                  </a:lnTo>
                  <a:lnTo>
                    <a:pt x="1403261" y="59639"/>
                  </a:lnTo>
                  <a:lnTo>
                    <a:pt x="1403273" y="53886"/>
                  </a:lnTo>
                  <a:lnTo>
                    <a:pt x="1402930" y="51841"/>
                  </a:lnTo>
                  <a:lnTo>
                    <a:pt x="1402270" y="49961"/>
                  </a:lnTo>
                  <a:lnTo>
                    <a:pt x="1401635" y="47879"/>
                  </a:lnTo>
                  <a:lnTo>
                    <a:pt x="1400543" y="46037"/>
                  </a:lnTo>
                  <a:lnTo>
                    <a:pt x="1398955" y="44361"/>
                  </a:lnTo>
                  <a:lnTo>
                    <a:pt x="1408430" y="44361"/>
                  </a:lnTo>
                  <a:lnTo>
                    <a:pt x="1408976" y="44005"/>
                  </a:lnTo>
                  <a:lnTo>
                    <a:pt x="1409712" y="42722"/>
                  </a:lnTo>
                  <a:lnTo>
                    <a:pt x="1409865" y="42075"/>
                  </a:lnTo>
                  <a:lnTo>
                    <a:pt x="1409941" y="38201"/>
                  </a:lnTo>
                  <a:lnTo>
                    <a:pt x="1409776" y="37261"/>
                  </a:lnTo>
                  <a:lnTo>
                    <a:pt x="1409382" y="36474"/>
                  </a:lnTo>
                  <a:lnTo>
                    <a:pt x="1409077" y="35674"/>
                  </a:lnTo>
                  <a:lnTo>
                    <a:pt x="1408531" y="35280"/>
                  </a:lnTo>
                  <a:lnTo>
                    <a:pt x="1392415" y="35280"/>
                  </a:lnTo>
                  <a:lnTo>
                    <a:pt x="1392415" y="57899"/>
                  </a:lnTo>
                  <a:lnTo>
                    <a:pt x="1392161" y="59639"/>
                  </a:lnTo>
                  <a:lnTo>
                    <a:pt x="1385112" y="68465"/>
                  </a:lnTo>
                  <a:lnTo>
                    <a:pt x="1383525" y="69164"/>
                  </a:lnTo>
                  <a:lnTo>
                    <a:pt x="1381645" y="69507"/>
                  </a:lnTo>
                  <a:lnTo>
                    <a:pt x="1375295" y="69507"/>
                  </a:lnTo>
                  <a:lnTo>
                    <a:pt x="1372069" y="68364"/>
                  </a:lnTo>
                  <a:lnTo>
                    <a:pt x="1369783" y="66090"/>
                  </a:lnTo>
                  <a:lnTo>
                    <a:pt x="1367510" y="63703"/>
                  </a:lnTo>
                  <a:lnTo>
                    <a:pt x="1366367" y="60477"/>
                  </a:lnTo>
                  <a:lnTo>
                    <a:pt x="1366469" y="53886"/>
                  </a:lnTo>
                  <a:lnTo>
                    <a:pt x="1373505" y="43903"/>
                  </a:lnTo>
                  <a:lnTo>
                    <a:pt x="1375092" y="43116"/>
                  </a:lnTo>
                  <a:lnTo>
                    <a:pt x="1376984" y="42722"/>
                  </a:lnTo>
                  <a:lnTo>
                    <a:pt x="1383436" y="42722"/>
                  </a:lnTo>
                  <a:lnTo>
                    <a:pt x="1386700" y="43903"/>
                  </a:lnTo>
                  <a:lnTo>
                    <a:pt x="1391272" y="48666"/>
                  </a:lnTo>
                  <a:lnTo>
                    <a:pt x="1392377" y="51841"/>
                  </a:lnTo>
                  <a:lnTo>
                    <a:pt x="1392415" y="57899"/>
                  </a:lnTo>
                  <a:lnTo>
                    <a:pt x="1392415" y="35280"/>
                  </a:lnTo>
                  <a:lnTo>
                    <a:pt x="1389138" y="35280"/>
                  </a:lnTo>
                  <a:lnTo>
                    <a:pt x="1387741" y="34975"/>
                  </a:lnTo>
                  <a:lnTo>
                    <a:pt x="1386255" y="34734"/>
                  </a:lnTo>
                  <a:lnTo>
                    <a:pt x="1383080" y="34340"/>
                  </a:lnTo>
                  <a:lnTo>
                    <a:pt x="1381340" y="34239"/>
                  </a:lnTo>
                  <a:lnTo>
                    <a:pt x="1375994" y="34239"/>
                  </a:lnTo>
                  <a:lnTo>
                    <a:pt x="1362341" y="40182"/>
                  </a:lnTo>
                  <a:lnTo>
                    <a:pt x="1360258" y="42075"/>
                  </a:lnTo>
                  <a:lnTo>
                    <a:pt x="1358658" y="44361"/>
                  </a:lnTo>
                  <a:lnTo>
                    <a:pt x="1356245" y="49961"/>
                  </a:lnTo>
                  <a:lnTo>
                    <a:pt x="1355674" y="52933"/>
                  </a:lnTo>
                  <a:lnTo>
                    <a:pt x="1355788" y="60477"/>
                  </a:lnTo>
                  <a:lnTo>
                    <a:pt x="1360258" y="69951"/>
                  </a:lnTo>
                  <a:lnTo>
                    <a:pt x="1358582" y="71640"/>
                  </a:lnTo>
                  <a:lnTo>
                    <a:pt x="1354315" y="80416"/>
                  </a:lnTo>
                  <a:lnTo>
                    <a:pt x="1354315" y="85178"/>
                  </a:lnTo>
                  <a:lnTo>
                    <a:pt x="1360855" y="93027"/>
                  </a:lnTo>
                  <a:lnTo>
                    <a:pt x="1359369" y="94208"/>
                  </a:lnTo>
                  <a:lnTo>
                    <a:pt x="1358074" y="95402"/>
                  </a:lnTo>
                  <a:lnTo>
                    <a:pt x="1357261" y="96291"/>
                  </a:lnTo>
                  <a:lnTo>
                    <a:pt x="1355902" y="97688"/>
                  </a:lnTo>
                  <a:lnTo>
                    <a:pt x="1352042" y="106222"/>
                  </a:lnTo>
                  <a:lnTo>
                    <a:pt x="1352080" y="109245"/>
                  </a:lnTo>
                  <a:lnTo>
                    <a:pt x="400215" y="109245"/>
                  </a:lnTo>
                  <a:lnTo>
                    <a:pt x="438759" y="3581"/>
                  </a:lnTo>
                  <a:lnTo>
                    <a:pt x="438962" y="2984"/>
                  </a:lnTo>
                  <a:lnTo>
                    <a:pt x="438937" y="2082"/>
                  </a:lnTo>
                  <a:lnTo>
                    <a:pt x="438848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75" y="901"/>
                  </a:lnTo>
                  <a:lnTo>
                    <a:pt x="437769" y="596"/>
                  </a:lnTo>
                  <a:lnTo>
                    <a:pt x="437222" y="406"/>
                  </a:lnTo>
                  <a:lnTo>
                    <a:pt x="436537" y="304"/>
                  </a:lnTo>
                  <a:lnTo>
                    <a:pt x="435838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15" y="50"/>
                  </a:lnTo>
                  <a:lnTo>
                    <a:pt x="431317" y="152"/>
                  </a:lnTo>
                  <a:lnTo>
                    <a:pt x="430631" y="152"/>
                  </a:lnTo>
                  <a:lnTo>
                    <a:pt x="430034" y="254"/>
                  </a:lnTo>
                  <a:lnTo>
                    <a:pt x="429145" y="647"/>
                  </a:lnTo>
                  <a:lnTo>
                    <a:pt x="428790" y="952"/>
                  </a:lnTo>
                  <a:lnTo>
                    <a:pt x="428498" y="1346"/>
                  </a:lnTo>
                  <a:lnTo>
                    <a:pt x="428193" y="1638"/>
                  </a:lnTo>
                  <a:lnTo>
                    <a:pt x="427951" y="2082"/>
                  </a:lnTo>
                  <a:lnTo>
                    <a:pt x="388899" y="109245"/>
                  </a:lnTo>
                  <a:lnTo>
                    <a:pt x="346290" y="109245"/>
                  </a:lnTo>
                  <a:lnTo>
                    <a:pt x="384848" y="3581"/>
                  </a:lnTo>
                  <a:lnTo>
                    <a:pt x="385038" y="2984"/>
                  </a:lnTo>
                  <a:lnTo>
                    <a:pt x="385025" y="2082"/>
                  </a:lnTo>
                  <a:lnTo>
                    <a:pt x="384937" y="1638"/>
                  </a:lnTo>
                  <a:lnTo>
                    <a:pt x="384822" y="1346"/>
                  </a:lnTo>
                  <a:lnTo>
                    <a:pt x="384644" y="1092"/>
                  </a:lnTo>
                  <a:lnTo>
                    <a:pt x="384251" y="901"/>
                  </a:lnTo>
                  <a:lnTo>
                    <a:pt x="383857" y="596"/>
                  </a:lnTo>
                  <a:lnTo>
                    <a:pt x="383311" y="406"/>
                  </a:lnTo>
                  <a:lnTo>
                    <a:pt x="382612" y="304"/>
                  </a:lnTo>
                  <a:lnTo>
                    <a:pt x="381914" y="101"/>
                  </a:lnTo>
                  <a:lnTo>
                    <a:pt x="380974" y="0"/>
                  </a:lnTo>
                  <a:lnTo>
                    <a:pt x="378891" y="0"/>
                  </a:lnTo>
                  <a:lnTo>
                    <a:pt x="378104" y="50"/>
                  </a:lnTo>
                  <a:lnTo>
                    <a:pt x="377405" y="152"/>
                  </a:lnTo>
                  <a:lnTo>
                    <a:pt x="376707" y="152"/>
                  </a:lnTo>
                  <a:lnTo>
                    <a:pt x="376110" y="254"/>
                  </a:lnTo>
                  <a:lnTo>
                    <a:pt x="375221" y="647"/>
                  </a:lnTo>
                  <a:lnTo>
                    <a:pt x="374878" y="952"/>
                  </a:lnTo>
                  <a:lnTo>
                    <a:pt x="374573" y="1346"/>
                  </a:lnTo>
                  <a:lnTo>
                    <a:pt x="374281" y="1638"/>
                  </a:lnTo>
                  <a:lnTo>
                    <a:pt x="374027" y="2082"/>
                  </a:lnTo>
                  <a:lnTo>
                    <a:pt x="334987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67" y="101511"/>
                  </a:lnTo>
                  <a:lnTo>
                    <a:pt x="226834" y="92125"/>
                  </a:lnTo>
                  <a:lnTo>
                    <a:pt x="227063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41" y="61963"/>
                  </a:lnTo>
                  <a:lnTo>
                    <a:pt x="233235" y="58153"/>
                  </a:lnTo>
                  <a:lnTo>
                    <a:pt x="231457" y="50215"/>
                  </a:lnTo>
                  <a:lnTo>
                    <a:pt x="230009" y="46736"/>
                  </a:lnTo>
                  <a:lnTo>
                    <a:pt x="228028" y="43764"/>
                  </a:lnTo>
                  <a:lnTo>
                    <a:pt x="226047" y="40779"/>
                  </a:lnTo>
                  <a:lnTo>
                    <a:pt x="223469" y="38455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05" y="72186"/>
                  </a:lnTo>
                  <a:lnTo>
                    <a:pt x="221627" y="73875"/>
                  </a:lnTo>
                  <a:lnTo>
                    <a:pt x="220446" y="79425"/>
                  </a:lnTo>
                  <a:lnTo>
                    <a:pt x="219494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76" y="91833"/>
                  </a:lnTo>
                  <a:lnTo>
                    <a:pt x="203022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73" y="53479"/>
                  </a:lnTo>
                  <a:lnTo>
                    <a:pt x="192062" y="51650"/>
                  </a:lnTo>
                  <a:lnTo>
                    <a:pt x="193598" y="50215"/>
                  </a:lnTo>
                  <a:lnTo>
                    <a:pt x="195237" y="48577"/>
                  </a:lnTo>
                  <a:lnTo>
                    <a:pt x="196723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41" y="44754"/>
                  </a:lnTo>
                  <a:lnTo>
                    <a:pt x="203822" y="43954"/>
                  </a:lnTo>
                  <a:lnTo>
                    <a:pt x="205257" y="43764"/>
                  </a:lnTo>
                  <a:lnTo>
                    <a:pt x="209626" y="43764"/>
                  </a:lnTo>
                  <a:lnTo>
                    <a:pt x="212051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78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22" y="34836"/>
                  </a:lnTo>
                  <a:lnTo>
                    <a:pt x="201244" y="35229"/>
                  </a:lnTo>
                  <a:lnTo>
                    <a:pt x="199453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02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61" y="35382"/>
                  </a:lnTo>
                  <a:lnTo>
                    <a:pt x="185166" y="35229"/>
                  </a:lnTo>
                  <a:lnTo>
                    <a:pt x="183972" y="35026"/>
                  </a:lnTo>
                  <a:lnTo>
                    <a:pt x="183184" y="34975"/>
                  </a:lnTo>
                  <a:lnTo>
                    <a:pt x="181305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14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22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38" y="125018"/>
                  </a:lnTo>
                  <a:lnTo>
                    <a:pt x="184023" y="125018"/>
                  </a:lnTo>
                  <a:lnTo>
                    <a:pt x="188290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1360652" y="121818"/>
                  </a:lnTo>
                  <a:lnTo>
                    <a:pt x="1363345" y="122885"/>
                  </a:lnTo>
                  <a:lnTo>
                    <a:pt x="1366812" y="123685"/>
                  </a:lnTo>
                  <a:lnTo>
                    <a:pt x="1370279" y="124574"/>
                  </a:lnTo>
                  <a:lnTo>
                    <a:pt x="1374495" y="125018"/>
                  </a:lnTo>
                  <a:lnTo>
                    <a:pt x="1384617" y="125018"/>
                  </a:lnTo>
                  <a:lnTo>
                    <a:pt x="1389087" y="124472"/>
                  </a:lnTo>
                  <a:lnTo>
                    <a:pt x="1396631" y="122288"/>
                  </a:lnTo>
                  <a:lnTo>
                    <a:pt x="1397571" y="121818"/>
                  </a:lnTo>
                  <a:lnTo>
                    <a:pt x="1414068" y="121818"/>
                  </a:lnTo>
                  <a:lnTo>
                    <a:pt x="1414068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34842" y="2869525"/>
            <a:ext cx="3147695" cy="125095"/>
            <a:chOff x="734842" y="2869525"/>
            <a:chExt cx="3147695" cy="125095"/>
          </a:xfrm>
        </p:grpSpPr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4842" y="2874288"/>
              <a:ext cx="1808055" cy="96738"/>
            </a:xfrm>
            <a:prstGeom prst="rect">
              <a:avLst/>
            </a:prstGeom>
          </p:spPr>
        </p:pic>
        <p:sp>
          <p:nvSpPr>
            <p:cNvPr id="43" name="object 43">
              <a:hlinkClick r:id="rId26"/>
            </p:cNvPr>
            <p:cNvSpPr/>
            <p:nvPr/>
          </p:nvSpPr>
          <p:spPr>
            <a:xfrm>
              <a:off x="2584818" y="2869526"/>
              <a:ext cx="1297940" cy="125095"/>
            </a:xfrm>
            <a:custGeom>
              <a:avLst/>
              <a:gdLst/>
              <a:ahLst/>
              <a:cxnLst/>
              <a:rect l="l" t="t" r="r" b="b"/>
              <a:pathLst>
                <a:path w="1297939" h="125094">
                  <a:moveTo>
                    <a:pt x="63157" y="99123"/>
                  </a:moveTo>
                  <a:lnTo>
                    <a:pt x="63131" y="55524"/>
                  </a:lnTo>
                  <a:lnTo>
                    <a:pt x="62852" y="52933"/>
                  </a:lnTo>
                  <a:lnTo>
                    <a:pt x="62141" y="50165"/>
                  </a:lnTo>
                  <a:lnTo>
                    <a:pt x="61366" y="46685"/>
                  </a:lnTo>
                  <a:lnTo>
                    <a:pt x="60121" y="43954"/>
                  </a:lnTo>
                  <a:lnTo>
                    <a:pt x="59969" y="43764"/>
                  </a:lnTo>
                  <a:lnTo>
                    <a:pt x="58343" y="41681"/>
                  </a:lnTo>
                  <a:lnTo>
                    <a:pt x="56654" y="39395"/>
                  </a:lnTo>
                  <a:lnTo>
                    <a:pt x="54419" y="37553"/>
                  </a:lnTo>
                  <a:lnTo>
                    <a:pt x="48869" y="34785"/>
                  </a:lnTo>
                  <a:lnTo>
                    <a:pt x="45440" y="34086"/>
                  </a:lnTo>
                  <a:lnTo>
                    <a:pt x="37998" y="34086"/>
                  </a:lnTo>
                  <a:lnTo>
                    <a:pt x="34683" y="34925"/>
                  </a:lnTo>
                  <a:lnTo>
                    <a:pt x="31407" y="36614"/>
                  </a:lnTo>
                  <a:lnTo>
                    <a:pt x="28130" y="38201"/>
                  </a:lnTo>
                  <a:lnTo>
                    <a:pt x="24904" y="40728"/>
                  </a:lnTo>
                  <a:lnTo>
                    <a:pt x="21729" y="44208"/>
                  </a:lnTo>
                  <a:lnTo>
                    <a:pt x="21628" y="6705"/>
                  </a:lnTo>
                  <a:lnTo>
                    <a:pt x="21234" y="6108"/>
                  </a:lnTo>
                  <a:lnTo>
                    <a:pt x="20929" y="5905"/>
                  </a:lnTo>
                  <a:lnTo>
                    <a:pt x="20535" y="5803"/>
                  </a:lnTo>
                  <a:lnTo>
                    <a:pt x="20142" y="5613"/>
                  </a:lnTo>
                  <a:lnTo>
                    <a:pt x="19545" y="5461"/>
                  </a:lnTo>
                  <a:lnTo>
                    <a:pt x="18059" y="5257"/>
                  </a:lnTo>
                  <a:lnTo>
                    <a:pt x="17170" y="5219"/>
                  </a:lnTo>
                  <a:lnTo>
                    <a:pt x="14986" y="5219"/>
                  </a:lnTo>
                  <a:lnTo>
                    <a:pt x="14046" y="5257"/>
                  </a:lnTo>
                  <a:lnTo>
                    <a:pt x="12547" y="5461"/>
                  </a:lnTo>
                  <a:lnTo>
                    <a:pt x="11950" y="5613"/>
                  </a:lnTo>
                  <a:lnTo>
                    <a:pt x="11455" y="5803"/>
                  </a:lnTo>
                  <a:lnTo>
                    <a:pt x="11061" y="5905"/>
                  </a:lnTo>
                  <a:lnTo>
                    <a:pt x="10769" y="6108"/>
                  </a:lnTo>
                  <a:lnTo>
                    <a:pt x="10566" y="6400"/>
                  </a:lnTo>
                  <a:lnTo>
                    <a:pt x="10464" y="6705"/>
                  </a:lnTo>
                  <a:lnTo>
                    <a:pt x="10566" y="99428"/>
                  </a:lnTo>
                  <a:lnTo>
                    <a:pt x="14986" y="100609"/>
                  </a:lnTo>
                  <a:lnTo>
                    <a:pt x="17170" y="100609"/>
                  </a:lnTo>
                  <a:lnTo>
                    <a:pt x="21729" y="55524"/>
                  </a:lnTo>
                  <a:lnTo>
                    <a:pt x="24803" y="51752"/>
                  </a:lnTo>
                  <a:lnTo>
                    <a:pt x="27736" y="48869"/>
                  </a:lnTo>
                  <a:lnTo>
                    <a:pt x="33388" y="44805"/>
                  </a:lnTo>
                  <a:lnTo>
                    <a:pt x="35001" y="44208"/>
                  </a:lnTo>
                  <a:lnTo>
                    <a:pt x="36220" y="43764"/>
                  </a:lnTo>
                  <a:lnTo>
                    <a:pt x="41173" y="43764"/>
                  </a:lnTo>
                  <a:lnTo>
                    <a:pt x="43065" y="44208"/>
                  </a:lnTo>
                  <a:lnTo>
                    <a:pt x="44653" y="45097"/>
                  </a:lnTo>
                  <a:lnTo>
                    <a:pt x="46329" y="45897"/>
                  </a:lnTo>
                  <a:lnTo>
                    <a:pt x="47675" y="47078"/>
                  </a:lnTo>
                  <a:lnTo>
                    <a:pt x="48666" y="48666"/>
                  </a:lnTo>
                  <a:lnTo>
                    <a:pt x="49758" y="50165"/>
                  </a:lnTo>
                  <a:lnTo>
                    <a:pt x="50558" y="51993"/>
                  </a:lnTo>
                  <a:lnTo>
                    <a:pt x="51054" y="54178"/>
                  </a:lnTo>
                  <a:lnTo>
                    <a:pt x="51638" y="56261"/>
                  </a:lnTo>
                  <a:lnTo>
                    <a:pt x="51943" y="59042"/>
                  </a:lnTo>
                  <a:lnTo>
                    <a:pt x="52044" y="99123"/>
                  </a:lnTo>
                  <a:lnTo>
                    <a:pt x="52235" y="99428"/>
                  </a:lnTo>
                  <a:lnTo>
                    <a:pt x="56502" y="100609"/>
                  </a:lnTo>
                  <a:lnTo>
                    <a:pt x="58686" y="100609"/>
                  </a:lnTo>
                  <a:lnTo>
                    <a:pt x="62953" y="99428"/>
                  </a:lnTo>
                  <a:lnTo>
                    <a:pt x="63157" y="99123"/>
                  </a:lnTo>
                  <a:close/>
                </a:path>
                <a:path w="1297939" h="125094">
                  <a:moveTo>
                    <a:pt x="115608" y="41732"/>
                  </a:moveTo>
                  <a:lnTo>
                    <a:pt x="115557" y="38404"/>
                  </a:lnTo>
                  <a:lnTo>
                    <a:pt x="115468" y="37211"/>
                  </a:lnTo>
                  <a:lnTo>
                    <a:pt x="115316" y="36766"/>
                  </a:lnTo>
                  <a:lnTo>
                    <a:pt x="115011" y="36474"/>
                  </a:lnTo>
                  <a:lnTo>
                    <a:pt x="114820" y="36068"/>
                  </a:lnTo>
                  <a:lnTo>
                    <a:pt x="114566" y="35775"/>
                  </a:lnTo>
                  <a:lnTo>
                    <a:pt x="114274" y="35572"/>
                  </a:lnTo>
                  <a:lnTo>
                    <a:pt x="114071" y="35382"/>
                  </a:lnTo>
                  <a:lnTo>
                    <a:pt x="113779" y="35280"/>
                  </a:lnTo>
                  <a:lnTo>
                    <a:pt x="97751" y="35280"/>
                  </a:lnTo>
                  <a:lnTo>
                    <a:pt x="97650" y="20142"/>
                  </a:lnTo>
                  <a:lnTo>
                    <a:pt x="97459" y="19951"/>
                  </a:lnTo>
                  <a:lnTo>
                    <a:pt x="97256" y="19646"/>
                  </a:lnTo>
                  <a:lnTo>
                    <a:pt x="96964" y="19405"/>
                  </a:lnTo>
                  <a:lnTo>
                    <a:pt x="96164" y="19011"/>
                  </a:lnTo>
                  <a:lnTo>
                    <a:pt x="95567" y="18859"/>
                  </a:lnTo>
                  <a:lnTo>
                    <a:pt x="94081" y="18656"/>
                  </a:lnTo>
                  <a:lnTo>
                    <a:pt x="93141" y="18605"/>
                  </a:lnTo>
                  <a:lnTo>
                    <a:pt x="90957" y="18605"/>
                  </a:lnTo>
                  <a:lnTo>
                    <a:pt x="86436" y="35280"/>
                  </a:lnTo>
                  <a:lnTo>
                    <a:pt x="77558" y="35280"/>
                  </a:lnTo>
                  <a:lnTo>
                    <a:pt x="77216" y="35382"/>
                  </a:lnTo>
                  <a:lnTo>
                    <a:pt x="76619" y="35775"/>
                  </a:lnTo>
                  <a:lnTo>
                    <a:pt x="76377" y="36068"/>
                  </a:lnTo>
                  <a:lnTo>
                    <a:pt x="76174" y="36474"/>
                  </a:lnTo>
                  <a:lnTo>
                    <a:pt x="75971" y="36766"/>
                  </a:lnTo>
                  <a:lnTo>
                    <a:pt x="75831" y="37211"/>
                  </a:lnTo>
                  <a:lnTo>
                    <a:pt x="75628" y="38404"/>
                  </a:lnTo>
                  <a:lnTo>
                    <a:pt x="75577" y="41732"/>
                  </a:lnTo>
                  <a:lnTo>
                    <a:pt x="75780" y="42913"/>
                  </a:lnTo>
                  <a:lnTo>
                    <a:pt x="76568" y="44310"/>
                  </a:lnTo>
                  <a:lnTo>
                    <a:pt x="77114" y="44653"/>
                  </a:lnTo>
                  <a:lnTo>
                    <a:pt x="86436" y="44653"/>
                  </a:lnTo>
                  <a:lnTo>
                    <a:pt x="86436" y="84099"/>
                  </a:lnTo>
                  <a:lnTo>
                    <a:pt x="101130" y="101358"/>
                  </a:lnTo>
                  <a:lnTo>
                    <a:pt x="105397" y="101358"/>
                  </a:lnTo>
                  <a:lnTo>
                    <a:pt x="106438" y="101257"/>
                  </a:lnTo>
                  <a:lnTo>
                    <a:pt x="107429" y="101053"/>
                  </a:lnTo>
                  <a:lnTo>
                    <a:pt x="108521" y="100965"/>
                  </a:lnTo>
                  <a:lnTo>
                    <a:pt x="115316" y="97193"/>
                  </a:lnTo>
                  <a:lnTo>
                    <a:pt x="115519" y="96393"/>
                  </a:lnTo>
                  <a:lnTo>
                    <a:pt x="115557" y="92481"/>
                  </a:lnTo>
                  <a:lnTo>
                    <a:pt x="115468" y="91681"/>
                  </a:lnTo>
                  <a:lnTo>
                    <a:pt x="115379" y="90982"/>
                  </a:lnTo>
                  <a:lnTo>
                    <a:pt x="115163" y="90639"/>
                  </a:lnTo>
                  <a:lnTo>
                    <a:pt x="115062" y="90347"/>
                  </a:lnTo>
                  <a:lnTo>
                    <a:pt x="114922" y="90144"/>
                  </a:lnTo>
                  <a:lnTo>
                    <a:pt x="114719" y="90043"/>
                  </a:lnTo>
                  <a:lnTo>
                    <a:pt x="114515" y="89852"/>
                  </a:lnTo>
                  <a:lnTo>
                    <a:pt x="114325" y="89750"/>
                  </a:lnTo>
                  <a:lnTo>
                    <a:pt x="113728" y="89750"/>
                  </a:lnTo>
                  <a:lnTo>
                    <a:pt x="113284" y="89903"/>
                  </a:lnTo>
                  <a:lnTo>
                    <a:pt x="112864" y="90144"/>
                  </a:lnTo>
                  <a:lnTo>
                    <a:pt x="112483" y="90347"/>
                  </a:lnTo>
                  <a:lnTo>
                    <a:pt x="111836" y="90589"/>
                  </a:lnTo>
                  <a:lnTo>
                    <a:pt x="111150" y="90792"/>
                  </a:lnTo>
                  <a:lnTo>
                    <a:pt x="110553" y="90982"/>
                  </a:lnTo>
                  <a:lnTo>
                    <a:pt x="109855" y="91186"/>
                  </a:lnTo>
                  <a:lnTo>
                    <a:pt x="108267" y="91579"/>
                  </a:lnTo>
                  <a:lnTo>
                    <a:pt x="107327" y="91681"/>
                  </a:lnTo>
                  <a:lnTo>
                    <a:pt x="103060" y="91681"/>
                  </a:lnTo>
                  <a:lnTo>
                    <a:pt x="100825" y="90639"/>
                  </a:lnTo>
                  <a:lnTo>
                    <a:pt x="99542" y="88557"/>
                  </a:lnTo>
                  <a:lnTo>
                    <a:pt x="98348" y="86372"/>
                  </a:lnTo>
                  <a:lnTo>
                    <a:pt x="97751" y="83146"/>
                  </a:lnTo>
                  <a:lnTo>
                    <a:pt x="97751" y="44653"/>
                  </a:lnTo>
                  <a:lnTo>
                    <a:pt x="114071" y="44653"/>
                  </a:lnTo>
                  <a:lnTo>
                    <a:pt x="114617" y="44310"/>
                  </a:lnTo>
                  <a:lnTo>
                    <a:pt x="115417" y="42913"/>
                  </a:lnTo>
                  <a:lnTo>
                    <a:pt x="115608" y="41732"/>
                  </a:lnTo>
                  <a:close/>
                </a:path>
                <a:path w="1297939" h="125094">
                  <a:moveTo>
                    <a:pt x="162369" y="41732"/>
                  </a:moveTo>
                  <a:lnTo>
                    <a:pt x="162318" y="38404"/>
                  </a:lnTo>
                  <a:lnTo>
                    <a:pt x="162229" y="37211"/>
                  </a:lnTo>
                  <a:lnTo>
                    <a:pt x="162077" y="36766"/>
                  </a:lnTo>
                  <a:lnTo>
                    <a:pt x="161772" y="36474"/>
                  </a:lnTo>
                  <a:lnTo>
                    <a:pt x="161582" y="36068"/>
                  </a:lnTo>
                  <a:lnTo>
                    <a:pt x="161328" y="35775"/>
                  </a:lnTo>
                  <a:lnTo>
                    <a:pt x="161036" y="35572"/>
                  </a:lnTo>
                  <a:lnTo>
                    <a:pt x="160832" y="35382"/>
                  </a:lnTo>
                  <a:lnTo>
                    <a:pt x="160540" y="35280"/>
                  </a:lnTo>
                  <a:lnTo>
                    <a:pt x="144513" y="35280"/>
                  </a:lnTo>
                  <a:lnTo>
                    <a:pt x="144411" y="20142"/>
                  </a:lnTo>
                  <a:lnTo>
                    <a:pt x="144221" y="19951"/>
                  </a:lnTo>
                  <a:lnTo>
                    <a:pt x="144018" y="19646"/>
                  </a:lnTo>
                  <a:lnTo>
                    <a:pt x="143725" y="19405"/>
                  </a:lnTo>
                  <a:lnTo>
                    <a:pt x="142925" y="19011"/>
                  </a:lnTo>
                  <a:lnTo>
                    <a:pt x="142328" y="18859"/>
                  </a:lnTo>
                  <a:lnTo>
                    <a:pt x="140843" y="18656"/>
                  </a:lnTo>
                  <a:lnTo>
                    <a:pt x="139903" y="18605"/>
                  </a:lnTo>
                  <a:lnTo>
                    <a:pt x="137718" y="18605"/>
                  </a:lnTo>
                  <a:lnTo>
                    <a:pt x="133197" y="35280"/>
                  </a:lnTo>
                  <a:lnTo>
                    <a:pt x="124320" y="35280"/>
                  </a:lnTo>
                  <a:lnTo>
                    <a:pt x="123977" y="35382"/>
                  </a:lnTo>
                  <a:lnTo>
                    <a:pt x="123380" y="35775"/>
                  </a:lnTo>
                  <a:lnTo>
                    <a:pt x="123126" y="36068"/>
                  </a:lnTo>
                  <a:lnTo>
                    <a:pt x="122936" y="36474"/>
                  </a:lnTo>
                  <a:lnTo>
                    <a:pt x="122732" y="36766"/>
                  </a:lnTo>
                  <a:lnTo>
                    <a:pt x="122580" y="37211"/>
                  </a:lnTo>
                  <a:lnTo>
                    <a:pt x="122389" y="38404"/>
                  </a:lnTo>
                  <a:lnTo>
                    <a:pt x="122339" y="41732"/>
                  </a:lnTo>
                  <a:lnTo>
                    <a:pt x="122542" y="42913"/>
                  </a:lnTo>
                  <a:lnTo>
                    <a:pt x="123329" y="44310"/>
                  </a:lnTo>
                  <a:lnTo>
                    <a:pt x="123875" y="44653"/>
                  </a:lnTo>
                  <a:lnTo>
                    <a:pt x="133197" y="44653"/>
                  </a:lnTo>
                  <a:lnTo>
                    <a:pt x="133197" y="84099"/>
                  </a:lnTo>
                  <a:lnTo>
                    <a:pt x="147891" y="101358"/>
                  </a:lnTo>
                  <a:lnTo>
                    <a:pt x="152158" y="101358"/>
                  </a:lnTo>
                  <a:lnTo>
                    <a:pt x="153200" y="101257"/>
                  </a:lnTo>
                  <a:lnTo>
                    <a:pt x="154190" y="101053"/>
                  </a:lnTo>
                  <a:lnTo>
                    <a:pt x="155282" y="100965"/>
                  </a:lnTo>
                  <a:lnTo>
                    <a:pt x="162077" y="97193"/>
                  </a:lnTo>
                  <a:lnTo>
                    <a:pt x="162280" y="96393"/>
                  </a:lnTo>
                  <a:lnTo>
                    <a:pt x="162318" y="92481"/>
                  </a:lnTo>
                  <a:lnTo>
                    <a:pt x="162229" y="91681"/>
                  </a:lnTo>
                  <a:lnTo>
                    <a:pt x="162140" y="90982"/>
                  </a:lnTo>
                  <a:lnTo>
                    <a:pt x="161925" y="90639"/>
                  </a:lnTo>
                  <a:lnTo>
                    <a:pt x="161823" y="90347"/>
                  </a:lnTo>
                  <a:lnTo>
                    <a:pt x="161683" y="90144"/>
                  </a:lnTo>
                  <a:lnTo>
                    <a:pt x="161480" y="90043"/>
                  </a:lnTo>
                  <a:lnTo>
                    <a:pt x="161277" y="89852"/>
                  </a:lnTo>
                  <a:lnTo>
                    <a:pt x="161086" y="89750"/>
                  </a:lnTo>
                  <a:lnTo>
                    <a:pt x="160489" y="89750"/>
                  </a:lnTo>
                  <a:lnTo>
                    <a:pt x="160045" y="89903"/>
                  </a:lnTo>
                  <a:lnTo>
                    <a:pt x="159626" y="90144"/>
                  </a:lnTo>
                  <a:lnTo>
                    <a:pt x="159245" y="90347"/>
                  </a:lnTo>
                  <a:lnTo>
                    <a:pt x="158597" y="90589"/>
                  </a:lnTo>
                  <a:lnTo>
                    <a:pt x="157911" y="90792"/>
                  </a:lnTo>
                  <a:lnTo>
                    <a:pt x="157314" y="90982"/>
                  </a:lnTo>
                  <a:lnTo>
                    <a:pt x="156616" y="91186"/>
                  </a:lnTo>
                  <a:lnTo>
                    <a:pt x="155028" y="91579"/>
                  </a:lnTo>
                  <a:lnTo>
                    <a:pt x="154089" y="91681"/>
                  </a:lnTo>
                  <a:lnTo>
                    <a:pt x="149821" y="91681"/>
                  </a:lnTo>
                  <a:lnTo>
                    <a:pt x="147586" y="90639"/>
                  </a:lnTo>
                  <a:lnTo>
                    <a:pt x="146304" y="88557"/>
                  </a:lnTo>
                  <a:lnTo>
                    <a:pt x="145110" y="86372"/>
                  </a:lnTo>
                  <a:lnTo>
                    <a:pt x="144513" y="83146"/>
                  </a:lnTo>
                  <a:lnTo>
                    <a:pt x="144513" y="44653"/>
                  </a:lnTo>
                  <a:lnTo>
                    <a:pt x="160832" y="44653"/>
                  </a:lnTo>
                  <a:lnTo>
                    <a:pt x="161378" y="44310"/>
                  </a:lnTo>
                  <a:lnTo>
                    <a:pt x="162179" y="42913"/>
                  </a:lnTo>
                  <a:lnTo>
                    <a:pt x="162369" y="41732"/>
                  </a:lnTo>
                  <a:close/>
                </a:path>
                <a:path w="1297939" h="125094">
                  <a:moveTo>
                    <a:pt x="289179" y="79133"/>
                  </a:moveTo>
                  <a:lnTo>
                    <a:pt x="288734" y="76898"/>
                  </a:lnTo>
                  <a:lnTo>
                    <a:pt x="287909" y="75158"/>
                  </a:lnTo>
                  <a:lnTo>
                    <a:pt x="286943" y="73025"/>
                  </a:lnTo>
                  <a:lnTo>
                    <a:pt x="285750" y="71399"/>
                  </a:lnTo>
                  <a:lnTo>
                    <a:pt x="284264" y="70104"/>
                  </a:lnTo>
                  <a:lnTo>
                    <a:pt x="282879" y="68719"/>
                  </a:lnTo>
                  <a:lnTo>
                    <a:pt x="281241" y="67576"/>
                  </a:lnTo>
                  <a:lnTo>
                    <a:pt x="279349" y="66675"/>
                  </a:lnTo>
                  <a:lnTo>
                    <a:pt x="277469" y="65684"/>
                  </a:lnTo>
                  <a:lnTo>
                    <a:pt x="275539" y="64795"/>
                  </a:lnTo>
                  <a:lnTo>
                    <a:pt x="273545" y="63995"/>
                  </a:lnTo>
                  <a:lnTo>
                    <a:pt x="271665" y="63207"/>
                  </a:lnTo>
                  <a:lnTo>
                    <a:pt x="269773" y="62458"/>
                  </a:lnTo>
                  <a:lnTo>
                    <a:pt x="267893" y="61772"/>
                  </a:lnTo>
                  <a:lnTo>
                    <a:pt x="266014" y="60972"/>
                  </a:lnTo>
                  <a:lnTo>
                    <a:pt x="258076" y="53428"/>
                  </a:lnTo>
                  <a:lnTo>
                    <a:pt x="258152" y="49860"/>
                  </a:lnTo>
                  <a:lnTo>
                    <a:pt x="264325" y="43459"/>
                  </a:lnTo>
                  <a:lnTo>
                    <a:pt x="265811" y="42964"/>
                  </a:lnTo>
                  <a:lnTo>
                    <a:pt x="267500" y="42722"/>
                  </a:lnTo>
                  <a:lnTo>
                    <a:pt x="271564" y="42722"/>
                  </a:lnTo>
                  <a:lnTo>
                    <a:pt x="273456" y="42964"/>
                  </a:lnTo>
                  <a:lnTo>
                    <a:pt x="275043" y="43459"/>
                  </a:lnTo>
                  <a:lnTo>
                    <a:pt x="276720" y="43954"/>
                  </a:lnTo>
                  <a:lnTo>
                    <a:pt x="278168" y="44500"/>
                  </a:lnTo>
                  <a:lnTo>
                    <a:pt x="279349" y="45097"/>
                  </a:lnTo>
                  <a:lnTo>
                    <a:pt x="280644" y="45694"/>
                  </a:lnTo>
                  <a:lnTo>
                    <a:pt x="281686" y="46240"/>
                  </a:lnTo>
                  <a:lnTo>
                    <a:pt x="283273" y="47231"/>
                  </a:lnTo>
                  <a:lnTo>
                    <a:pt x="283870" y="47485"/>
                  </a:lnTo>
                  <a:lnTo>
                    <a:pt x="284568" y="47485"/>
                  </a:lnTo>
                  <a:lnTo>
                    <a:pt x="284810" y="47434"/>
                  </a:lnTo>
                  <a:lnTo>
                    <a:pt x="285013" y="47332"/>
                  </a:lnTo>
                  <a:lnTo>
                    <a:pt x="285203" y="47129"/>
                  </a:lnTo>
                  <a:lnTo>
                    <a:pt x="285356" y="46837"/>
                  </a:lnTo>
                  <a:lnTo>
                    <a:pt x="285457" y="46443"/>
                  </a:lnTo>
                  <a:lnTo>
                    <a:pt x="285648" y="46037"/>
                  </a:lnTo>
                  <a:lnTo>
                    <a:pt x="285775" y="45694"/>
                  </a:lnTo>
                  <a:lnTo>
                    <a:pt x="286004" y="44500"/>
                  </a:lnTo>
                  <a:lnTo>
                    <a:pt x="286054" y="42722"/>
                  </a:lnTo>
                  <a:lnTo>
                    <a:pt x="286004" y="41732"/>
                  </a:lnTo>
                  <a:lnTo>
                    <a:pt x="285699" y="40335"/>
                  </a:lnTo>
                  <a:lnTo>
                    <a:pt x="285610" y="40043"/>
                  </a:lnTo>
                  <a:lnTo>
                    <a:pt x="285508" y="39293"/>
                  </a:lnTo>
                  <a:lnTo>
                    <a:pt x="285305" y="39001"/>
                  </a:lnTo>
                  <a:lnTo>
                    <a:pt x="285203" y="38696"/>
                  </a:lnTo>
                  <a:lnTo>
                    <a:pt x="284911" y="38404"/>
                  </a:lnTo>
                  <a:lnTo>
                    <a:pt x="284416" y="38100"/>
                  </a:lnTo>
                  <a:lnTo>
                    <a:pt x="283921" y="37706"/>
                  </a:lnTo>
                  <a:lnTo>
                    <a:pt x="283171" y="37261"/>
                  </a:lnTo>
                  <a:lnTo>
                    <a:pt x="282181" y="36766"/>
                  </a:lnTo>
                  <a:lnTo>
                    <a:pt x="281292" y="36271"/>
                  </a:lnTo>
                  <a:lnTo>
                    <a:pt x="280200" y="35826"/>
                  </a:lnTo>
                  <a:lnTo>
                    <a:pt x="277622" y="35026"/>
                  </a:lnTo>
                  <a:lnTo>
                    <a:pt x="276123" y="34734"/>
                  </a:lnTo>
                  <a:lnTo>
                    <a:pt x="274447" y="34531"/>
                  </a:lnTo>
                  <a:lnTo>
                    <a:pt x="272859" y="34239"/>
                  </a:lnTo>
                  <a:lnTo>
                    <a:pt x="271221" y="34086"/>
                  </a:lnTo>
                  <a:lnTo>
                    <a:pt x="265861" y="34086"/>
                  </a:lnTo>
                  <a:lnTo>
                    <a:pt x="262636" y="34582"/>
                  </a:lnTo>
                  <a:lnTo>
                    <a:pt x="257073" y="36563"/>
                  </a:lnTo>
                  <a:lnTo>
                    <a:pt x="254749" y="37909"/>
                  </a:lnTo>
                  <a:lnTo>
                    <a:pt x="252857" y="39598"/>
                  </a:lnTo>
                  <a:lnTo>
                    <a:pt x="250977" y="41186"/>
                  </a:lnTo>
                  <a:lnTo>
                    <a:pt x="249542" y="43116"/>
                  </a:lnTo>
                  <a:lnTo>
                    <a:pt x="247650" y="47586"/>
                  </a:lnTo>
                  <a:lnTo>
                    <a:pt x="247205" y="49860"/>
                  </a:lnTo>
                  <a:lnTo>
                    <a:pt x="247205" y="55016"/>
                  </a:lnTo>
                  <a:lnTo>
                    <a:pt x="270078" y="73482"/>
                  </a:lnTo>
                  <a:lnTo>
                    <a:pt x="271716" y="74269"/>
                  </a:lnTo>
                  <a:lnTo>
                    <a:pt x="273100" y="75158"/>
                  </a:lnTo>
                  <a:lnTo>
                    <a:pt x="274586" y="76060"/>
                  </a:lnTo>
                  <a:lnTo>
                    <a:pt x="275780" y="77101"/>
                  </a:lnTo>
                  <a:lnTo>
                    <a:pt x="277571" y="79476"/>
                  </a:lnTo>
                  <a:lnTo>
                    <a:pt x="278015" y="80924"/>
                  </a:lnTo>
                  <a:lnTo>
                    <a:pt x="277901" y="84886"/>
                  </a:lnTo>
                  <a:lnTo>
                    <a:pt x="274447" y="90043"/>
                  </a:lnTo>
                  <a:lnTo>
                    <a:pt x="273354" y="90843"/>
                  </a:lnTo>
                  <a:lnTo>
                    <a:pt x="272008" y="91440"/>
                  </a:lnTo>
                  <a:lnTo>
                    <a:pt x="268935" y="92227"/>
                  </a:lnTo>
                  <a:lnTo>
                    <a:pt x="267246" y="92430"/>
                  </a:lnTo>
                  <a:lnTo>
                    <a:pt x="262788" y="92430"/>
                  </a:lnTo>
                  <a:lnTo>
                    <a:pt x="248894" y="86918"/>
                  </a:lnTo>
                  <a:lnTo>
                    <a:pt x="248145" y="86626"/>
                  </a:lnTo>
                  <a:lnTo>
                    <a:pt x="247357" y="86626"/>
                  </a:lnTo>
                  <a:lnTo>
                    <a:pt x="247053" y="86728"/>
                  </a:lnTo>
                  <a:lnTo>
                    <a:pt x="246761" y="86918"/>
                  </a:lnTo>
                  <a:lnTo>
                    <a:pt x="246557" y="87020"/>
                  </a:lnTo>
                  <a:lnTo>
                    <a:pt x="245821" y="89255"/>
                  </a:lnTo>
                  <a:lnTo>
                    <a:pt x="245821" y="93764"/>
                  </a:lnTo>
                  <a:lnTo>
                    <a:pt x="258813" y="100914"/>
                  </a:lnTo>
                  <a:lnTo>
                    <a:pt x="260794" y="101307"/>
                  </a:lnTo>
                  <a:lnTo>
                    <a:pt x="262877" y="101511"/>
                  </a:lnTo>
                  <a:lnTo>
                    <a:pt x="268643" y="101511"/>
                  </a:lnTo>
                  <a:lnTo>
                    <a:pt x="271868" y="101053"/>
                  </a:lnTo>
                  <a:lnTo>
                    <a:pt x="274739" y="100164"/>
                  </a:lnTo>
                  <a:lnTo>
                    <a:pt x="277710" y="99275"/>
                  </a:lnTo>
                  <a:lnTo>
                    <a:pt x="280250" y="97980"/>
                  </a:lnTo>
                  <a:lnTo>
                    <a:pt x="282333" y="96291"/>
                  </a:lnTo>
                  <a:lnTo>
                    <a:pt x="284518" y="94615"/>
                  </a:lnTo>
                  <a:lnTo>
                    <a:pt x="286156" y="92621"/>
                  </a:lnTo>
                  <a:lnTo>
                    <a:pt x="286270" y="92430"/>
                  </a:lnTo>
                  <a:lnTo>
                    <a:pt x="288582" y="87718"/>
                  </a:lnTo>
                  <a:lnTo>
                    <a:pt x="289179" y="84886"/>
                  </a:lnTo>
                  <a:lnTo>
                    <a:pt x="289179" y="79133"/>
                  </a:lnTo>
                  <a:close/>
                </a:path>
                <a:path w="1297939" h="125094">
                  <a:moveTo>
                    <a:pt x="321805" y="90144"/>
                  </a:moveTo>
                  <a:lnTo>
                    <a:pt x="316141" y="84988"/>
                  </a:lnTo>
                  <a:lnTo>
                    <a:pt x="313270" y="84988"/>
                  </a:lnTo>
                  <a:lnTo>
                    <a:pt x="307708" y="90144"/>
                  </a:lnTo>
                  <a:lnTo>
                    <a:pt x="307708" y="95745"/>
                  </a:lnTo>
                  <a:lnTo>
                    <a:pt x="311188" y="100317"/>
                  </a:lnTo>
                  <a:lnTo>
                    <a:pt x="312077" y="100609"/>
                  </a:lnTo>
                  <a:lnTo>
                    <a:pt x="313270" y="100761"/>
                  </a:lnTo>
                  <a:lnTo>
                    <a:pt x="316141" y="100761"/>
                  </a:lnTo>
                  <a:lnTo>
                    <a:pt x="317284" y="100609"/>
                  </a:lnTo>
                  <a:lnTo>
                    <a:pt x="318173" y="100317"/>
                  </a:lnTo>
                  <a:lnTo>
                    <a:pt x="319074" y="100114"/>
                  </a:lnTo>
                  <a:lnTo>
                    <a:pt x="319811" y="99720"/>
                  </a:lnTo>
                  <a:lnTo>
                    <a:pt x="321005" y="98526"/>
                  </a:lnTo>
                  <a:lnTo>
                    <a:pt x="321398" y="97739"/>
                  </a:lnTo>
                  <a:lnTo>
                    <a:pt x="321805" y="95745"/>
                  </a:lnTo>
                  <a:lnTo>
                    <a:pt x="321805" y="90144"/>
                  </a:lnTo>
                  <a:close/>
                </a:path>
                <a:path w="1297939" h="125094">
                  <a:moveTo>
                    <a:pt x="321805" y="42824"/>
                  </a:moveTo>
                  <a:lnTo>
                    <a:pt x="318173" y="38100"/>
                  </a:lnTo>
                  <a:lnTo>
                    <a:pt x="317284" y="37807"/>
                  </a:lnTo>
                  <a:lnTo>
                    <a:pt x="316141" y="37655"/>
                  </a:lnTo>
                  <a:lnTo>
                    <a:pt x="313270" y="37655"/>
                  </a:lnTo>
                  <a:lnTo>
                    <a:pt x="312077" y="37807"/>
                  </a:lnTo>
                  <a:lnTo>
                    <a:pt x="311188" y="38100"/>
                  </a:lnTo>
                  <a:lnTo>
                    <a:pt x="310286" y="38303"/>
                  </a:lnTo>
                  <a:lnTo>
                    <a:pt x="307708" y="42824"/>
                  </a:lnTo>
                  <a:lnTo>
                    <a:pt x="307708" y="48272"/>
                  </a:lnTo>
                  <a:lnTo>
                    <a:pt x="313270" y="53428"/>
                  </a:lnTo>
                  <a:lnTo>
                    <a:pt x="316141" y="53428"/>
                  </a:lnTo>
                  <a:lnTo>
                    <a:pt x="321805" y="48272"/>
                  </a:lnTo>
                  <a:lnTo>
                    <a:pt x="321805" y="42824"/>
                  </a:lnTo>
                  <a:close/>
                </a:path>
                <a:path w="1297939" h="125094">
                  <a:moveTo>
                    <a:pt x="541413" y="55524"/>
                  </a:moveTo>
                  <a:lnTo>
                    <a:pt x="541108" y="52933"/>
                  </a:lnTo>
                  <a:lnTo>
                    <a:pt x="540385" y="50165"/>
                  </a:lnTo>
                  <a:lnTo>
                    <a:pt x="539623" y="46685"/>
                  </a:lnTo>
                  <a:lnTo>
                    <a:pt x="538429" y="43954"/>
                  </a:lnTo>
                  <a:lnTo>
                    <a:pt x="538276" y="43764"/>
                  </a:lnTo>
                  <a:lnTo>
                    <a:pt x="536740" y="41681"/>
                  </a:lnTo>
                  <a:lnTo>
                    <a:pt x="535152" y="39395"/>
                  </a:lnTo>
                  <a:lnTo>
                    <a:pt x="533019" y="37553"/>
                  </a:lnTo>
                  <a:lnTo>
                    <a:pt x="527659" y="34785"/>
                  </a:lnTo>
                  <a:lnTo>
                    <a:pt x="524332" y="34086"/>
                  </a:lnTo>
                  <a:lnTo>
                    <a:pt x="518782" y="34086"/>
                  </a:lnTo>
                  <a:lnTo>
                    <a:pt x="499389" y="46139"/>
                  </a:lnTo>
                  <a:lnTo>
                    <a:pt x="498690" y="44361"/>
                  </a:lnTo>
                  <a:lnTo>
                    <a:pt x="498360" y="43764"/>
                  </a:lnTo>
                  <a:lnTo>
                    <a:pt x="497801" y="42722"/>
                  </a:lnTo>
                  <a:lnTo>
                    <a:pt x="495617" y="39738"/>
                  </a:lnTo>
                  <a:lnTo>
                    <a:pt x="494271" y="38506"/>
                  </a:lnTo>
                  <a:lnTo>
                    <a:pt x="492772" y="37553"/>
                  </a:lnTo>
                  <a:lnTo>
                    <a:pt x="491096" y="36423"/>
                  </a:lnTo>
                  <a:lnTo>
                    <a:pt x="489318" y="35572"/>
                  </a:lnTo>
                  <a:lnTo>
                    <a:pt x="485343" y="34378"/>
                  </a:lnTo>
                  <a:lnTo>
                    <a:pt x="483057" y="34086"/>
                  </a:lnTo>
                  <a:lnTo>
                    <a:pt x="477215" y="34086"/>
                  </a:lnTo>
                  <a:lnTo>
                    <a:pt x="473938" y="34975"/>
                  </a:lnTo>
                  <a:lnTo>
                    <a:pt x="467385" y="38557"/>
                  </a:lnTo>
                  <a:lnTo>
                    <a:pt x="464007" y="41376"/>
                  </a:lnTo>
                  <a:lnTo>
                    <a:pt x="460540" y="45250"/>
                  </a:lnTo>
                  <a:lnTo>
                    <a:pt x="460438" y="36512"/>
                  </a:lnTo>
                  <a:lnTo>
                    <a:pt x="460248" y="36322"/>
                  </a:lnTo>
                  <a:lnTo>
                    <a:pt x="460146" y="36017"/>
                  </a:lnTo>
                  <a:lnTo>
                    <a:pt x="459892" y="35775"/>
                  </a:lnTo>
                  <a:lnTo>
                    <a:pt x="459498" y="35572"/>
                  </a:lnTo>
                  <a:lnTo>
                    <a:pt x="459206" y="35382"/>
                  </a:lnTo>
                  <a:lnTo>
                    <a:pt x="458698" y="35229"/>
                  </a:lnTo>
                  <a:lnTo>
                    <a:pt x="457415" y="35026"/>
                  </a:lnTo>
                  <a:lnTo>
                    <a:pt x="456577" y="34975"/>
                  </a:lnTo>
                  <a:lnTo>
                    <a:pt x="454482" y="34975"/>
                  </a:lnTo>
                  <a:lnTo>
                    <a:pt x="450469" y="36512"/>
                  </a:lnTo>
                  <a:lnTo>
                    <a:pt x="450570" y="99428"/>
                  </a:lnTo>
                  <a:lnTo>
                    <a:pt x="454990" y="100609"/>
                  </a:lnTo>
                  <a:lnTo>
                    <a:pt x="457161" y="100609"/>
                  </a:lnTo>
                  <a:lnTo>
                    <a:pt x="461733" y="55524"/>
                  </a:lnTo>
                  <a:lnTo>
                    <a:pt x="464807" y="51752"/>
                  </a:lnTo>
                  <a:lnTo>
                    <a:pt x="467639" y="48869"/>
                  </a:lnTo>
                  <a:lnTo>
                    <a:pt x="472313" y="45250"/>
                  </a:lnTo>
                  <a:lnTo>
                    <a:pt x="472897" y="44805"/>
                  </a:lnTo>
                  <a:lnTo>
                    <a:pt x="475526" y="43764"/>
                  </a:lnTo>
                  <a:lnTo>
                    <a:pt x="480187" y="43764"/>
                  </a:lnTo>
                  <a:lnTo>
                    <a:pt x="481977" y="44208"/>
                  </a:lnTo>
                  <a:lnTo>
                    <a:pt x="483463" y="45097"/>
                  </a:lnTo>
                  <a:lnTo>
                    <a:pt x="485051" y="45897"/>
                  </a:lnTo>
                  <a:lnTo>
                    <a:pt x="486333" y="47078"/>
                  </a:lnTo>
                  <a:lnTo>
                    <a:pt x="487324" y="48666"/>
                  </a:lnTo>
                  <a:lnTo>
                    <a:pt x="488327" y="50165"/>
                  </a:lnTo>
                  <a:lnTo>
                    <a:pt x="489064" y="51993"/>
                  </a:lnTo>
                  <a:lnTo>
                    <a:pt x="490042" y="56210"/>
                  </a:lnTo>
                  <a:lnTo>
                    <a:pt x="490308" y="58597"/>
                  </a:lnTo>
                  <a:lnTo>
                    <a:pt x="490359" y="99123"/>
                  </a:lnTo>
                  <a:lnTo>
                    <a:pt x="490448" y="99428"/>
                  </a:lnTo>
                  <a:lnTo>
                    <a:pt x="494868" y="100609"/>
                  </a:lnTo>
                  <a:lnTo>
                    <a:pt x="497052" y="100609"/>
                  </a:lnTo>
                  <a:lnTo>
                    <a:pt x="497941" y="100558"/>
                  </a:lnTo>
                  <a:lnTo>
                    <a:pt x="499338" y="100368"/>
                  </a:lnTo>
                  <a:lnTo>
                    <a:pt x="499884" y="100215"/>
                  </a:lnTo>
                  <a:lnTo>
                    <a:pt x="500278" y="100012"/>
                  </a:lnTo>
                  <a:lnTo>
                    <a:pt x="500773" y="99822"/>
                  </a:lnTo>
                  <a:lnTo>
                    <a:pt x="501116" y="99618"/>
                  </a:lnTo>
                  <a:lnTo>
                    <a:pt x="501319" y="99428"/>
                  </a:lnTo>
                  <a:lnTo>
                    <a:pt x="501523" y="99123"/>
                  </a:lnTo>
                  <a:lnTo>
                    <a:pt x="501611" y="55524"/>
                  </a:lnTo>
                  <a:lnTo>
                    <a:pt x="504698" y="51752"/>
                  </a:lnTo>
                  <a:lnTo>
                    <a:pt x="507517" y="48869"/>
                  </a:lnTo>
                  <a:lnTo>
                    <a:pt x="511048" y="46139"/>
                  </a:lnTo>
                  <a:lnTo>
                    <a:pt x="512775" y="44805"/>
                  </a:lnTo>
                  <a:lnTo>
                    <a:pt x="515404" y="43764"/>
                  </a:lnTo>
                  <a:lnTo>
                    <a:pt x="520077" y="43764"/>
                  </a:lnTo>
                  <a:lnTo>
                    <a:pt x="521855" y="44208"/>
                  </a:lnTo>
                  <a:lnTo>
                    <a:pt x="523341" y="45097"/>
                  </a:lnTo>
                  <a:lnTo>
                    <a:pt x="524929" y="45897"/>
                  </a:lnTo>
                  <a:lnTo>
                    <a:pt x="526224" y="47078"/>
                  </a:lnTo>
                  <a:lnTo>
                    <a:pt x="527215" y="48666"/>
                  </a:lnTo>
                  <a:lnTo>
                    <a:pt x="528205" y="50165"/>
                  </a:lnTo>
                  <a:lnTo>
                    <a:pt x="528904" y="51993"/>
                  </a:lnTo>
                  <a:lnTo>
                    <a:pt x="529297" y="54178"/>
                  </a:lnTo>
                  <a:lnTo>
                    <a:pt x="529780" y="56210"/>
                  </a:lnTo>
                  <a:lnTo>
                    <a:pt x="530047" y="58597"/>
                  </a:lnTo>
                  <a:lnTo>
                    <a:pt x="530136" y="99123"/>
                  </a:lnTo>
                  <a:lnTo>
                    <a:pt x="530339" y="99428"/>
                  </a:lnTo>
                  <a:lnTo>
                    <a:pt x="534758" y="100609"/>
                  </a:lnTo>
                  <a:lnTo>
                    <a:pt x="536943" y="100609"/>
                  </a:lnTo>
                  <a:lnTo>
                    <a:pt x="541401" y="99123"/>
                  </a:lnTo>
                  <a:lnTo>
                    <a:pt x="541413" y="55524"/>
                  </a:lnTo>
                  <a:close/>
                </a:path>
                <a:path w="1297939" h="125094">
                  <a:moveTo>
                    <a:pt x="614324" y="59143"/>
                  </a:moveTo>
                  <a:lnTo>
                    <a:pt x="613778" y="55422"/>
                  </a:lnTo>
                  <a:lnTo>
                    <a:pt x="612813" y="52349"/>
                  </a:lnTo>
                  <a:lnTo>
                    <a:pt x="611695" y="48374"/>
                  </a:lnTo>
                  <a:lnTo>
                    <a:pt x="610108" y="45300"/>
                  </a:lnTo>
                  <a:lnTo>
                    <a:pt x="608050" y="42862"/>
                  </a:lnTo>
                  <a:lnTo>
                    <a:pt x="605739" y="40043"/>
                  </a:lnTo>
                  <a:lnTo>
                    <a:pt x="603110" y="38074"/>
                  </a:lnTo>
                  <a:lnTo>
                    <a:pt x="603110" y="55918"/>
                  </a:lnTo>
                  <a:lnTo>
                    <a:pt x="603008" y="61772"/>
                  </a:lnTo>
                  <a:lnTo>
                    <a:pt x="569671" y="61772"/>
                  </a:lnTo>
                  <a:lnTo>
                    <a:pt x="569772" y="59283"/>
                  </a:lnTo>
                  <a:lnTo>
                    <a:pt x="570217" y="56908"/>
                  </a:lnTo>
                  <a:lnTo>
                    <a:pt x="571804" y="52349"/>
                  </a:lnTo>
                  <a:lnTo>
                    <a:pt x="572897" y="50355"/>
                  </a:lnTo>
                  <a:lnTo>
                    <a:pt x="574294" y="48666"/>
                  </a:lnTo>
                  <a:lnTo>
                    <a:pt x="575678" y="46888"/>
                  </a:lnTo>
                  <a:lnTo>
                    <a:pt x="577418" y="45491"/>
                  </a:lnTo>
                  <a:lnTo>
                    <a:pt x="579399" y="44551"/>
                  </a:lnTo>
                  <a:lnTo>
                    <a:pt x="581583" y="43408"/>
                  </a:lnTo>
                  <a:lnTo>
                    <a:pt x="584009" y="42862"/>
                  </a:lnTo>
                  <a:lnTo>
                    <a:pt x="592251" y="42862"/>
                  </a:lnTo>
                  <a:lnTo>
                    <a:pt x="596315" y="44551"/>
                  </a:lnTo>
                  <a:lnTo>
                    <a:pt x="598995" y="47929"/>
                  </a:lnTo>
                  <a:lnTo>
                    <a:pt x="601776" y="51295"/>
                  </a:lnTo>
                  <a:lnTo>
                    <a:pt x="603110" y="55918"/>
                  </a:lnTo>
                  <a:lnTo>
                    <a:pt x="603110" y="38074"/>
                  </a:lnTo>
                  <a:lnTo>
                    <a:pt x="602957" y="37960"/>
                  </a:lnTo>
                  <a:lnTo>
                    <a:pt x="599592" y="36474"/>
                  </a:lnTo>
                  <a:lnTo>
                    <a:pt x="596214" y="34886"/>
                  </a:lnTo>
                  <a:lnTo>
                    <a:pt x="592099" y="34086"/>
                  </a:lnTo>
                  <a:lnTo>
                    <a:pt x="582777" y="34086"/>
                  </a:lnTo>
                  <a:lnTo>
                    <a:pt x="578700" y="34886"/>
                  </a:lnTo>
                  <a:lnTo>
                    <a:pt x="575030" y="36474"/>
                  </a:lnTo>
                  <a:lnTo>
                    <a:pt x="571461" y="37960"/>
                  </a:lnTo>
                  <a:lnTo>
                    <a:pt x="568388" y="40182"/>
                  </a:lnTo>
                  <a:lnTo>
                    <a:pt x="565810" y="43167"/>
                  </a:lnTo>
                  <a:lnTo>
                    <a:pt x="563232" y="46037"/>
                  </a:lnTo>
                  <a:lnTo>
                    <a:pt x="561238" y="49618"/>
                  </a:lnTo>
                  <a:lnTo>
                    <a:pt x="559854" y="53886"/>
                  </a:lnTo>
                  <a:lnTo>
                    <a:pt x="558558" y="58051"/>
                  </a:lnTo>
                  <a:lnTo>
                    <a:pt x="557923" y="62763"/>
                  </a:lnTo>
                  <a:lnTo>
                    <a:pt x="557923" y="73571"/>
                  </a:lnTo>
                  <a:lnTo>
                    <a:pt x="583514" y="101511"/>
                  </a:lnTo>
                  <a:lnTo>
                    <a:pt x="591451" y="101511"/>
                  </a:lnTo>
                  <a:lnTo>
                    <a:pt x="594182" y="101257"/>
                  </a:lnTo>
                  <a:lnTo>
                    <a:pt x="596760" y="100761"/>
                  </a:lnTo>
                  <a:lnTo>
                    <a:pt x="599338" y="100368"/>
                  </a:lnTo>
                  <a:lnTo>
                    <a:pt x="611047" y="95707"/>
                  </a:lnTo>
                  <a:lnTo>
                    <a:pt x="611251" y="95402"/>
                  </a:lnTo>
                  <a:lnTo>
                    <a:pt x="611403" y="95110"/>
                  </a:lnTo>
                  <a:lnTo>
                    <a:pt x="611492" y="94805"/>
                  </a:lnTo>
                  <a:lnTo>
                    <a:pt x="611593" y="94411"/>
                  </a:lnTo>
                  <a:lnTo>
                    <a:pt x="611644" y="92278"/>
                  </a:lnTo>
                  <a:lnTo>
                    <a:pt x="611619" y="90792"/>
                  </a:lnTo>
                  <a:lnTo>
                    <a:pt x="611492" y="90043"/>
                  </a:lnTo>
                  <a:lnTo>
                    <a:pt x="611403" y="89001"/>
                  </a:lnTo>
                  <a:lnTo>
                    <a:pt x="611200" y="88709"/>
                  </a:lnTo>
                  <a:lnTo>
                    <a:pt x="611098" y="88315"/>
                  </a:lnTo>
                  <a:lnTo>
                    <a:pt x="610908" y="88061"/>
                  </a:lnTo>
                  <a:lnTo>
                    <a:pt x="610603" y="87960"/>
                  </a:lnTo>
                  <a:lnTo>
                    <a:pt x="610400" y="87769"/>
                  </a:lnTo>
                  <a:lnTo>
                    <a:pt x="610158" y="87668"/>
                  </a:lnTo>
                  <a:lnTo>
                    <a:pt x="609358" y="87668"/>
                  </a:lnTo>
                  <a:lnTo>
                    <a:pt x="608571" y="87909"/>
                  </a:lnTo>
                  <a:lnTo>
                    <a:pt x="606386" y="88900"/>
                  </a:lnTo>
                  <a:lnTo>
                    <a:pt x="605002" y="89446"/>
                  </a:lnTo>
                  <a:lnTo>
                    <a:pt x="603313" y="90043"/>
                  </a:lnTo>
                  <a:lnTo>
                    <a:pt x="601726" y="90639"/>
                  </a:lnTo>
                  <a:lnTo>
                    <a:pt x="599795" y="91186"/>
                  </a:lnTo>
                  <a:lnTo>
                    <a:pt x="597509" y="91681"/>
                  </a:lnTo>
                  <a:lnTo>
                    <a:pt x="595223" y="92075"/>
                  </a:lnTo>
                  <a:lnTo>
                    <a:pt x="592594" y="92278"/>
                  </a:lnTo>
                  <a:lnTo>
                    <a:pt x="585952" y="92278"/>
                  </a:lnTo>
                  <a:lnTo>
                    <a:pt x="569671" y="70104"/>
                  </a:lnTo>
                  <a:lnTo>
                    <a:pt x="611098" y="70104"/>
                  </a:lnTo>
                  <a:lnTo>
                    <a:pt x="612089" y="69710"/>
                  </a:lnTo>
                  <a:lnTo>
                    <a:pt x="613879" y="68122"/>
                  </a:lnTo>
                  <a:lnTo>
                    <a:pt x="614324" y="66878"/>
                  </a:lnTo>
                  <a:lnTo>
                    <a:pt x="614324" y="61772"/>
                  </a:lnTo>
                  <a:lnTo>
                    <a:pt x="614324" y="59143"/>
                  </a:lnTo>
                  <a:close/>
                </a:path>
                <a:path w="1297939" h="125094">
                  <a:moveTo>
                    <a:pt x="663244" y="41732"/>
                  </a:moveTo>
                  <a:lnTo>
                    <a:pt x="663194" y="38404"/>
                  </a:lnTo>
                  <a:lnTo>
                    <a:pt x="663092" y="37211"/>
                  </a:lnTo>
                  <a:lnTo>
                    <a:pt x="662952" y="36766"/>
                  </a:lnTo>
                  <a:lnTo>
                    <a:pt x="662647" y="36474"/>
                  </a:lnTo>
                  <a:lnTo>
                    <a:pt x="662457" y="36068"/>
                  </a:lnTo>
                  <a:lnTo>
                    <a:pt x="662203" y="35775"/>
                  </a:lnTo>
                  <a:lnTo>
                    <a:pt x="661911" y="35572"/>
                  </a:lnTo>
                  <a:lnTo>
                    <a:pt x="661708" y="35382"/>
                  </a:lnTo>
                  <a:lnTo>
                    <a:pt x="661416" y="35280"/>
                  </a:lnTo>
                  <a:lnTo>
                    <a:pt x="645388" y="35280"/>
                  </a:lnTo>
                  <a:lnTo>
                    <a:pt x="645287" y="20142"/>
                  </a:lnTo>
                  <a:lnTo>
                    <a:pt x="645083" y="19951"/>
                  </a:lnTo>
                  <a:lnTo>
                    <a:pt x="644893" y="19646"/>
                  </a:lnTo>
                  <a:lnTo>
                    <a:pt x="644588" y="19405"/>
                  </a:lnTo>
                  <a:lnTo>
                    <a:pt x="643801" y="19011"/>
                  </a:lnTo>
                  <a:lnTo>
                    <a:pt x="643204" y="18859"/>
                  </a:lnTo>
                  <a:lnTo>
                    <a:pt x="641718" y="18656"/>
                  </a:lnTo>
                  <a:lnTo>
                    <a:pt x="640778" y="18605"/>
                  </a:lnTo>
                  <a:lnTo>
                    <a:pt x="638594" y="18605"/>
                  </a:lnTo>
                  <a:lnTo>
                    <a:pt x="634072" y="35280"/>
                  </a:lnTo>
                  <a:lnTo>
                    <a:pt x="625195" y="35280"/>
                  </a:lnTo>
                  <a:lnTo>
                    <a:pt x="624852" y="35382"/>
                  </a:lnTo>
                  <a:lnTo>
                    <a:pt x="624255" y="35775"/>
                  </a:lnTo>
                  <a:lnTo>
                    <a:pt x="624001" y="36068"/>
                  </a:lnTo>
                  <a:lnTo>
                    <a:pt x="623811" y="36474"/>
                  </a:lnTo>
                  <a:lnTo>
                    <a:pt x="623608" y="36766"/>
                  </a:lnTo>
                  <a:lnTo>
                    <a:pt x="623455" y="37211"/>
                  </a:lnTo>
                  <a:lnTo>
                    <a:pt x="623265" y="38404"/>
                  </a:lnTo>
                  <a:lnTo>
                    <a:pt x="623214" y="41732"/>
                  </a:lnTo>
                  <a:lnTo>
                    <a:pt x="623404" y="42913"/>
                  </a:lnTo>
                  <a:lnTo>
                    <a:pt x="624205" y="44310"/>
                  </a:lnTo>
                  <a:lnTo>
                    <a:pt x="624751" y="44653"/>
                  </a:lnTo>
                  <a:lnTo>
                    <a:pt x="634072" y="44653"/>
                  </a:lnTo>
                  <a:lnTo>
                    <a:pt x="634072" y="84099"/>
                  </a:lnTo>
                  <a:lnTo>
                    <a:pt x="648754" y="101358"/>
                  </a:lnTo>
                  <a:lnTo>
                    <a:pt x="653021" y="101358"/>
                  </a:lnTo>
                  <a:lnTo>
                    <a:pt x="654062" y="101257"/>
                  </a:lnTo>
                  <a:lnTo>
                    <a:pt x="655066" y="101053"/>
                  </a:lnTo>
                  <a:lnTo>
                    <a:pt x="656145" y="100965"/>
                  </a:lnTo>
                  <a:lnTo>
                    <a:pt x="662952" y="97193"/>
                  </a:lnTo>
                  <a:lnTo>
                    <a:pt x="663143" y="96393"/>
                  </a:lnTo>
                  <a:lnTo>
                    <a:pt x="663194" y="92481"/>
                  </a:lnTo>
                  <a:lnTo>
                    <a:pt x="663092" y="91681"/>
                  </a:lnTo>
                  <a:lnTo>
                    <a:pt x="663003" y="90982"/>
                  </a:lnTo>
                  <a:lnTo>
                    <a:pt x="662800" y="90639"/>
                  </a:lnTo>
                  <a:lnTo>
                    <a:pt x="662698" y="90347"/>
                  </a:lnTo>
                  <a:lnTo>
                    <a:pt x="662546" y="90144"/>
                  </a:lnTo>
                  <a:lnTo>
                    <a:pt x="662355" y="90043"/>
                  </a:lnTo>
                  <a:lnTo>
                    <a:pt x="662152" y="89852"/>
                  </a:lnTo>
                  <a:lnTo>
                    <a:pt x="661962" y="89750"/>
                  </a:lnTo>
                  <a:lnTo>
                    <a:pt x="661365" y="89750"/>
                  </a:lnTo>
                  <a:lnTo>
                    <a:pt x="660908" y="89903"/>
                  </a:lnTo>
                  <a:lnTo>
                    <a:pt x="660501" y="90144"/>
                  </a:lnTo>
                  <a:lnTo>
                    <a:pt x="660120" y="90347"/>
                  </a:lnTo>
                  <a:lnTo>
                    <a:pt x="659472" y="90589"/>
                  </a:lnTo>
                  <a:lnTo>
                    <a:pt x="658787" y="90792"/>
                  </a:lnTo>
                  <a:lnTo>
                    <a:pt x="658190" y="90982"/>
                  </a:lnTo>
                  <a:lnTo>
                    <a:pt x="657491" y="91186"/>
                  </a:lnTo>
                  <a:lnTo>
                    <a:pt x="655904" y="91579"/>
                  </a:lnTo>
                  <a:lnTo>
                    <a:pt x="654964" y="91681"/>
                  </a:lnTo>
                  <a:lnTo>
                    <a:pt x="650697" y="91681"/>
                  </a:lnTo>
                  <a:lnTo>
                    <a:pt x="648462" y="90639"/>
                  </a:lnTo>
                  <a:lnTo>
                    <a:pt x="647166" y="88557"/>
                  </a:lnTo>
                  <a:lnTo>
                    <a:pt x="645985" y="86372"/>
                  </a:lnTo>
                  <a:lnTo>
                    <a:pt x="645388" y="83146"/>
                  </a:lnTo>
                  <a:lnTo>
                    <a:pt x="645388" y="44653"/>
                  </a:lnTo>
                  <a:lnTo>
                    <a:pt x="661708" y="44653"/>
                  </a:lnTo>
                  <a:lnTo>
                    <a:pt x="662254" y="44310"/>
                  </a:lnTo>
                  <a:lnTo>
                    <a:pt x="663041" y="42913"/>
                  </a:lnTo>
                  <a:lnTo>
                    <a:pt x="663244" y="41732"/>
                  </a:lnTo>
                  <a:close/>
                </a:path>
                <a:path w="1297939" h="125094">
                  <a:moveTo>
                    <a:pt x="713981" y="37515"/>
                  </a:moveTo>
                  <a:lnTo>
                    <a:pt x="713714" y="36766"/>
                  </a:lnTo>
                  <a:lnTo>
                    <a:pt x="713473" y="36271"/>
                  </a:lnTo>
                  <a:lnTo>
                    <a:pt x="713282" y="36068"/>
                  </a:lnTo>
                  <a:lnTo>
                    <a:pt x="712978" y="35877"/>
                  </a:lnTo>
                  <a:lnTo>
                    <a:pt x="712787" y="35572"/>
                  </a:lnTo>
                  <a:lnTo>
                    <a:pt x="712343" y="35331"/>
                  </a:lnTo>
                  <a:lnTo>
                    <a:pt x="711644" y="35128"/>
                  </a:lnTo>
                  <a:lnTo>
                    <a:pt x="711047" y="34925"/>
                  </a:lnTo>
                  <a:lnTo>
                    <a:pt x="710298" y="34734"/>
                  </a:lnTo>
                  <a:lnTo>
                    <a:pt x="708621" y="34340"/>
                  </a:lnTo>
                  <a:lnTo>
                    <a:pt x="707821" y="34239"/>
                  </a:lnTo>
                  <a:lnTo>
                    <a:pt x="707034" y="34239"/>
                  </a:lnTo>
                  <a:lnTo>
                    <a:pt x="706335" y="34137"/>
                  </a:lnTo>
                  <a:lnTo>
                    <a:pt x="705688" y="34086"/>
                  </a:lnTo>
                  <a:lnTo>
                    <a:pt x="703808" y="34086"/>
                  </a:lnTo>
                  <a:lnTo>
                    <a:pt x="702513" y="34290"/>
                  </a:lnTo>
                  <a:lnTo>
                    <a:pt x="701230" y="34683"/>
                  </a:lnTo>
                  <a:lnTo>
                    <a:pt x="699935" y="34975"/>
                  </a:lnTo>
                  <a:lnTo>
                    <a:pt x="688276" y="45999"/>
                  </a:lnTo>
                  <a:lnTo>
                    <a:pt x="688238" y="36664"/>
                  </a:lnTo>
                  <a:lnTo>
                    <a:pt x="688124" y="36474"/>
                  </a:lnTo>
                  <a:lnTo>
                    <a:pt x="687984" y="36322"/>
                  </a:lnTo>
                  <a:lnTo>
                    <a:pt x="687882" y="36017"/>
                  </a:lnTo>
                  <a:lnTo>
                    <a:pt x="687628" y="35775"/>
                  </a:lnTo>
                  <a:lnTo>
                    <a:pt x="687235" y="35572"/>
                  </a:lnTo>
                  <a:lnTo>
                    <a:pt x="686943" y="35382"/>
                  </a:lnTo>
                  <a:lnTo>
                    <a:pt x="686447" y="35229"/>
                  </a:lnTo>
                  <a:lnTo>
                    <a:pt x="685152" y="35026"/>
                  </a:lnTo>
                  <a:lnTo>
                    <a:pt x="684314" y="34975"/>
                  </a:lnTo>
                  <a:lnTo>
                    <a:pt x="682231" y="34975"/>
                  </a:lnTo>
                  <a:lnTo>
                    <a:pt x="678230" y="36474"/>
                  </a:lnTo>
                  <a:lnTo>
                    <a:pt x="678307" y="99428"/>
                  </a:lnTo>
                  <a:lnTo>
                    <a:pt x="682726" y="100609"/>
                  </a:lnTo>
                  <a:lnTo>
                    <a:pt x="684898" y="100609"/>
                  </a:lnTo>
                  <a:lnTo>
                    <a:pt x="689470" y="58051"/>
                  </a:lnTo>
                  <a:lnTo>
                    <a:pt x="691057" y="55562"/>
                  </a:lnTo>
                  <a:lnTo>
                    <a:pt x="692492" y="53479"/>
                  </a:lnTo>
                  <a:lnTo>
                    <a:pt x="693788" y="51803"/>
                  </a:lnTo>
                  <a:lnTo>
                    <a:pt x="695071" y="50012"/>
                  </a:lnTo>
                  <a:lnTo>
                    <a:pt x="696315" y="48628"/>
                  </a:lnTo>
                  <a:lnTo>
                    <a:pt x="698792" y="46532"/>
                  </a:lnTo>
                  <a:lnTo>
                    <a:pt x="699668" y="45999"/>
                  </a:lnTo>
                  <a:lnTo>
                    <a:pt x="699985" y="45796"/>
                  </a:lnTo>
                  <a:lnTo>
                    <a:pt x="701078" y="45402"/>
                  </a:lnTo>
                  <a:lnTo>
                    <a:pt x="702170" y="44907"/>
                  </a:lnTo>
                  <a:lnTo>
                    <a:pt x="703262" y="44653"/>
                  </a:lnTo>
                  <a:lnTo>
                    <a:pt x="705345" y="44653"/>
                  </a:lnTo>
                  <a:lnTo>
                    <a:pt x="706234" y="44754"/>
                  </a:lnTo>
                  <a:lnTo>
                    <a:pt x="707821" y="45148"/>
                  </a:lnTo>
                  <a:lnTo>
                    <a:pt x="708520" y="45351"/>
                  </a:lnTo>
                  <a:lnTo>
                    <a:pt x="709117" y="45542"/>
                  </a:lnTo>
                  <a:lnTo>
                    <a:pt x="709803" y="45745"/>
                  </a:lnTo>
                  <a:lnTo>
                    <a:pt x="710399" y="45948"/>
                  </a:lnTo>
                  <a:lnTo>
                    <a:pt x="710895" y="46139"/>
                  </a:lnTo>
                  <a:lnTo>
                    <a:pt x="711492" y="46342"/>
                  </a:lnTo>
                  <a:lnTo>
                    <a:pt x="711987" y="46443"/>
                  </a:lnTo>
                  <a:lnTo>
                    <a:pt x="712685" y="46443"/>
                  </a:lnTo>
                  <a:lnTo>
                    <a:pt x="712939" y="46342"/>
                  </a:lnTo>
                  <a:lnTo>
                    <a:pt x="713282" y="45999"/>
                  </a:lnTo>
                  <a:lnTo>
                    <a:pt x="713409" y="45796"/>
                  </a:lnTo>
                  <a:lnTo>
                    <a:pt x="713625" y="45148"/>
                  </a:lnTo>
                  <a:lnTo>
                    <a:pt x="713752" y="44907"/>
                  </a:lnTo>
                  <a:lnTo>
                    <a:pt x="713816" y="44653"/>
                  </a:lnTo>
                  <a:lnTo>
                    <a:pt x="713879" y="44310"/>
                  </a:lnTo>
                  <a:lnTo>
                    <a:pt x="713981" y="37515"/>
                  </a:lnTo>
                  <a:close/>
                </a:path>
                <a:path w="1297939" h="125094">
                  <a:moveTo>
                    <a:pt x="738035" y="36512"/>
                  </a:moveTo>
                  <a:lnTo>
                    <a:pt x="737844" y="36322"/>
                  </a:lnTo>
                  <a:lnTo>
                    <a:pt x="737641" y="36017"/>
                  </a:lnTo>
                  <a:lnTo>
                    <a:pt x="737349" y="35775"/>
                  </a:lnTo>
                  <a:lnTo>
                    <a:pt x="736549" y="35382"/>
                  </a:lnTo>
                  <a:lnTo>
                    <a:pt x="735952" y="35229"/>
                  </a:lnTo>
                  <a:lnTo>
                    <a:pt x="734466" y="35026"/>
                  </a:lnTo>
                  <a:lnTo>
                    <a:pt x="733577" y="34975"/>
                  </a:lnTo>
                  <a:lnTo>
                    <a:pt x="731393" y="34975"/>
                  </a:lnTo>
                  <a:lnTo>
                    <a:pt x="726871" y="36512"/>
                  </a:lnTo>
                  <a:lnTo>
                    <a:pt x="726973" y="99428"/>
                  </a:lnTo>
                  <a:lnTo>
                    <a:pt x="731393" y="100609"/>
                  </a:lnTo>
                  <a:lnTo>
                    <a:pt x="733577" y="100609"/>
                  </a:lnTo>
                  <a:lnTo>
                    <a:pt x="738035" y="99123"/>
                  </a:lnTo>
                  <a:lnTo>
                    <a:pt x="738035" y="36512"/>
                  </a:lnTo>
                  <a:close/>
                </a:path>
                <a:path w="1297939" h="125094">
                  <a:moveTo>
                    <a:pt x="739330" y="13792"/>
                  </a:moveTo>
                  <a:lnTo>
                    <a:pt x="738835" y="12065"/>
                  </a:lnTo>
                  <a:lnTo>
                    <a:pt x="737844" y="11163"/>
                  </a:lnTo>
                  <a:lnTo>
                    <a:pt x="736942" y="10172"/>
                  </a:lnTo>
                  <a:lnTo>
                    <a:pt x="735164" y="9677"/>
                  </a:lnTo>
                  <a:lnTo>
                    <a:pt x="729805" y="9677"/>
                  </a:lnTo>
                  <a:lnTo>
                    <a:pt x="727964" y="10172"/>
                  </a:lnTo>
                  <a:lnTo>
                    <a:pt x="726973" y="11163"/>
                  </a:lnTo>
                  <a:lnTo>
                    <a:pt x="725982" y="12065"/>
                  </a:lnTo>
                  <a:lnTo>
                    <a:pt x="725500" y="13792"/>
                  </a:lnTo>
                  <a:lnTo>
                    <a:pt x="725487" y="19100"/>
                  </a:lnTo>
                  <a:lnTo>
                    <a:pt x="725982" y="20891"/>
                  </a:lnTo>
                  <a:lnTo>
                    <a:pt x="726973" y="21882"/>
                  </a:lnTo>
                  <a:lnTo>
                    <a:pt x="727964" y="22771"/>
                  </a:lnTo>
                  <a:lnTo>
                    <a:pt x="729754" y="23228"/>
                  </a:lnTo>
                  <a:lnTo>
                    <a:pt x="735012" y="23228"/>
                  </a:lnTo>
                  <a:lnTo>
                    <a:pt x="736854" y="22771"/>
                  </a:lnTo>
                  <a:lnTo>
                    <a:pt x="737844" y="21882"/>
                  </a:lnTo>
                  <a:lnTo>
                    <a:pt x="738835" y="20891"/>
                  </a:lnTo>
                  <a:lnTo>
                    <a:pt x="739317" y="19100"/>
                  </a:lnTo>
                  <a:lnTo>
                    <a:pt x="739330" y="13792"/>
                  </a:lnTo>
                  <a:close/>
                </a:path>
                <a:path w="1297939" h="125094">
                  <a:moveTo>
                    <a:pt x="802894" y="87858"/>
                  </a:moveTo>
                  <a:lnTo>
                    <a:pt x="802779" y="86817"/>
                  </a:lnTo>
                  <a:lnTo>
                    <a:pt x="802665" y="85534"/>
                  </a:lnTo>
                  <a:lnTo>
                    <a:pt x="802474" y="85140"/>
                  </a:lnTo>
                  <a:lnTo>
                    <a:pt x="802373" y="84734"/>
                  </a:lnTo>
                  <a:lnTo>
                    <a:pt x="802170" y="84442"/>
                  </a:lnTo>
                  <a:lnTo>
                    <a:pt x="801878" y="84239"/>
                  </a:lnTo>
                  <a:lnTo>
                    <a:pt x="801674" y="84048"/>
                  </a:lnTo>
                  <a:lnTo>
                    <a:pt x="801433" y="83947"/>
                  </a:lnTo>
                  <a:lnTo>
                    <a:pt x="800633" y="83947"/>
                  </a:lnTo>
                  <a:lnTo>
                    <a:pt x="799896" y="84340"/>
                  </a:lnTo>
                  <a:lnTo>
                    <a:pt x="797966" y="85877"/>
                  </a:lnTo>
                  <a:lnTo>
                    <a:pt x="796734" y="86766"/>
                  </a:lnTo>
                  <a:lnTo>
                    <a:pt x="795172" y="87807"/>
                  </a:lnTo>
                  <a:lnTo>
                    <a:pt x="793788" y="88811"/>
                  </a:lnTo>
                  <a:lnTo>
                    <a:pt x="792099" y="89700"/>
                  </a:lnTo>
                  <a:lnTo>
                    <a:pt x="790117" y="90487"/>
                  </a:lnTo>
                  <a:lnTo>
                    <a:pt x="788238" y="91287"/>
                  </a:lnTo>
                  <a:lnTo>
                    <a:pt x="786003" y="91681"/>
                  </a:lnTo>
                  <a:lnTo>
                    <a:pt x="780643" y="91681"/>
                  </a:lnTo>
                  <a:lnTo>
                    <a:pt x="778167" y="91236"/>
                  </a:lnTo>
                  <a:lnTo>
                    <a:pt x="766305" y="71843"/>
                  </a:lnTo>
                  <a:lnTo>
                    <a:pt x="766305" y="60032"/>
                  </a:lnTo>
                  <a:lnTo>
                    <a:pt x="767740" y="54025"/>
                  </a:lnTo>
                  <a:lnTo>
                    <a:pt x="773493" y="45694"/>
                  </a:lnTo>
                  <a:lnTo>
                    <a:pt x="777671" y="43611"/>
                  </a:lnTo>
                  <a:lnTo>
                    <a:pt x="785698" y="43611"/>
                  </a:lnTo>
                  <a:lnTo>
                    <a:pt x="787933" y="44005"/>
                  </a:lnTo>
                  <a:lnTo>
                    <a:pt x="789825" y="44805"/>
                  </a:lnTo>
                  <a:lnTo>
                    <a:pt x="791806" y="45491"/>
                  </a:lnTo>
                  <a:lnTo>
                    <a:pt x="793496" y="46291"/>
                  </a:lnTo>
                  <a:lnTo>
                    <a:pt x="796264" y="48082"/>
                  </a:lnTo>
                  <a:lnTo>
                    <a:pt x="797407" y="48920"/>
                  </a:lnTo>
                  <a:lnTo>
                    <a:pt x="798309" y="49707"/>
                  </a:lnTo>
                  <a:lnTo>
                    <a:pt x="799198" y="50406"/>
                  </a:lnTo>
                  <a:lnTo>
                    <a:pt x="799934" y="50761"/>
                  </a:lnTo>
                  <a:lnTo>
                    <a:pt x="801128" y="50761"/>
                  </a:lnTo>
                  <a:lnTo>
                    <a:pt x="801624" y="50406"/>
                  </a:lnTo>
                  <a:lnTo>
                    <a:pt x="802030" y="49707"/>
                  </a:lnTo>
                  <a:lnTo>
                    <a:pt x="802525" y="49022"/>
                  </a:lnTo>
                  <a:lnTo>
                    <a:pt x="802703" y="48082"/>
                  </a:lnTo>
                  <a:lnTo>
                    <a:pt x="802741" y="44805"/>
                  </a:lnTo>
                  <a:lnTo>
                    <a:pt x="802614" y="43611"/>
                  </a:lnTo>
                  <a:lnTo>
                    <a:pt x="802525" y="42964"/>
                  </a:lnTo>
                  <a:lnTo>
                    <a:pt x="802322" y="42570"/>
                  </a:lnTo>
                  <a:lnTo>
                    <a:pt x="802220" y="42075"/>
                  </a:lnTo>
                  <a:lnTo>
                    <a:pt x="802068" y="41681"/>
                  </a:lnTo>
                  <a:lnTo>
                    <a:pt x="801674" y="41084"/>
                  </a:lnTo>
                  <a:lnTo>
                    <a:pt x="801281" y="40690"/>
                  </a:lnTo>
                  <a:lnTo>
                    <a:pt x="800684" y="40182"/>
                  </a:lnTo>
                  <a:lnTo>
                    <a:pt x="800188" y="39598"/>
                  </a:lnTo>
                  <a:lnTo>
                    <a:pt x="799350" y="38900"/>
                  </a:lnTo>
                  <a:lnTo>
                    <a:pt x="796963" y="37312"/>
                  </a:lnTo>
                  <a:lnTo>
                    <a:pt x="795578" y="36664"/>
                  </a:lnTo>
                  <a:lnTo>
                    <a:pt x="793991" y="36169"/>
                  </a:lnTo>
                  <a:lnTo>
                    <a:pt x="792403" y="35572"/>
                  </a:lnTo>
                  <a:lnTo>
                    <a:pt x="790663" y="35077"/>
                  </a:lnTo>
                  <a:lnTo>
                    <a:pt x="786993" y="34290"/>
                  </a:lnTo>
                  <a:lnTo>
                    <a:pt x="785152" y="34086"/>
                  </a:lnTo>
                  <a:lnTo>
                    <a:pt x="779208" y="34086"/>
                  </a:lnTo>
                  <a:lnTo>
                    <a:pt x="775436" y="34785"/>
                  </a:lnTo>
                  <a:lnTo>
                    <a:pt x="771956" y="36169"/>
                  </a:lnTo>
                  <a:lnTo>
                    <a:pt x="768489" y="37465"/>
                  </a:lnTo>
                  <a:lnTo>
                    <a:pt x="754545" y="62509"/>
                  </a:lnTo>
                  <a:lnTo>
                    <a:pt x="754545" y="73825"/>
                  </a:lnTo>
                  <a:lnTo>
                    <a:pt x="777468" y="101511"/>
                  </a:lnTo>
                  <a:lnTo>
                    <a:pt x="784021" y="101511"/>
                  </a:lnTo>
                  <a:lnTo>
                    <a:pt x="786053" y="101257"/>
                  </a:lnTo>
                  <a:lnTo>
                    <a:pt x="788035" y="100761"/>
                  </a:lnTo>
                  <a:lnTo>
                    <a:pt x="790117" y="100368"/>
                  </a:lnTo>
                  <a:lnTo>
                    <a:pt x="802170" y="93624"/>
                  </a:lnTo>
                  <a:lnTo>
                    <a:pt x="802373" y="93319"/>
                  </a:lnTo>
                  <a:lnTo>
                    <a:pt x="802525" y="92976"/>
                  </a:lnTo>
                  <a:lnTo>
                    <a:pt x="802716" y="92176"/>
                  </a:lnTo>
                  <a:lnTo>
                    <a:pt x="802767" y="91681"/>
                  </a:lnTo>
                  <a:lnTo>
                    <a:pt x="802894" y="87858"/>
                  </a:lnTo>
                  <a:close/>
                </a:path>
                <a:path w="1297939" h="125094">
                  <a:moveTo>
                    <a:pt x="856437" y="79133"/>
                  </a:moveTo>
                  <a:lnTo>
                    <a:pt x="855992" y="76898"/>
                  </a:lnTo>
                  <a:lnTo>
                    <a:pt x="855167" y="75158"/>
                  </a:lnTo>
                  <a:lnTo>
                    <a:pt x="854214" y="73025"/>
                  </a:lnTo>
                  <a:lnTo>
                    <a:pt x="853020" y="71399"/>
                  </a:lnTo>
                  <a:lnTo>
                    <a:pt x="851535" y="70104"/>
                  </a:lnTo>
                  <a:lnTo>
                    <a:pt x="850138" y="68719"/>
                  </a:lnTo>
                  <a:lnTo>
                    <a:pt x="848499" y="67576"/>
                  </a:lnTo>
                  <a:lnTo>
                    <a:pt x="846620" y="66675"/>
                  </a:lnTo>
                  <a:lnTo>
                    <a:pt x="844727" y="65684"/>
                  </a:lnTo>
                  <a:lnTo>
                    <a:pt x="842797" y="64795"/>
                  </a:lnTo>
                  <a:lnTo>
                    <a:pt x="840816" y="63995"/>
                  </a:lnTo>
                  <a:lnTo>
                    <a:pt x="838923" y="63207"/>
                  </a:lnTo>
                  <a:lnTo>
                    <a:pt x="837044" y="62458"/>
                  </a:lnTo>
                  <a:lnTo>
                    <a:pt x="835164" y="61772"/>
                  </a:lnTo>
                  <a:lnTo>
                    <a:pt x="833272" y="60972"/>
                  </a:lnTo>
                  <a:lnTo>
                    <a:pt x="825334" y="53428"/>
                  </a:lnTo>
                  <a:lnTo>
                    <a:pt x="825423" y="49860"/>
                  </a:lnTo>
                  <a:lnTo>
                    <a:pt x="831583" y="43459"/>
                  </a:lnTo>
                  <a:lnTo>
                    <a:pt x="833069" y="42964"/>
                  </a:lnTo>
                  <a:lnTo>
                    <a:pt x="834758" y="42722"/>
                  </a:lnTo>
                  <a:lnTo>
                    <a:pt x="838835" y="42722"/>
                  </a:lnTo>
                  <a:lnTo>
                    <a:pt x="840714" y="42964"/>
                  </a:lnTo>
                  <a:lnTo>
                    <a:pt x="842302" y="43459"/>
                  </a:lnTo>
                  <a:lnTo>
                    <a:pt x="843991" y="43954"/>
                  </a:lnTo>
                  <a:lnTo>
                    <a:pt x="845426" y="44500"/>
                  </a:lnTo>
                  <a:lnTo>
                    <a:pt x="846620" y="45097"/>
                  </a:lnTo>
                  <a:lnTo>
                    <a:pt x="847902" y="45694"/>
                  </a:lnTo>
                  <a:lnTo>
                    <a:pt x="848944" y="46240"/>
                  </a:lnTo>
                  <a:lnTo>
                    <a:pt x="850531" y="47231"/>
                  </a:lnTo>
                  <a:lnTo>
                    <a:pt x="851128" y="47485"/>
                  </a:lnTo>
                  <a:lnTo>
                    <a:pt x="851827" y="47485"/>
                  </a:lnTo>
                  <a:lnTo>
                    <a:pt x="852081" y="47434"/>
                  </a:lnTo>
                  <a:lnTo>
                    <a:pt x="852271" y="47332"/>
                  </a:lnTo>
                  <a:lnTo>
                    <a:pt x="852474" y="47129"/>
                  </a:lnTo>
                  <a:lnTo>
                    <a:pt x="852627" y="46837"/>
                  </a:lnTo>
                  <a:lnTo>
                    <a:pt x="852716" y="46443"/>
                  </a:lnTo>
                  <a:lnTo>
                    <a:pt x="852919" y="46037"/>
                  </a:lnTo>
                  <a:lnTo>
                    <a:pt x="853033" y="45694"/>
                  </a:lnTo>
                  <a:lnTo>
                    <a:pt x="853262" y="44500"/>
                  </a:lnTo>
                  <a:lnTo>
                    <a:pt x="853313" y="42722"/>
                  </a:lnTo>
                  <a:lnTo>
                    <a:pt x="853262" y="41732"/>
                  </a:lnTo>
                  <a:lnTo>
                    <a:pt x="852970" y="40335"/>
                  </a:lnTo>
                  <a:lnTo>
                    <a:pt x="852868" y="40043"/>
                  </a:lnTo>
                  <a:lnTo>
                    <a:pt x="852766" y="39293"/>
                  </a:lnTo>
                  <a:lnTo>
                    <a:pt x="852576" y="39001"/>
                  </a:lnTo>
                  <a:lnTo>
                    <a:pt x="852474" y="38696"/>
                  </a:lnTo>
                  <a:lnTo>
                    <a:pt x="852170" y="38404"/>
                  </a:lnTo>
                  <a:lnTo>
                    <a:pt x="851674" y="38100"/>
                  </a:lnTo>
                  <a:lnTo>
                    <a:pt x="851179" y="37706"/>
                  </a:lnTo>
                  <a:lnTo>
                    <a:pt x="850442" y="37261"/>
                  </a:lnTo>
                  <a:lnTo>
                    <a:pt x="849452" y="36766"/>
                  </a:lnTo>
                  <a:lnTo>
                    <a:pt x="848550" y="36271"/>
                  </a:lnTo>
                  <a:lnTo>
                    <a:pt x="847458" y="35826"/>
                  </a:lnTo>
                  <a:lnTo>
                    <a:pt x="844880" y="35026"/>
                  </a:lnTo>
                  <a:lnTo>
                    <a:pt x="843394" y="34734"/>
                  </a:lnTo>
                  <a:lnTo>
                    <a:pt x="841705" y="34531"/>
                  </a:lnTo>
                  <a:lnTo>
                    <a:pt x="840117" y="34239"/>
                  </a:lnTo>
                  <a:lnTo>
                    <a:pt x="838479" y="34086"/>
                  </a:lnTo>
                  <a:lnTo>
                    <a:pt x="833120" y="34086"/>
                  </a:lnTo>
                  <a:lnTo>
                    <a:pt x="829894" y="34582"/>
                  </a:lnTo>
                  <a:lnTo>
                    <a:pt x="824344" y="36563"/>
                  </a:lnTo>
                  <a:lnTo>
                    <a:pt x="822007" y="37909"/>
                  </a:lnTo>
                  <a:lnTo>
                    <a:pt x="820127" y="39598"/>
                  </a:lnTo>
                  <a:lnTo>
                    <a:pt x="818235" y="41186"/>
                  </a:lnTo>
                  <a:lnTo>
                    <a:pt x="816800" y="43116"/>
                  </a:lnTo>
                  <a:lnTo>
                    <a:pt x="814920" y="47586"/>
                  </a:lnTo>
                  <a:lnTo>
                    <a:pt x="814476" y="49860"/>
                  </a:lnTo>
                  <a:lnTo>
                    <a:pt x="814476" y="55016"/>
                  </a:lnTo>
                  <a:lnTo>
                    <a:pt x="837336" y="73482"/>
                  </a:lnTo>
                  <a:lnTo>
                    <a:pt x="838974" y="74269"/>
                  </a:lnTo>
                  <a:lnTo>
                    <a:pt x="840371" y="75158"/>
                  </a:lnTo>
                  <a:lnTo>
                    <a:pt x="841857" y="76060"/>
                  </a:lnTo>
                  <a:lnTo>
                    <a:pt x="843051" y="77101"/>
                  </a:lnTo>
                  <a:lnTo>
                    <a:pt x="844829" y="79476"/>
                  </a:lnTo>
                  <a:lnTo>
                    <a:pt x="845273" y="80924"/>
                  </a:lnTo>
                  <a:lnTo>
                    <a:pt x="845159" y="84886"/>
                  </a:lnTo>
                  <a:lnTo>
                    <a:pt x="841705" y="90043"/>
                  </a:lnTo>
                  <a:lnTo>
                    <a:pt x="840613" y="90843"/>
                  </a:lnTo>
                  <a:lnTo>
                    <a:pt x="839279" y="91440"/>
                  </a:lnTo>
                  <a:lnTo>
                    <a:pt x="836206" y="92227"/>
                  </a:lnTo>
                  <a:lnTo>
                    <a:pt x="834517" y="92430"/>
                  </a:lnTo>
                  <a:lnTo>
                    <a:pt x="830046" y="92430"/>
                  </a:lnTo>
                  <a:lnTo>
                    <a:pt x="816152" y="86918"/>
                  </a:lnTo>
                  <a:lnTo>
                    <a:pt x="815416" y="86626"/>
                  </a:lnTo>
                  <a:lnTo>
                    <a:pt x="814616" y="86626"/>
                  </a:lnTo>
                  <a:lnTo>
                    <a:pt x="814324" y="86728"/>
                  </a:lnTo>
                  <a:lnTo>
                    <a:pt x="814019" y="86918"/>
                  </a:lnTo>
                  <a:lnTo>
                    <a:pt x="813828" y="87020"/>
                  </a:lnTo>
                  <a:lnTo>
                    <a:pt x="813079" y="93764"/>
                  </a:lnTo>
                  <a:lnTo>
                    <a:pt x="813269" y="94615"/>
                  </a:lnTo>
                  <a:lnTo>
                    <a:pt x="826084" y="100914"/>
                  </a:lnTo>
                  <a:lnTo>
                    <a:pt x="828065" y="101307"/>
                  </a:lnTo>
                  <a:lnTo>
                    <a:pt x="830148" y="101511"/>
                  </a:lnTo>
                  <a:lnTo>
                    <a:pt x="835901" y="101511"/>
                  </a:lnTo>
                  <a:lnTo>
                    <a:pt x="839127" y="101053"/>
                  </a:lnTo>
                  <a:lnTo>
                    <a:pt x="842010" y="100164"/>
                  </a:lnTo>
                  <a:lnTo>
                    <a:pt x="844981" y="99275"/>
                  </a:lnTo>
                  <a:lnTo>
                    <a:pt x="847509" y="97980"/>
                  </a:lnTo>
                  <a:lnTo>
                    <a:pt x="849591" y="96291"/>
                  </a:lnTo>
                  <a:lnTo>
                    <a:pt x="851776" y="94615"/>
                  </a:lnTo>
                  <a:lnTo>
                    <a:pt x="853427" y="92621"/>
                  </a:lnTo>
                  <a:lnTo>
                    <a:pt x="853541" y="92430"/>
                  </a:lnTo>
                  <a:lnTo>
                    <a:pt x="855840" y="87718"/>
                  </a:lnTo>
                  <a:lnTo>
                    <a:pt x="856437" y="84886"/>
                  </a:lnTo>
                  <a:lnTo>
                    <a:pt x="856437" y="79133"/>
                  </a:lnTo>
                  <a:close/>
                </a:path>
                <a:path w="1297939" h="125094">
                  <a:moveTo>
                    <a:pt x="887082" y="89547"/>
                  </a:moveTo>
                  <a:lnTo>
                    <a:pt x="886536" y="87464"/>
                  </a:lnTo>
                  <a:lnTo>
                    <a:pt x="885444" y="86474"/>
                  </a:lnTo>
                  <a:lnTo>
                    <a:pt x="884453" y="85382"/>
                  </a:lnTo>
                  <a:lnTo>
                    <a:pt x="882561" y="84836"/>
                  </a:lnTo>
                  <a:lnTo>
                    <a:pt x="877011" y="84836"/>
                  </a:lnTo>
                  <a:lnTo>
                    <a:pt x="875068" y="85382"/>
                  </a:lnTo>
                  <a:lnTo>
                    <a:pt x="872896" y="87566"/>
                  </a:lnTo>
                  <a:lnTo>
                    <a:pt x="872388" y="89547"/>
                  </a:lnTo>
                  <a:lnTo>
                    <a:pt x="872350" y="96050"/>
                  </a:lnTo>
                  <a:lnTo>
                    <a:pt x="872845" y="98183"/>
                  </a:lnTo>
                  <a:lnTo>
                    <a:pt x="873836" y="99275"/>
                  </a:lnTo>
                  <a:lnTo>
                    <a:pt x="874928" y="100266"/>
                  </a:lnTo>
                  <a:lnTo>
                    <a:pt x="876858" y="100761"/>
                  </a:lnTo>
                  <a:lnTo>
                    <a:pt x="882421" y="100761"/>
                  </a:lnTo>
                  <a:lnTo>
                    <a:pt x="884351" y="100266"/>
                  </a:lnTo>
                  <a:lnTo>
                    <a:pt x="885444" y="99275"/>
                  </a:lnTo>
                  <a:lnTo>
                    <a:pt x="886536" y="98183"/>
                  </a:lnTo>
                  <a:lnTo>
                    <a:pt x="887069" y="96050"/>
                  </a:lnTo>
                  <a:lnTo>
                    <a:pt x="887082" y="89547"/>
                  </a:lnTo>
                  <a:close/>
                </a:path>
                <a:path w="1297939" h="125094">
                  <a:moveTo>
                    <a:pt x="943559" y="37515"/>
                  </a:moveTo>
                  <a:lnTo>
                    <a:pt x="943292" y="36766"/>
                  </a:lnTo>
                  <a:lnTo>
                    <a:pt x="943051" y="36271"/>
                  </a:lnTo>
                  <a:lnTo>
                    <a:pt x="942860" y="36068"/>
                  </a:lnTo>
                  <a:lnTo>
                    <a:pt x="942555" y="35877"/>
                  </a:lnTo>
                  <a:lnTo>
                    <a:pt x="942365" y="35572"/>
                  </a:lnTo>
                  <a:lnTo>
                    <a:pt x="941920" y="35331"/>
                  </a:lnTo>
                  <a:lnTo>
                    <a:pt x="941222" y="35128"/>
                  </a:lnTo>
                  <a:lnTo>
                    <a:pt x="940625" y="34925"/>
                  </a:lnTo>
                  <a:lnTo>
                    <a:pt x="939876" y="34734"/>
                  </a:lnTo>
                  <a:lnTo>
                    <a:pt x="938199" y="34340"/>
                  </a:lnTo>
                  <a:lnTo>
                    <a:pt x="937399" y="34239"/>
                  </a:lnTo>
                  <a:lnTo>
                    <a:pt x="936612" y="34239"/>
                  </a:lnTo>
                  <a:lnTo>
                    <a:pt x="935913" y="34137"/>
                  </a:lnTo>
                  <a:lnTo>
                    <a:pt x="935266" y="34086"/>
                  </a:lnTo>
                  <a:lnTo>
                    <a:pt x="933386" y="34086"/>
                  </a:lnTo>
                  <a:lnTo>
                    <a:pt x="932091" y="34290"/>
                  </a:lnTo>
                  <a:lnTo>
                    <a:pt x="930808" y="34683"/>
                  </a:lnTo>
                  <a:lnTo>
                    <a:pt x="929513" y="34975"/>
                  </a:lnTo>
                  <a:lnTo>
                    <a:pt x="917854" y="45999"/>
                  </a:lnTo>
                  <a:lnTo>
                    <a:pt x="917816" y="36664"/>
                  </a:lnTo>
                  <a:lnTo>
                    <a:pt x="917702" y="36474"/>
                  </a:lnTo>
                  <a:lnTo>
                    <a:pt x="917562" y="36322"/>
                  </a:lnTo>
                  <a:lnTo>
                    <a:pt x="917460" y="36017"/>
                  </a:lnTo>
                  <a:lnTo>
                    <a:pt x="917206" y="35775"/>
                  </a:lnTo>
                  <a:lnTo>
                    <a:pt x="916813" y="35572"/>
                  </a:lnTo>
                  <a:lnTo>
                    <a:pt x="916520" y="35382"/>
                  </a:lnTo>
                  <a:lnTo>
                    <a:pt x="916025" y="35229"/>
                  </a:lnTo>
                  <a:lnTo>
                    <a:pt x="914730" y="35026"/>
                  </a:lnTo>
                  <a:lnTo>
                    <a:pt x="913892" y="34975"/>
                  </a:lnTo>
                  <a:lnTo>
                    <a:pt x="911809" y="34975"/>
                  </a:lnTo>
                  <a:lnTo>
                    <a:pt x="907808" y="36474"/>
                  </a:lnTo>
                  <a:lnTo>
                    <a:pt x="907884" y="99428"/>
                  </a:lnTo>
                  <a:lnTo>
                    <a:pt x="912304" y="100609"/>
                  </a:lnTo>
                  <a:lnTo>
                    <a:pt x="914476" y="100609"/>
                  </a:lnTo>
                  <a:lnTo>
                    <a:pt x="919048" y="58051"/>
                  </a:lnTo>
                  <a:lnTo>
                    <a:pt x="920635" y="55562"/>
                  </a:lnTo>
                  <a:lnTo>
                    <a:pt x="922070" y="53479"/>
                  </a:lnTo>
                  <a:lnTo>
                    <a:pt x="923366" y="51803"/>
                  </a:lnTo>
                  <a:lnTo>
                    <a:pt x="924648" y="50012"/>
                  </a:lnTo>
                  <a:lnTo>
                    <a:pt x="925893" y="48628"/>
                  </a:lnTo>
                  <a:lnTo>
                    <a:pt x="928370" y="46532"/>
                  </a:lnTo>
                  <a:lnTo>
                    <a:pt x="929246" y="45999"/>
                  </a:lnTo>
                  <a:lnTo>
                    <a:pt x="929563" y="45796"/>
                  </a:lnTo>
                  <a:lnTo>
                    <a:pt x="930656" y="45402"/>
                  </a:lnTo>
                  <a:lnTo>
                    <a:pt x="931748" y="44907"/>
                  </a:lnTo>
                  <a:lnTo>
                    <a:pt x="932840" y="44653"/>
                  </a:lnTo>
                  <a:lnTo>
                    <a:pt x="934923" y="44653"/>
                  </a:lnTo>
                  <a:lnTo>
                    <a:pt x="935812" y="44754"/>
                  </a:lnTo>
                  <a:lnTo>
                    <a:pt x="937399" y="45148"/>
                  </a:lnTo>
                  <a:lnTo>
                    <a:pt x="938098" y="45351"/>
                  </a:lnTo>
                  <a:lnTo>
                    <a:pt x="938695" y="45542"/>
                  </a:lnTo>
                  <a:lnTo>
                    <a:pt x="939380" y="45745"/>
                  </a:lnTo>
                  <a:lnTo>
                    <a:pt x="939977" y="45948"/>
                  </a:lnTo>
                  <a:lnTo>
                    <a:pt x="940473" y="46139"/>
                  </a:lnTo>
                  <a:lnTo>
                    <a:pt x="941070" y="46342"/>
                  </a:lnTo>
                  <a:lnTo>
                    <a:pt x="941565" y="46443"/>
                  </a:lnTo>
                  <a:lnTo>
                    <a:pt x="942263" y="46443"/>
                  </a:lnTo>
                  <a:lnTo>
                    <a:pt x="942505" y="46342"/>
                  </a:lnTo>
                  <a:lnTo>
                    <a:pt x="942860" y="45999"/>
                  </a:lnTo>
                  <a:lnTo>
                    <a:pt x="942987" y="45796"/>
                  </a:lnTo>
                  <a:lnTo>
                    <a:pt x="943203" y="45148"/>
                  </a:lnTo>
                  <a:lnTo>
                    <a:pt x="943330" y="44907"/>
                  </a:lnTo>
                  <a:lnTo>
                    <a:pt x="943394" y="44653"/>
                  </a:lnTo>
                  <a:lnTo>
                    <a:pt x="943457" y="44310"/>
                  </a:lnTo>
                  <a:lnTo>
                    <a:pt x="943559" y="37515"/>
                  </a:lnTo>
                  <a:close/>
                </a:path>
                <a:path w="1297939" h="125094">
                  <a:moveTo>
                    <a:pt x="1013409" y="72085"/>
                  </a:moveTo>
                  <a:lnTo>
                    <a:pt x="1013320" y="61366"/>
                  </a:lnTo>
                  <a:lnTo>
                    <a:pt x="1012761" y="57353"/>
                  </a:lnTo>
                  <a:lnTo>
                    <a:pt x="1011466" y="53289"/>
                  </a:lnTo>
                  <a:lnTo>
                    <a:pt x="1010285" y="49212"/>
                  </a:lnTo>
                  <a:lnTo>
                    <a:pt x="1008443" y="45745"/>
                  </a:lnTo>
                  <a:lnTo>
                    <a:pt x="1006475" y="43459"/>
                  </a:lnTo>
                  <a:lnTo>
                    <a:pt x="1003490" y="39992"/>
                  </a:lnTo>
                  <a:lnTo>
                    <a:pt x="1001522" y="38633"/>
                  </a:lnTo>
                  <a:lnTo>
                    <a:pt x="1001522" y="63360"/>
                  </a:lnTo>
                  <a:lnTo>
                    <a:pt x="1001407" y="73482"/>
                  </a:lnTo>
                  <a:lnTo>
                    <a:pt x="1001255" y="74714"/>
                  </a:lnTo>
                  <a:lnTo>
                    <a:pt x="1000721" y="76695"/>
                  </a:lnTo>
                  <a:lnTo>
                    <a:pt x="999769" y="80568"/>
                  </a:lnTo>
                  <a:lnTo>
                    <a:pt x="998626" y="83096"/>
                  </a:lnTo>
                  <a:lnTo>
                    <a:pt x="995540" y="87363"/>
                  </a:lnTo>
                  <a:lnTo>
                    <a:pt x="993559" y="89001"/>
                  </a:lnTo>
                  <a:lnTo>
                    <a:pt x="991082" y="90195"/>
                  </a:lnTo>
                  <a:lnTo>
                    <a:pt x="988695" y="91389"/>
                  </a:lnTo>
                  <a:lnTo>
                    <a:pt x="985875" y="91986"/>
                  </a:lnTo>
                  <a:lnTo>
                    <a:pt x="979030" y="91986"/>
                  </a:lnTo>
                  <a:lnTo>
                    <a:pt x="963942" y="63360"/>
                  </a:lnTo>
                  <a:lnTo>
                    <a:pt x="964247" y="60871"/>
                  </a:lnTo>
                  <a:lnTo>
                    <a:pt x="979627" y="43459"/>
                  </a:lnTo>
                  <a:lnTo>
                    <a:pt x="986472" y="43459"/>
                  </a:lnTo>
                  <a:lnTo>
                    <a:pt x="989444" y="44107"/>
                  </a:lnTo>
                  <a:lnTo>
                    <a:pt x="991831" y="45402"/>
                  </a:lnTo>
                  <a:lnTo>
                    <a:pt x="994308" y="46685"/>
                  </a:lnTo>
                  <a:lnTo>
                    <a:pt x="996238" y="48475"/>
                  </a:lnTo>
                  <a:lnTo>
                    <a:pt x="997635" y="50761"/>
                  </a:lnTo>
                  <a:lnTo>
                    <a:pt x="999020" y="52933"/>
                  </a:lnTo>
                  <a:lnTo>
                    <a:pt x="1000010" y="55524"/>
                  </a:lnTo>
                  <a:lnTo>
                    <a:pt x="1000607" y="58496"/>
                  </a:lnTo>
                  <a:lnTo>
                    <a:pt x="1001306" y="61366"/>
                  </a:lnTo>
                  <a:lnTo>
                    <a:pt x="988402" y="34086"/>
                  </a:lnTo>
                  <a:lnTo>
                    <a:pt x="978179" y="34086"/>
                  </a:lnTo>
                  <a:lnTo>
                    <a:pt x="952093" y="63360"/>
                  </a:lnTo>
                  <a:lnTo>
                    <a:pt x="952169" y="74117"/>
                  </a:lnTo>
                  <a:lnTo>
                    <a:pt x="977087" y="101511"/>
                  </a:lnTo>
                  <a:lnTo>
                    <a:pt x="987310" y="101511"/>
                  </a:lnTo>
                  <a:lnTo>
                    <a:pt x="1005395" y="91986"/>
                  </a:lnTo>
                  <a:lnTo>
                    <a:pt x="1008202" y="88760"/>
                  </a:lnTo>
                  <a:lnTo>
                    <a:pt x="1010183" y="85140"/>
                  </a:lnTo>
                  <a:lnTo>
                    <a:pt x="1012761" y="76695"/>
                  </a:lnTo>
                  <a:lnTo>
                    <a:pt x="1013409" y="72085"/>
                  </a:lnTo>
                  <a:close/>
                </a:path>
                <a:path w="1297939" h="125094">
                  <a:moveTo>
                    <a:pt x="1068565" y="79133"/>
                  </a:moveTo>
                  <a:lnTo>
                    <a:pt x="1068120" y="76898"/>
                  </a:lnTo>
                  <a:lnTo>
                    <a:pt x="1067295" y="75158"/>
                  </a:lnTo>
                  <a:lnTo>
                    <a:pt x="1066330" y="73025"/>
                  </a:lnTo>
                  <a:lnTo>
                    <a:pt x="1065149" y="71399"/>
                  </a:lnTo>
                  <a:lnTo>
                    <a:pt x="1063663" y="70104"/>
                  </a:lnTo>
                  <a:lnTo>
                    <a:pt x="1062266" y="68719"/>
                  </a:lnTo>
                  <a:lnTo>
                    <a:pt x="1060627" y="67576"/>
                  </a:lnTo>
                  <a:lnTo>
                    <a:pt x="1058748" y="66675"/>
                  </a:lnTo>
                  <a:lnTo>
                    <a:pt x="1056855" y="65684"/>
                  </a:lnTo>
                  <a:lnTo>
                    <a:pt x="1054925" y="64795"/>
                  </a:lnTo>
                  <a:lnTo>
                    <a:pt x="1052944" y="63995"/>
                  </a:lnTo>
                  <a:lnTo>
                    <a:pt x="1051052" y="63207"/>
                  </a:lnTo>
                  <a:lnTo>
                    <a:pt x="1049172" y="62458"/>
                  </a:lnTo>
                  <a:lnTo>
                    <a:pt x="1047280" y="61772"/>
                  </a:lnTo>
                  <a:lnTo>
                    <a:pt x="1045400" y="60972"/>
                  </a:lnTo>
                  <a:lnTo>
                    <a:pt x="1037463" y="53428"/>
                  </a:lnTo>
                  <a:lnTo>
                    <a:pt x="1037551" y="49860"/>
                  </a:lnTo>
                  <a:lnTo>
                    <a:pt x="1043711" y="43459"/>
                  </a:lnTo>
                  <a:lnTo>
                    <a:pt x="1045197" y="42964"/>
                  </a:lnTo>
                  <a:lnTo>
                    <a:pt x="1046886" y="42722"/>
                  </a:lnTo>
                  <a:lnTo>
                    <a:pt x="1050963" y="42722"/>
                  </a:lnTo>
                  <a:lnTo>
                    <a:pt x="1052842" y="42964"/>
                  </a:lnTo>
                  <a:lnTo>
                    <a:pt x="1054430" y="43459"/>
                  </a:lnTo>
                  <a:lnTo>
                    <a:pt x="1056119" y="43954"/>
                  </a:lnTo>
                  <a:lnTo>
                    <a:pt x="1057554" y="44500"/>
                  </a:lnTo>
                  <a:lnTo>
                    <a:pt x="1058748" y="45097"/>
                  </a:lnTo>
                  <a:lnTo>
                    <a:pt x="1060030" y="45694"/>
                  </a:lnTo>
                  <a:lnTo>
                    <a:pt x="1061072" y="46240"/>
                  </a:lnTo>
                  <a:lnTo>
                    <a:pt x="1062659" y="47231"/>
                  </a:lnTo>
                  <a:lnTo>
                    <a:pt x="1063256" y="47485"/>
                  </a:lnTo>
                  <a:lnTo>
                    <a:pt x="1063955" y="47485"/>
                  </a:lnTo>
                  <a:lnTo>
                    <a:pt x="1064209" y="47434"/>
                  </a:lnTo>
                  <a:lnTo>
                    <a:pt x="1064399" y="47332"/>
                  </a:lnTo>
                  <a:lnTo>
                    <a:pt x="1064602" y="47129"/>
                  </a:lnTo>
                  <a:lnTo>
                    <a:pt x="1064755" y="46837"/>
                  </a:lnTo>
                  <a:lnTo>
                    <a:pt x="1064844" y="46443"/>
                  </a:lnTo>
                  <a:lnTo>
                    <a:pt x="1065047" y="46037"/>
                  </a:lnTo>
                  <a:lnTo>
                    <a:pt x="1065161" y="45694"/>
                  </a:lnTo>
                  <a:lnTo>
                    <a:pt x="1065390" y="44500"/>
                  </a:lnTo>
                  <a:lnTo>
                    <a:pt x="1065441" y="42722"/>
                  </a:lnTo>
                  <a:lnTo>
                    <a:pt x="1065390" y="41732"/>
                  </a:lnTo>
                  <a:lnTo>
                    <a:pt x="1065098" y="40335"/>
                  </a:lnTo>
                  <a:lnTo>
                    <a:pt x="1064996" y="40043"/>
                  </a:lnTo>
                  <a:lnTo>
                    <a:pt x="1064895" y="39293"/>
                  </a:lnTo>
                  <a:lnTo>
                    <a:pt x="1064704" y="39001"/>
                  </a:lnTo>
                  <a:lnTo>
                    <a:pt x="1064602" y="38696"/>
                  </a:lnTo>
                  <a:lnTo>
                    <a:pt x="1064298" y="38404"/>
                  </a:lnTo>
                  <a:lnTo>
                    <a:pt x="1063802" y="38100"/>
                  </a:lnTo>
                  <a:lnTo>
                    <a:pt x="1063307" y="37706"/>
                  </a:lnTo>
                  <a:lnTo>
                    <a:pt x="1062570" y="37261"/>
                  </a:lnTo>
                  <a:lnTo>
                    <a:pt x="1061567" y="36766"/>
                  </a:lnTo>
                  <a:lnTo>
                    <a:pt x="1060678" y="36271"/>
                  </a:lnTo>
                  <a:lnTo>
                    <a:pt x="1059586" y="35826"/>
                  </a:lnTo>
                  <a:lnTo>
                    <a:pt x="1057008" y="35026"/>
                  </a:lnTo>
                  <a:lnTo>
                    <a:pt x="1055522" y="34734"/>
                  </a:lnTo>
                  <a:lnTo>
                    <a:pt x="1053833" y="34531"/>
                  </a:lnTo>
                  <a:lnTo>
                    <a:pt x="1052245" y="34239"/>
                  </a:lnTo>
                  <a:lnTo>
                    <a:pt x="1050607" y="34086"/>
                  </a:lnTo>
                  <a:lnTo>
                    <a:pt x="1045248" y="34086"/>
                  </a:lnTo>
                  <a:lnTo>
                    <a:pt x="1042022" y="34582"/>
                  </a:lnTo>
                  <a:lnTo>
                    <a:pt x="1036472" y="36563"/>
                  </a:lnTo>
                  <a:lnTo>
                    <a:pt x="1034135" y="37909"/>
                  </a:lnTo>
                  <a:lnTo>
                    <a:pt x="1032256" y="39598"/>
                  </a:lnTo>
                  <a:lnTo>
                    <a:pt x="1030363" y="41186"/>
                  </a:lnTo>
                  <a:lnTo>
                    <a:pt x="1028928" y="43116"/>
                  </a:lnTo>
                  <a:lnTo>
                    <a:pt x="1027049" y="47586"/>
                  </a:lnTo>
                  <a:lnTo>
                    <a:pt x="1026604" y="49860"/>
                  </a:lnTo>
                  <a:lnTo>
                    <a:pt x="1026604" y="55016"/>
                  </a:lnTo>
                  <a:lnTo>
                    <a:pt x="1049464" y="73482"/>
                  </a:lnTo>
                  <a:lnTo>
                    <a:pt x="1051102" y="74269"/>
                  </a:lnTo>
                  <a:lnTo>
                    <a:pt x="1052499" y="75158"/>
                  </a:lnTo>
                  <a:lnTo>
                    <a:pt x="1053985" y="76060"/>
                  </a:lnTo>
                  <a:lnTo>
                    <a:pt x="1055179" y="77101"/>
                  </a:lnTo>
                  <a:lnTo>
                    <a:pt x="1056957" y="79476"/>
                  </a:lnTo>
                  <a:lnTo>
                    <a:pt x="1057402" y="80924"/>
                  </a:lnTo>
                  <a:lnTo>
                    <a:pt x="1057287" y="84886"/>
                  </a:lnTo>
                  <a:lnTo>
                    <a:pt x="1053833" y="90043"/>
                  </a:lnTo>
                  <a:lnTo>
                    <a:pt x="1052741" y="90843"/>
                  </a:lnTo>
                  <a:lnTo>
                    <a:pt x="1051407" y="91440"/>
                  </a:lnTo>
                  <a:lnTo>
                    <a:pt x="1048334" y="92227"/>
                  </a:lnTo>
                  <a:lnTo>
                    <a:pt x="1046645" y="92430"/>
                  </a:lnTo>
                  <a:lnTo>
                    <a:pt x="1042174" y="92430"/>
                  </a:lnTo>
                  <a:lnTo>
                    <a:pt x="1028280" y="86918"/>
                  </a:lnTo>
                  <a:lnTo>
                    <a:pt x="1027544" y="86626"/>
                  </a:lnTo>
                  <a:lnTo>
                    <a:pt x="1026744" y="86626"/>
                  </a:lnTo>
                  <a:lnTo>
                    <a:pt x="1026452" y="86728"/>
                  </a:lnTo>
                  <a:lnTo>
                    <a:pt x="1026147" y="86918"/>
                  </a:lnTo>
                  <a:lnTo>
                    <a:pt x="1025956" y="87020"/>
                  </a:lnTo>
                  <a:lnTo>
                    <a:pt x="1025207" y="93764"/>
                  </a:lnTo>
                  <a:lnTo>
                    <a:pt x="1025398" y="94615"/>
                  </a:lnTo>
                  <a:lnTo>
                    <a:pt x="1038212" y="100914"/>
                  </a:lnTo>
                  <a:lnTo>
                    <a:pt x="1040193" y="101307"/>
                  </a:lnTo>
                  <a:lnTo>
                    <a:pt x="1042276" y="101511"/>
                  </a:lnTo>
                  <a:lnTo>
                    <a:pt x="1048029" y="101511"/>
                  </a:lnTo>
                  <a:lnTo>
                    <a:pt x="1051255" y="101053"/>
                  </a:lnTo>
                  <a:lnTo>
                    <a:pt x="1054138" y="100164"/>
                  </a:lnTo>
                  <a:lnTo>
                    <a:pt x="1057109" y="99275"/>
                  </a:lnTo>
                  <a:lnTo>
                    <a:pt x="1059637" y="97980"/>
                  </a:lnTo>
                  <a:lnTo>
                    <a:pt x="1061720" y="96291"/>
                  </a:lnTo>
                  <a:lnTo>
                    <a:pt x="1063904" y="94615"/>
                  </a:lnTo>
                  <a:lnTo>
                    <a:pt x="1065555" y="92621"/>
                  </a:lnTo>
                  <a:lnTo>
                    <a:pt x="1065669" y="92430"/>
                  </a:lnTo>
                  <a:lnTo>
                    <a:pt x="1067968" y="87718"/>
                  </a:lnTo>
                  <a:lnTo>
                    <a:pt x="1068565" y="84886"/>
                  </a:lnTo>
                  <a:lnTo>
                    <a:pt x="1068565" y="79133"/>
                  </a:lnTo>
                  <a:close/>
                </a:path>
                <a:path w="1297939" h="125094">
                  <a:moveTo>
                    <a:pt x="1099210" y="89547"/>
                  </a:moveTo>
                  <a:lnTo>
                    <a:pt x="1098664" y="87464"/>
                  </a:lnTo>
                  <a:lnTo>
                    <a:pt x="1097572" y="86474"/>
                  </a:lnTo>
                  <a:lnTo>
                    <a:pt x="1096581" y="85382"/>
                  </a:lnTo>
                  <a:lnTo>
                    <a:pt x="1094689" y="84836"/>
                  </a:lnTo>
                  <a:lnTo>
                    <a:pt x="1089139" y="84836"/>
                  </a:lnTo>
                  <a:lnTo>
                    <a:pt x="1087196" y="85382"/>
                  </a:lnTo>
                  <a:lnTo>
                    <a:pt x="1085024" y="87566"/>
                  </a:lnTo>
                  <a:lnTo>
                    <a:pt x="1084516" y="89547"/>
                  </a:lnTo>
                  <a:lnTo>
                    <a:pt x="1084478" y="96050"/>
                  </a:lnTo>
                  <a:lnTo>
                    <a:pt x="1084973" y="98183"/>
                  </a:lnTo>
                  <a:lnTo>
                    <a:pt x="1085964" y="99275"/>
                  </a:lnTo>
                  <a:lnTo>
                    <a:pt x="1087056" y="100266"/>
                  </a:lnTo>
                  <a:lnTo>
                    <a:pt x="1088986" y="100761"/>
                  </a:lnTo>
                  <a:lnTo>
                    <a:pt x="1094549" y="100761"/>
                  </a:lnTo>
                  <a:lnTo>
                    <a:pt x="1096479" y="100266"/>
                  </a:lnTo>
                  <a:lnTo>
                    <a:pt x="1097572" y="99275"/>
                  </a:lnTo>
                  <a:lnTo>
                    <a:pt x="1098664" y="98183"/>
                  </a:lnTo>
                  <a:lnTo>
                    <a:pt x="1099197" y="96050"/>
                  </a:lnTo>
                  <a:lnTo>
                    <a:pt x="1099210" y="89547"/>
                  </a:lnTo>
                  <a:close/>
                </a:path>
                <a:path w="1297939" h="125094">
                  <a:moveTo>
                    <a:pt x="1176858" y="72085"/>
                  </a:moveTo>
                  <a:lnTo>
                    <a:pt x="1176782" y="61366"/>
                  </a:lnTo>
                  <a:lnTo>
                    <a:pt x="1176223" y="57353"/>
                  </a:lnTo>
                  <a:lnTo>
                    <a:pt x="1174927" y="53289"/>
                  </a:lnTo>
                  <a:lnTo>
                    <a:pt x="1173734" y="49212"/>
                  </a:lnTo>
                  <a:lnTo>
                    <a:pt x="1171905" y="45745"/>
                  </a:lnTo>
                  <a:lnTo>
                    <a:pt x="1169936" y="43459"/>
                  </a:lnTo>
                  <a:lnTo>
                    <a:pt x="1166939" y="39992"/>
                  </a:lnTo>
                  <a:lnTo>
                    <a:pt x="1164983" y="38633"/>
                  </a:lnTo>
                  <a:lnTo>
                    <a:pt x="1164983" y="63360"/>
                  </a:lnTo>
                  <a:lnTo>
                    <a:pt x="1164856" y="73482"/>
                  </a:lnTo>
                  <a:lnTo>
                    <a:pt x="1164704" y="74714"/>
                  </a:lnTo>
                  <a:lnTo>
                    <a:pt x="1164183" y="76695"/>
                  </a:lnTo>
                  <a:lnTo>
                    <a:pt x="1163218" y="80568"/>
                  </a:lnTo>
                  <a:lnTo>
                    <a:pt x="1162075" y="83096"/>
                  </a:lnTo>
                  <a:lnTo>
                    <a:pt x="1159002" y="87363"/>
                  </a:lnTo>
                  <a:lnTo>
                    <a:pt x="1157020" y="89001"/>
                  </a:lnTo>
                  <a:lnTo>
                    <a:pt x="1154544" y="90195"/>
                  </a:lnTo>
                  <a:lnTo>
                    <a:pt x="1152156" y="91389"/>
                  </a:lnTo>
                  <a:lnTo>
                    <a:pt x="1149337" y="91986"/>
                  </a:lnTo>
                  <a:lnTo>
                    <a:pt x="1142479" y="91986"/>
                  </a:lnTo>
                  <a:lnTo>
                    <a:pt x="1127391" y="63360"/>
                  </a:lnTo>
                  <a:lnTo>
                    <a:pt x="1127696" y="60871"/>
                  </a:lnTo>
                  <a:lnTo>
                    <a:pt x="1143076" y="43459"/>
                  </a:lnTo>
                  <a:lnTo>
                    <a:pt x="1149921" y="43459"/>
                  </a:lnTo>
                  <a:lnTo>
                    <a:pt x="1152906" y="44107"/>
                  </a:lnTo>
                  <a:lnTo>
                    <a:pt x="1155280" y="45402"/>
                  </a:lnTo>
                  <a:lnTo>
                    <a:pt x="1157770" y="46685"/>
                  </a:lnTo>
                  <a:lnTo>
                    <a:pt x="1159700" y="48475"/>
                  </a:lnTo>
                  <a:lnTo>
                    <a:pt x="1161084" y="50761"/>
                  </a:lnTo>
                  <a:lnTo>
                    <a:pt x="1162481" y="52933"/>
                  </a:lnTo>
                  <a:lnTo>
                    <a:pt x="1163472" y="55524"/>
                  </a:lnTo>
                  <a:lnTo>
                    <a:pt x="1164069" y="58496"/>
                  </a:lnTo>
                  <a:lnTo>
                    <a:pt x="1164755" y="61366"/>
                  </a:lnTo>
                  <a:lnTo>
                    <a:pt x="1151864" y="34086"/>
                  </a:lnTo>
                  <a:lnTo>
                    <a:pt x="1141641" y="34086"/>
                  </a:lnTo>
                  <a:lnTo>
                    <a:pt x="1115542" y="63360"/>
                  </a:lnTo>
                  <a:lnTo>
                    <a:pt x="1115631" y="74117"/>
                  </a:lnTo>
                  <a:lnTo>
                    <a:pt x="1140548" y="101511"/>
                  </a:lnTo>
                  <a:lnTo>
                    <a:pt x="1150772" y="101511"/>
                  </a:lnTo>
                  <a:lnTo>
                    <a:pt x="1176223" y="76695"/>
                  </a:lnTo>
                  <a:lnTo>
                    <a:pt x="1176858" y="72085"/>
                  </a:lnTo>
                  <a:close/>
                </a:path>
                <a:path w="1297939" h="125094">
                  <a:moveTo>
                    <a:pt x="1229296" y="37515"/>
                  </a:moveTo>
                  <a:lnTo>
                    <a:pt x="1229029" y="36766"/>
                  </a:lnTo>
                  <a:lnTo>
                    <a:pt x="1228801" y="36271"/>
                  </a:lnTo>
                  <a:lnTo>
                    <a:pt x="1228598" y="36068"/>
                  </a:lnTo>
                  <a:lnTo>
                    <a:pt x="1228305" y="35877"/>
                  </a:lnTo>
                  <a:lnTo>
                    <a:pt x="1228102" y="35572"/>
                  </a:lnTo>
                  <a:lnTo>
                    <a:pt x="1227658" y="35331"/>
                  </a:lnTo>
                  <a:lnTo>
                    <a:pt x="1226972" y="35128"/>
                  </a:lnTo>
                  <a:lnTo>
                    <a:pt x="1226375" y="34925"/>
                  </a:lnTo>
                  <a:lnTo>
                    <a:pt x="1225626" y="34734"/>
                  </a:lnTo>
                  <a:lnTo>
                    <a:pt x="1223937" y="34340"/>
                  </a:lnTo>
                  <a:lnTo>
                    <a:pt x="1223149" y="34239"/>
                  </a:lnTo>
                  <a:lnTo>
                    <a:pt x="1222349" y="34239"/>
                  </a:lnTo>
                  <a:lnTo>
                    <a:pt x="1221663" y="34137"/>
                  </a:lnTo>
                  <a:lnTo>
                    <a:pt x="1221016" y="34086"/>
                  </a:lnTo>
                  <a:lnTo>
                    <a:pt x="1219123" y="34086"/>
                  </a:lnTo>
                  <a:lnTo>
                    <a:pt x="1217841" y="34290"/>
                  </a:lnTo>
                  <a:lnTo>
                    <a:pt x="1216545" y="34683"/>
                  </a:lnTo>
                  <a:lnTo>
                    <a:pt x="1215263" y="34975"/>
                  </a:lnTo>
                  <a:lnTo>
                    <a:pt x="1203604" y="45999"/>
                  </a:lnTo>
                  <a:lnTo>
                    <a:pt x="1203566" y="36664"/>
                  </a:lnTo>
                  <a:lnTo>
                    <a:pt x="1203452" y="36474"/>
                  </a:lnTo>
                  <a:lnTo>
                    <a:pt x="1203299" y="36322"/>
                  </a:lnTo>
                  <a:lnTo>
                    <a:pt x="1203198" y="36017"/>
                  </a:lnTo>
                  <a:lnTo>
                    <a:pt x="1202956" y="35775"/>
                  </a:lnTo>
                  <a:lnTo>
                    <a:pt x="1202563" y="35572"/>
                  </a:lnTo>
                  <a:lnTo>
                    <a:pt x="1202258" y="35382"/>
                  </a:lnTo>
                  <a:lnTo>
                    <a:pt x="1201762" y="35229"/>
                  </a:lnTo>
                  <a:lnTo>
                    <a:pt x="1200480" y="35026"/>
                  </a:lnTo>
                  <a:lnTo>
                    <a:pt x="1199629" y="34975"/>
                  </a:lnTo>
                  <a:lnTo>
                    <a:pt x="1197546" y="34975"/>
                  </a:lnTo>
                  <a:lnTo>
                    <a:pt x="1193558" y="36474"/>
                  </a:lnTo>
                  <a:lnTo>
                    <a:pt x="1193634" y="99428"/>
                  </a:lnTo>
                  <a:lnTo>
                    <a:pt x="1198041" y="100609"/>
                  </a:lnTo>
                  <a:lnTo>
                    <a:pt x="1200226" y="100609"/>
                  </a:lnTo>
                  <a:lnTo>
                    <a:pt x="1204785" y="58051"/>
                  </a:lnTo>
                  <a:lnTo>
                    <a:pt x="1206385" y="55562"/>
                  </a:lnTo>
                  <a:lnTo>
                    <a:pt x="1207820" y="53479"/>
                  </a:lnTo>
                  <a:lnTo>
                    <a:pt x="1209103" y="51803"/>
                  </a:lnTo>
                  <a:lnTo>
                    <a:pt x="1210398" y="50012"/>
                  </a:lnTo>
                  <a:lnTo>
                    <a:pt x="1211643" y="48628"/>
                  </a:lnTo>
                  <a:lnTo>
                    <a:pt x="1214120" y="46532"/>
                  </a:lnTo>
                  <a:lnTo>
                    <a:pt x="1214996" y="45999"/>
                  </a:lnTo>
                  <a:lnTo>
                    <a:pt x="1215313" y="45796"/>
                  </a:lnTo>
                  <a:lnTo>
                    <a:pt x="1216406" y="45402"/>
                  </a:lnTo>
                  <a:lnTo>
                    <a:pt x="1217485" y="44907"/>
                  </a:lnTo>
                  <a:lnTo>
                    <a:pt x="1218577" y="44653"/>
                  </a:lnTo>
                  <a:lnTo>
                    <a:pt x="1220660" y="44653"/>
                  </a:lnTo>
                  <a:lnTo>
                    <a:pt x="1221562" y="44754"/>
                  </a:lnTo>
                  <a:lnTo>
                    <a:pt x="1223149" y="45148"/>
                  </a:lnTo>
                  <a:lnTo>
                    <a:pt x="1223835" y="45351"/>
                  </a:lnTo>
                  <a:lnTo>
                    <a:pt x="1224432" y="45542"/>
                  </a:lnTo>
                  <a:lnTo>
                    <a:pt x="1225130" y="45745"/>
                  </a:lnTo>
                  <a:lnTo>
                    <a:pt x="1225727" y="45948"/>
                  </a:lnTo>
                  <a:lnTo>
                    <a:pt x="1226223" y="46139"/>
                  </a:lnTo>
                  <a:lnTo>
                    <a:pt x="1226820" y="46342"/>
                  </a:lnTo>
                  <a:lnTo>
                    <a:pt x="1227315" y="46443"/>
                  </a:lnTo>
                  <a:lnTo>
                    <a:pt x="1228013" y="46443"/>
                  </a:lnTo>
                  <a:lnTo>
                    <a:pt x="1228255" y="46342"/>
                  </a:lnTo>
                  <a:lnTo>
                    <a:pt x="1228598" y="45999"/>
                  </a:lnTo>
                  <a:lnTo>
                    <a:pt x="1228725" y="45796"/>
                  </a:lnTo>
                  <a:lnTo>
                    <a:pt x="1228953" y="45148"/>
                  </a:lnTo>
                  <a:lnTo>
                    <a:pt x="1229080" y="44907"/>
                  </a:lnTo>
                  <a:lnTo>
                    <a:pt x="1229131" y="44653"/>
                  </a:lnTo>
                  <a:lnTo>
                    <a:pt x="1229194" y="44310"/>
                  </a:lnTo>
                  <a:lnTo>
                    <a:pt x="1229296" y="37515"/>
                  </a:lnTo>
                  <a:close/>
                </a:path>
                <a:path w="1297939" h="125094">
                  <a:moveTo>
                    <a:pt x="1297444" y="109245"/>
                  </a:moveTo>
                  <a:lnTo>
                    <a:pt x="1292225" y="109245"/>
                  </a:lnTo>
                  <a:lnTo>
                    <a:pt x="1292733" y="107010"/>
                  </a:lnTo>
                  <a:lnTo>
                    <a:pt x="1292644" y="100914"/>
                  </a:lnTo>
                  <a:lnTo>
                    <a:pt x="1292212" y="99021"/>
                  </a:lnTo>
                  <a:lnTo>
                    <a:pt x="1291196" y="97193"/>
                  </a:lnTo>
                  <a:lnTo>
                    <a:pt x="1290472" y="95707"/>
                  </a:lnTo>
                  <a:lnTo>
                    <a:pt x="1281442" y="89077"/>
                  </a:lnTo>
                  <a:lnTo>
                    <a:pt x="1281442" y="102057"/>
                  </a:lnTo>
                  <a:lnTo>
                    <a:pt x="1281391" y="106464"/>
                  </a:lnTo>
                  <a:lnTo>
                    <a:pt x="1281137" y="107708"/>
                  </a:lnTo>
                  <a:lnTo>
                    <a:pt x="1280477" y="109245"/>
                  </a:lnTo>
                  <a:lnTo>
                    <a:pt x="1246365" y="109245"/>
                  </a:lnTo>
                  <a:lnTo>
                    <a:pt x="1253604" y="95707"/>
                  </a:lnTo>
                  <a:lnTo>
                    <a:pt x="1269530" y="96291"/>
                  </a:lnTo>
                  <a:lnTo>
                    <a:pt x="1273200" y="96393"/>
                  </a:lnTo>
                  <a:lnTo>
                    <a:pt x="1276083" y="97193"/>
                  </a:lnTo>
                  <a:lnTo>
                    <a:pt x="1278166" y="98679"/>
                  </a:lnTo>
                  <a:lnTo>
                    <a:pt x="1280350" y="100063"/>
                  </a:lnTo>
                  <a:lnTo>
                    <a:pt x="1281442" y="102057"/>
                  </a:lnTo>
                  <a:lnTo>
                    <a:pt x="1281442" y="89077"/>
                  </a:lnTo>
                  <a:lnTo>
                    <a:pt x="1280096" y="88709"/>
                  </a:lnTo>
                  <a:lnTo>
                    <a:pt x="1277620" y="87909"/>
                  </a:lnTo>
                  <a:lnTo>
                    <a:pt x="1274838" y="87464"/>
                  </a:lnTo>
                  <a:lnTo>
                    <a:pt x="1253363" y="86677"/>
                  </a:lnTo>
                  <a:lnTo>
                    <a:pt x="1251381" y="86131"/>
                  </a:lnTo>
                  <a:lnTo>
                    <a:pt x="1249959" y="85178"/>
                  </a:lnTo>
                  <a:lnTo>
                    <a:pt x="1248397" y="84048"/>
                  </a:lnTo>
                  <a:lnTo>
                    <a:pt x="1247660" y="82702"/>
                  </a:lnTo>
                  <a:lnTo>
                    <a:pt x="1247660" y="79730"/>
                  </a:lnTo>
                  <a:lnTo>
                    <a:pt x="1247902" y="78536"/>
                  </a:lnTo>
                  <a:lnTo>
                    <a:pt x="1248994" y="76454"/>
                  </a:lnTo>
                  <a:lnTo>
                    <a:pt x="1249692" y="75514"/>
                  </a:lnTo>
                  <a:lnTo>
                    <a:pt x="1250480" y="74714"/>
                  </a:lnTo>
                  <a:lnTo>
                    <a:pt x="1251673" y="75704"/>
                  </a:lnTo>
                  <a:lnTo>
                    <a:pt x="1253413" y="76555"/>
                  </a:lnTo>
                  <a:lnTo>
                    <a:pt x="1255687" y="77241"/>
                  </a:lnTo>
                  <a:lnTo>
                    <a:pt x="1257973" y="77838"/>
                  </a:lnTo>
                  <a:lnTo>
                    <a:pt x="1260360" y="78143"/>
                  </a:lnTo>
                  <a:lnTo>
                    <a:pt x="1266405" y="78143"/>
                  </a:lnTo>
                  <a:lnTo>
                    <a:pt x="1269631" y="77647"/>
                  </a:lnTo>
                  <a:lnTo>
                    <a:pt x="1275384" y="75653"/>
                  </a:lnTo>
                  <a:lnTo>
                    <a:pt x="1277010" y="74714"/>
                  </a:lnTo>
                  <a:lnTo>
                    <a:pt x="1277874" y="74218"/>
                  </a:lnTo>
                  <a:lnTo>
                    <a:pt x="1279956" y="72339"/>
                  </a:lnTo>
                  <a:lnTo>
                    <a:pt x="1282141" y="70446"/>
                  </a:lnTo>
                  <a:lnTo>
                    <a:pt x="1282814" y="69507"/>
                  </a:lnTo>
                  <a:lnTo>
                    <a:pt x="1283766" y="68173"/>
                  </a:lnTo>
                  <a:lnTo>
                    <a:pt x="1284503" y="66382"/>
                  </a:lnTo>
                  <a:lnTo>
                    <a:pt x="1286052" y="62712"/>
                  </a:lnTo>
                  <a:lnTo>
                    <a:pt x="1286637" y="59639"/>
                  </a:lnTo>
                  <a:lnTo>
                    <a:pt x="1286649" y="53886"/>
                  </a:lnTo>
                  <a:lnTo>
                    <a:pt x="1286306" y="51841"/>
                  </a:lnTo>
                  <a:lnTo>
                    <a:pt x="1285646" y="49961"/>
                  </a:lnTo>
                  <a:lnTo>
                    <a:pt x="1285011" y="47879"/>
                  </a:lnTo>
                  <a:lnTo>
                    <a:pt x="1283919" y="46037"/>
                  </a:lnTo>
                  <a:lnTo>
                    <a:pt x="1282331" y="44361"/>
                  </a:lnTo>
                  <a:lnTo>
                    <a:pt x="1291805" y="44361"/>
                  </a:lnTo>
                  <a:lnTo>
                    <a:pt x="1292352" y="44005"/>
                  </a:lnTo>
                  <a:lnTo>
                    <a:pt x="1293088" y="42722"/>
                  </a:lnTo>
                  <a:lnTo>
                    <a:pt x="1293241" y="42075"/>
                  </a:lnTo>
                  <a:lnTo>
                    <a:pt x="1293317" y="38201"/>
                  </a:lnTo>
                  <a:lnTo>
                    <a:pt x="1293152" y="37261"/>
                  </a:lnTo>
                  <a:lnTo>
                    <a:pt x="1292745" y="36474"/>
                  </a:lnTo>
                  <a:lnTo>
                    <a:pt x="1292453" y="35674"/>
                  </a:lnTo>
                  <a:lnTo>
                    <a:pt x="1291907" y="35280"/>
                  </a:lnTo>
                  <a:lnTo>
                    <a:pt x="1275791" y="35280"/>
                  </a:lnTo>
                  <a:lnTo>
                    <a:pt x="1275791" y="57899"/>
                  </a:lnTo>
                  <a:lnTo>
                    <a:pt x="1275537" y="59639"/>
                  </a:lnTo>
                  <a:lnTo>
                    <a:pt x="1268488" y="68465"/>
                  </a:lnTo>
                  <a:lnTo>
                    <a:pt x="1266901" y="69164"/>
                  </a:lnTo>
                  <a:lnTo>
                    <a:pt x="1265021" y="69507"/>
                  </a:lnTo>
                  <a:lnTo>
                    <a:pt x="1258671" y="69507"/>
                  </a:lnTo>
                  <a:lnTo>
                    <a:pt x="1255445" y="68364"/>
                  </a:lnTo>
                  <a:lnTo>
                    <a:pt x="1253159" y="66090"/>
                  </a:lnTo>
                  <a:lnTo>
                    <a:pt x="1250886" y="63703"/>
                  </a:lnTo>
                  <a:lnTo>
                    <a:pt x="1249743" y="60477"/>
                  </a:lnTo>
                  <a:lnTo>
                    <a:pt x="1249845" y="53886"/>
                  </a:lnTo>
                  <a:lnTo>
                    <a:pt x="1256880" y="43903"/>
                  </a:lnTo>
                  <a:lnTo>
                    <a:pt x="1258468" y="43116"/>
                  </a:lnTo>
                  <a:lnTo>
                    <a:pt x="1260360" y="42722"/>
                  </a:lnTo>
                  <a:lnTo>
                    <a:pt x="1266799" y="42722"/>
                  </a:lnTo>
                  <a:lnTo>
                    <a:pt x="1270076" y="43903"/>
                  </a:lnTo>
                  <a:lnTo>
                    <a:pt x="1274648" y="48666"/>
                  </a:lnTo>
                  <a:lnTo>
                    <a:pt x="1275753" y="51841"/>
                  </a:lnTo>
                  <a:lnTo>
                    <a:pt x="1275791" y="57899"/>
                  </a:lnTo>
                  <a:lnTo>
                    <a:pt x="1275791" y="35280"/>
                  </a:lnTo>
                  <a:lnTo>
                    <a:pt x="1272514" y="35280"/>
                  </a:lnTo>
                  <a:lnTo>
                    <a:pt x="1271117" y="34975"/>
                  </a:lnTo>
                  <a:lnTo>
                    <a:pt x="1269631" y="34734"/>
                  </a:lnTo>
                  <a:lnTo>
                    <a:pt x="1266456" y="34340"/>
                  </a:lnTo>
                  <a:lnTo>
                    <a:pt x="1264716" y="34239"/>
                  </a:lnTo>
                  <a:lnTo>
                    <a:pt x="1259370" y="34239"/>
                  </a:lnTo>
                  <a:lnTo>
                    <a:pt x="1245717" y="40182"/>
                  </a:lnTo>
                  <a:lnTo>
                    <a:pt x="1243634" y="42075"/>
                  </a:lnTo>
                  <a:lnTo>
                    <a:pt x="1242034" y="44361"/>
                  </a:lnTo>
                  <a:lnTo>
                    <a:pt x="1239621" y="49961"/>
                  </a:lnTo>
                  <a:lnTo>
                    <a:pt x="1239050" y="52933"/>
                  </a:lnTo>
                  <a:lnTo>
                    <a:pt x="1239164" y="60477"/>
                  </a:lnTo>
                  <a:lnTo>
                    <a:pt x="1243634" y="69951"/>
                  </a:lnTo>
                  <a:lnTo>
                    <a:pt x="1241945" y="71640"/>
                  </a:lnTo>
                  <a:lnTo>
                    <a:pt x="1237691" y="80416"/>
                  </a:lnTo>
                  <a:lnTo>
                    <a:pt x="1237691" y="85178"/>
                  </a:lnTo>
                  <a:lnTo>
                    <a:pt x="1244231" y="93027"/>
                  </a:lnTo>
                  <a:lnTo>
                    <a:pt x="1242745" y="94208"/>
                  </a:lnTo>
                  <a:lnTo>
                    <a:pt x="1241450" y="95402"/>
                  </a:lnTo>
                  <a:lnTo>
                    <a:pt x="1240637" y="96291"/>
                  </a:lnTo>
                  <a:lnTo>
                    <a:pt x="1239278" y="97688"/>
                  </a:lnTo>
                  <a:lnTo>
                    <a:pt x="1235417" y="106222"/>
                  </a:lnTo>
                  <a:lnTo>
                    <a:pt x="1235456" y="109245"/>
                  </a:lnTo>
                  <a:lnTo>
                    <a:pt x="400215" y="109245"/>
                  </a:lnTo>
                  <a:lnTo>
                    <a:pt x="438772" y="3581"/>
                  </a:lnTo>
                  <a:lnTo>
                    <a:pt x="438962" y="2984"/>
                  </a:lnTo>
                  <a:lnTo>
                    <a:pt x="438950" y="2082"/>
                  </a:lnTo>
                  <a:lnTo>
                    <a:pt x="438861" y="1638"/>
                  </a:lnTo>
                  <a:lnTo>
                    <a:pt x="438746" y="1346"/>
                  </a:lnTo>
                  <a:lnTo>
                    <a:pt x="438569" y="1092"/>
                  </a:lnTo>
                  <a:lnTo>
                    <a:pt x="438175" y="901"/>
                  </a:lnTo>
                  <a:lnTo>
                    <a:pt x="437781" y="596"/>
                  </a:lnTo>
                  <a:lnTo>
                    <a:pt x="437235" y="406"/>
                  </a:lnTo>
                  <a:lnTo>
                    <a:pt x="436537" y="304"/>
                  </a:lnTo>
                  <a:lnTo>
                    <a:pt x="435838" y="101"/>
                  </a:lnTo>
                  <a:lnTo>
                    <a:pt x="434898" y="0"/>
                  </a:lnTo>
                  <a:lnTo>
                    <a:pt x="432816" y="0"/>
                  </a:lnTo>
                  <a:lnTo>
                    <a:pt x="432028" y="50"/>
                  </a:lnTo>
                  <a:lnTo>
                    <a:pt x="431330" y="152"/>
                  </a:lnTo>
                  <a:lnTo>
                    <a:pt x="430631" y="152"/>
                  </a:lnTo>
                  <a:lnTo>
                    <a:pt x="430034" y="254"/>
                  </a:lnTo>
                  <a:lnTo>
                    <a:pt x="429145" y="647"/>
                  </a:lnTo>
                  <a:lnTo>
                    <a:pt x="428802" y="952"/>
                  </a:lnTo>
                  <a:lnTo>
                    <a:pt x="428498" y="1346"/>
                  </a:lnTo>
                  <a:lnTo>
                    <a:pt x="428205" y="1638"/>
                  </a:lnTo>
                  <a:lnTo>
                    <a:pt x="427951" y="2082"/>
                  </a:lnTo>
                  <a:lnTo>
                    <a:pt x="388899" y="109245"/>
                  </a:lnTo>
                  <a:lnTo>
                    <a:pt x="346290" y="109245"/>
                  </a:lnTo>
                  <a:lnTo>
                    <a:pt x="384848" y="3581"/>
                  </a:lnTo>
                  <a:lnTo>
                    <a:pt x="385051" y="2984"/>
                  </a:lnTo>
                  <a:lnTo>
                    <a:pt x="385025" y="2082"/>
                  </a:lnTo>
                  <a:lnTo>
                    <a:pt x="384937" y="1638"/>
                  </a:lnTo>
                  <a:lnTo>
                    <a:pt x="384835" y="1346"/>
                  </a:lnTo>
                  <a:lnTo>
                    <a:pt x="384657" y="1092"/>
                  </a:lnTo>
                  <a:lnTo>
                    <a:pt x="384251" y="901"/>
                  </a:lnTo>
                  <a:lnTo>
                    <a:pt x="383857" y="596"/>
                  </a:lnTo>
                  <a:lnTo>
                    <a:pt x="383311" y="406"/>
                  </a:lnTo>
                  <a:lnTo>
                    <a:pt x="382612" y="304"/>
                  </a:lnTo>
                  <a:lnTo>
                    <a:pt x="381927" y="101"/>
                  </a:lnTo>
                  <a:lnTo>
                    <a:pt x="380987" y="0"/>
                  </a:lnTo>
                  <a:lnTo>
                    <a:pt x="378891" y="0"/>
                  </a:lnTo>
                  <a:lnTo>
                    <a:pt x="378104" y="50"/>
                  </a:lnTo>
                  <a:lnTo>
                    <a:pt x="377405" y="152"/>
                  </a:lnTo>
                  <a:lnTo>
                    <a:pt x="376720" y="152"/>
                  </a:lnTo>
                  <a:lnTo>
                    <a:pt x="376123" y="254"/>
                  </a:lnTo>
                  <a:lnTo>
                    <a:pt x="375221" y="647"/>
                  </a:lnTo>
                  <a:lnTo>
                    <a:pt x="374878" y="952"/>
                  </a:lnTo>
                  <a:lnTo>
                    <a:pt x="374586" y="1346"/>
                  </a:lnTo>
                  <a:lnTo>
                    <a:pt x="374281" y="1638"/>
                  </a:lnTo>
                  <a:lnTo>
                    <a:pt x="374040" y="2082"/>
                  </a:lnTo>
                  <a:lnTo>
                    <a:pt x="334987" y="109245"/>
                  </a:lnTo>
                  <a:lnTo>
                    <a:pt x="188531" y="109245"/>
                  </a:lnTo>
                  <a:lnTo>
                    <a:pt x="188595" y="92125"/>
                  </a:lnTo>
                  <a:lnTo>
                    <a:pt x="190182" y="93713"/>
                  </a:lnTo>
                  <a:lnTo>
                    <a:pt x="191668" y="95110"/>
                  </a:lnTo>
                  <a:lnTo>
                    <a:pt x="205308" y="101511"/>
                  </a:lnTo>
                  <a:lnTo>
                    <a:pt x="211467" y="101511"/>
                  </a:lnTo>
                  <a:lnTo>
                    <a:pt x="226847" y="92125"/>
                  </a:lnTo>
                  <a:lnTo>
                    <a:pt x="227076" y="91833"/>
                  </a:lnTo>
                  <a:lnTo>
                    <a:pt x="229120" y="89154"/>
                  </a:lnTo>
                  <a:lnTo>
                    <a:pt x="230809" y="85534"/>
                  </a:lnTo>
                  <a:lnTo>
                    <a:pt x="231902" y="81267"/>
                  </a:lnTo>
                  <a:lnTo>
                    <a:pt x="233095" y="77000"/>
                  </a:lnTo>
                  <a:lnTo>
                    <a:pt x="233692" y="72186"/>
                  </a:lnTo>
                  <a:lnTo>
                    <a:pt x="233654" y="61963"/>
                  </a:lnTo>
                  <a:lnTo>
                    <a:pt x="233248" y="58153"/>
                  </a:lnTo>
                  <a:lnTo>
                    <a:pt x="221932" y="37642"/>
                  </a:lnTo>
                  <a:lnTo>
                    <a:pt x="221932" y="64998"/>
                  </a:lnTo>
                  <a:lnTo>
                    <a:pt x="221818" y="72186"/>
                  </a:lnTo>
                  <a:lnTo>
                    <a:pt x="221640" y="73875"/>
                  </a:lnTo>
                  <a:lnTo>
                    <a:pt x="220446" y="79425"/>
                  </a:lnTo>
                  <a:lnTo>
                    <a:pt x="219506" y="81965"/>
                  </a:lnTo>
                  <a:lnTo>
                    <a:pt x="218211" y="84239"/>
                  </a:lnTo>
                  <a:lnTo>
                    <a:pt x="217017" y="86525"/>
                  </a:lnTo>
                  <a:lnTo>
                    <a:pt x="215379" y="88353"/>
                  </a:lnTo>
                  <a:lnTo>
                    <a:pt x="213296" y="89750"/>
                  </a:lnTo>
                  <a:lnTo>
                    <a:pt x="211315" y="91135"/>
                  </a:lnTo>
                  <a:lnTo>
                    <a:pt x="208889" y="91833"/>
                  </a:lnTo>
                  <a:lnTo>
                    <a:pt x="203034" y="91833"/>
                  </a:lnTo>
                  <a:lnTo>
                    <a:pt x="188595" y="80073"/>
                  </a:lnTo>
                  <a:lnTo>
                    <a:pt x="188595" y="55664"/>
                  </a:lnTo>
                  <a:lnTo>
                    <a:pt x="190385" y="53479"/>
                  </a:lnTo>
                  <a:lnTo>
                    <a:pt x="192074" y="51650"/>
                  </a:lnTo>
                  <a:lnTo>
                    <a:pt x="193598" y="50215"/>
                  </a:lnTo>
                  <a:lnTo>
                    <a:pt x="195249" y="48577"/>
                  </a:lnTo>
                  <a:lnTo>
                    <a:pt x="196735" y="47332"/>
                  </a:lnTo>
                  <a:lnTo>
                    <a:pt x="198120" y="46443"/>
                  </a:lnTo>
                  <a:lnTo>
                    <a:pt x="199605" y="45453"/>
                  </a:lnTo>
                  <a:lnTo>
                    <a:pt x="201053" y="44754"/>
                  </a:lnTo>
                  <a:lnTo>
                    <a:pt x="203822" y="43954"/>
                  </a:lnTo>
                  <a:lnTo>
                    <a:pt x="205270" y="43764"/>
                  </a:lnTo>
                  <a:lnTo>
                    <a:pt x="209626" y="43764"/>
                  </a:lnTo>
                  <a:lnTo>
                    <a:pt x="212064" y="44450"/>
                  </a:lnTo>
                  <a:lnTo>
                    <a:pt x="214045" y="45847"/>
                  </a:lnTo>
                  <a:lnTo>
                    <a:pt x="216027" y="47129"/>
                  </a:lnTo>
                  <a:lnTo>
                    <a:pt x="217563" y="48920"/>
                  </a:lnTo>
                  <a:lnTo>
                    <a:pt x="218655" y="51206"/>
                  </a:lnTo>
                  <a:lnTo>
                    <a:pt x="219849" y="53479"/>
                  </a:lnTo>
                  <a:lnTo>
                    <a:pt x="220687" y="56108"/>
                  </a:lnTo>
                  <a:lnTo>
                    <a:pt x="221691" y="61963"/>
                  </a:lnTo>
                  <a:lnTo>
                    <a:pt x="221932" y="64998"/>
                  </a:lnTo>
                  <a:lnTo>
                    <a:pt x="221932" y="37642"/>
                  </a:lnTo>
                  <a:lnTo>
                    <a:pt x="220294" y="36766"/>
                  </a:lnTo>
                  <a:lnTo>
                    <a:pt x="217220" y="34975"/>
                  </a:lnTo>
                  <a:lnTo>
                    <a:pt x="213448" y="34086"/>
                  </a:lnTo>
                  <a:lnTo>
                    <a:pt x="206895" y="34086"/>
                  </a:lnTo>
                  <a:lnTo>
                    <a:pt x="204914" y="34340"/>
                  </a:lnTo>
                  <a:lnTo>
                    <a:pt x="203034" y="34836"/>
                  </a:lnTo>
                  <a:lnTo>
                    <a:pt x="201244" y="35229"/>
                  </a:lnTo>
                  <a:lnTo>
                    <a:pt x="199466" y="35928"/>
                  </a:lnTo>
                  <a:lnTo>
                    <a:pt x="197675" y="36918"/>
                  </a:lnTo>
                  <a:lnTo>
                    <a:pt x="195986" y="37807"/>
                  </a:lnTo>
                  <a:lnTo>
                    <a:pt x="194246" y="39001"/>
                  </a:lnTo>
                  <a:lnTo>
                    <a:pt x="190779" y="41871"/>
                  </a:lnTo>
                  <a:lnTo>
                    <a:pt x="188988" y="43510"/>
                  </a:lnTo>
                  <a:lnTo>
                    <a:pt x="187109" y="45402"/>
                  </a:lnTo>
                  <a:lnTo>
                    <a:pt x="187007" y="36372"/>
                  </a:lnTo>
                  <a:lnTo>
                    <a:pt x="186804" y="36169"/>
                  </a:lnTo>
                  <a:lnTo>
                    <a:pt x="186715" y="35877"/>
                  </a:lnTo>
                  <a:lnTo>
                    <a:pt x="186461" y="35674"/>
                  </a:lnTo>
                  <a:lnTo>
                    <a:pt x="186067" y="35572"/>
                  </a:lnTo>
                  <a:lnTo>
                    <a:pt x="185674" y="35382"/>
                  </a:lnTo>
                  <a:lnTo>
                    <a:pt x="185178" y="35229"/>
                  </a:lnTo>
                  <a:lnTo>
                    <a:pt x="183984" y="35026"/>
                  </a:lnTo>
                  <a:lnTo>
                    <a:pt x="183184" y="34975"/>
                  </a:lnTo>
                  <a:lnTo>
                    <a:pt x="181305" y="34975"/>
                  </a:lnTo>
                  <a:lnTo>
                    <a:pt x="180505" y="35026"/>
                  </a:lnTo>
                  <a:lnTo>
                    <a:pt x="179222" y="35229"/>
                  </a:lnTo>
                  <a:lnTo>
                    <a:pt x="178727" y="35382"/>
                  </a:lnTo>
                  <a:lnTo>
                    <a:pt x="178320" y="35572"/>
                  </a:lnTo>
                  <a:lnTo>
                    <a:pt x="177927" y="35674"/>
                  </a:lnTo>
                  <a:lnTo>
                    <a:pt x="177634" y="35877"/>
                  </a:lnTo>
                  <a:lnTo>
                    <a:pt x="177431" y="36169"/>
                  </a:lnTo>
                  <a:lnTo>
                    <a:pt x="177330" y="36372"/>
                  </a:lnTo>
                  <a:lnTo>
                    <a:pt x="177406" y="109245"/>
                  </a:lnTo>
                  <a:lnTo>
                    <a:pt x="0" y="109245"/>
                  </a:lnTo>
                  <a:lnTo>
                    <a:pt x="0" y="121818"/>
                  </a:lnTo>
                  <a:lnTo>
                    <a:pt x="177419" y="121818"/>
                  </a:lnTo>
                  <a:lnTo>
                    <a:pt x="177431" y="123685"/>
                  </a:lnTo>
                  <a:lnTo>
                    <a:pt x="181851" y="125018"/>
                  </a:lnTo>
                  <a:lnTo>
                    <a:pt x="184035" y="125018"/>
                  </a:lnTo>
                  <a:lnTo>
                    <a:pt x="188302" y="123685"/>
                  </a:lnTo>
                  <a:lnTo>
                    <a:pt x="188493" y="123482"/>
                  </a:lnTo>
                  <a:lnTo>
                    <a:pt x="188493" y="121818"/>
                  </a:lnTo>
                  <a:lnTo>
                    <a:pt x="1244028" y="121818"/>
                  </a:lnTo>
                  <a:lnTo>
                    <a:pt x="1246708" y="122885"/>
                  </a:lnTo>
                  <a:lnTo>
                    <a:pt x="1250188" y="123685"/>
                  </a:lnTo>
                  <a:lnTo>
                    <a:pt x="1253655" y="124574"/>
                  </a:lnTo>
                  <a:lnTo>
                    <a:pt x="1257871" y="125018"/>
                  </a:lnTo>
                  <a:lnTo>
                    <a:pt x="1267993" y="125018"/>
                  </a:lnTo>
                  <a:lnTo>
                    <a:pt x="1272463" y="124472"/>
                  </a:lnTo>
                  <a:lnTo>
                    <a:pt x="1280007" y="122288"/>
                  </a:lnTo>
                  <a:lnTo>
                    <a:pt x="1280947" y="121818"/>
                  </a:lnTo>
                  <a:lnTo>
                    <a:pt x="1297444" y="121818"/>
                  </a:lnTo>
                  <a:lnTo>
                    <a:pt x="1297444" y="10924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34842" y="3040975"/>
            <a:ext cx="4047490" cy="125095"/>
            <a:chOff x="734842" y="3040975"/>
            <a:chExt cx="4047490" cy="125095"/>
          </a:xfrm>
        </p:grpSpPr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4842" y="3045738"/>
              <a:ext cx="2058287" cy="108346"/>
            </a:xfrm>
            <a:prstGeom prst="rect">
              <a:avLst/>
            </a:prstGeom>
          </p:spPr>
        </p:pic>
        <p:pic>
          <p:nvPicPr>
            <p:cNvPr id="46" name="object 46">
              <a:hlinkClick r:id="rId28"/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45524" y="3040975"/>
              <a:ext cx="1935546" cy="12501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835057" y="3150217"/>
              <a:ext cx="1947545" cy="12700"/>
            </a:xfrm>
            <a:custGeom>
              <a:avLst/>
              <a:gdLst/>
              <a:ahLst/>
              <a:cxnLst/>
              <a:rect l="l" t="t" r="r" b="b"/>
              <a:pathLst>
                <a:path w="1947545" h="12700">
                  <a:moveTo>
                    <a:pt x="1947049" y="12572"/>
                  </a:moveTo>
                  <a:lnTo>
                    <a:pt x="0" y="12572"/>
                  </a:lnTo>
                  <a:lnTo>
                    <a:pt x="0" y="0"/>
                  </a:lnTo>
                  <a:lnTo>
                    <a:pt x="1947049" y="0"/>
                  </a:lnTo>
                  <a:lnTo>
                    <a:pt x="1947049" y="1257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34842" y="3212425"/>
            <a:ext cx="3618229" cy="125095"/>
            <a:chOff x="734842" y="3212425"/>
            <a:chExt cx="3618229" cy="125095"/>
          </a:xfrm>
        </p:grpSpPr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4842" y="3217634"/>
              <a:ext cx="1193757" cy="96291"/>
            </a:xfrm>
            <a:prstGeom prst="rect">
              <a:avLst/>
            </a:prstGeom>
          </p:spPr>
        </p:pic>
        <p:pic>
          <p:nvPicPr>
            <p:cNvPr id="50" name="object 50">
              <a:hlinkClick r:id="rId31"/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80994" y="3212425"/>
              <a:ext cx="2370708" cy="12501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970527" y="3321667"/>
              <a:ext cx="2382520" cy="12700"/>
            </a:xfrm>
            <a:custGeom>
              <a:avLst/>
              <a:gdLst/>
              <a:ahLst/>
              <a:cxnLst/>
              <a:rect l="l" t="t" r="r" b="b"/>
              <a:pathLst>
                <a:path w="2382520" h="12700">
                  <a:moveTo>
                    <a:pt x="2382210" y="12573"/>
                  </a:moveTo>
                  <a:lnTo>
                    <a:pt x="0" y="12573"/>
                  </a:lnTo>
                  <a:lnTo>
                    <a:pt x="0" y="0"/>
                  </a:lnTo>
                  <a:lnTo>
                    <a:pt x="2382210" y="0"/>
                  </a:lnTo>
                  <a:lnTo>
                    <a:pt x="2382210" y="125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08132" y="3503086"/>
            <a:ext cx="10985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34842" y="3555325"/>
            <a:ext cx="3670300" cy="125095"/>
            <a:chOff x="734842" y="3555325"/>
            <a:chExt cx="3670300" cy="125095"/>
          </a:xfrm>
        </p:grpSpPr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4842" y="3560088"/>
              <a:ext cx="1534511" cy="120253"/>
            </a:xfrm>
            <a:prstGeom prst="rect">
              <a:avLst/>
            </a:prstGeom>
          </p:spPr>
        </p:pic>
        <p:pic>
          <p:nvPicPr>
            <p:cNvPr id="55" name="object 55">
              <a:hlinkClick r:id="rId34"/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21748" y="3555325"/>
              <a:ext cx="2082236" cy="1250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311281" y="3664567"/>
              <a:ext cx="2094230" cy="12700"/>
            </a:xfrm>
            <a:custGeom>
              <a:avLst/>
              <a:gdLst/>
              <a:ahLst/>
              <a:cxnLst/>
              <a:rect l="l" t="t" r="r" b="b"/>
              <a:pathLst>
                <a:path w="2094229" h="12700">
                  <a:moveTo>
                    <a:pt x="2093739" y="12573"/>
                  </a:moveTo>
                  <a:lnTo>
                    <a:pt x="0" y="12573"/>
                  </a:lnTo>
                  <a:lnTo>
                    <a:pt x="0" y="0"/>
                  </a:lnTo>
                  <a:lnTo>
                    <a:pt x="2093739" y="0"/>
                  </a:lnTo>
                  <a:lnTo>
                    <a:pt x="2093739" y="125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34842" y="3726775"/>
            <a:ext cx="4110990" cy="296545"/>
            <a:chOff x="734842" y="3726775"/>
            <a:chExt cx="4110990" cy="296545"/>
          </a:xfrm>
        </p:grpSpPr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4842" y="3731538"/>
              <a:ext cx="1117549" cy="9673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94319" y="3726775"/>
              <a:ext cx="1339606" cy="12501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89261" y="3726775"/>
              <a:ext cx="2456502" cy="29646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4842" y="3903434"/>
              <a:ext cx="1612491" cy="119806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740151" y="4241125"/>
            <a:ext cx="4674870" cy="125095"/>
            <a:chOff x="740151" y="4241125"/>
            <a:chExt cx="4674870" cy="125095"/>
          </a:xfrm>
        </p:grpSpPr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0151" y="4244548"/>
              <a:ext cx="943807" cy="120253"/>
            </a:xfrm>
            <a:prstGeom prst="rect">
              <a:avLst/>
            </a:prstGeom>
          </p:spPr>
        </p:pic>
        <p:pic>
          <p:nvPicPr>
            <p:cNvPr id="64" name="object 64">
              <a:hlinkClick r:id="rId41"/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36352" y="4241125"/>
              <a:ext cx="3667842" cy="12501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725885" y="4350367"/>
              <a:ext cx="3688715" cy="12700"/>
            </a:xfrm>
            <a:custGeom>
              <a:avLst/>
              <a:gdLst/>
              <a:ahLst/>
              <a:cxnLst/>
              <a:rect l="l" t="t" r="r" b="b"/>
              <a:pathLst>
                <a:path w="3688715" h="12700">
                  <a:moveTo>
                    <a:pt x="3688718" y="12573"/>
                  </a:moveTo>
                  <a:lnTo>
                    <a:pt x="0" y="12573"/>
                  </a:lnTo>
                  <a:lnTo>
                    <a:pt x="0" y="0"/>
                  </a:lnTo>
                  <a:lnTo>
                    <a:pt x="3688718" y="0"/>
                  </a:lnTo>
                  <a:lnTo>
                    <a:pt x="3688718" y="125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34842" y="4074438"/>
            <a:ext cx="2187186" cy="12025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740151" y="4412575"/>
            <a:ext cx="4495800" cy="125095"/>
            <a:chOff x="740151" y="4412575"/>
            <a:chExt cx="4495800" cy="125095"/>
          </a:xfrm>
        </p:grpSpPr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0151" y="4415998"/>
              <a:ext cx="1042441" cy="121592"/>
            </a:xfrm>
            <a:prstGeom prst="rect">
              <a:avLst/>
            </a:prstGeom>
          </p:spPr>
        </p:pic>
        <p:pic>
          <p:nvPicPr>
            <p:cNvPr id="69" name="object 69">
              <a:hlinkClick r:id="rId45"/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834986" y="4412575"/>
              <a:ext cx="3389936" cy="12501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824519" y="4521817"/>
              <a:ext cx="3411220" cy="12700"/>
            </a:xfrm>
            <a:custGeom>
              <a:avLst/>
              <a:gdLst/>
              <a:ahLst/>
              <a:cxnLst/>
              <a:rect l="l" t="t" r="r" b="b"/>
              <a:pathLst>
                <a:path w="3411220" h="12700">
                  <a:moveTo>
                    <a:pt x="3410812" y="12573"/>
                  </a:moveTo>
                  <a:lnTo>
                    <a:pt x="0" y="12573"/>
                  </a:lnTo>
                  <a:lnTo>
                    <a:pt x="0" y="0"/>
                  </a:lnTo>
                  <a:lnTo>
                    <a:pt x="3410812" y="0"/>
                  </a:lnTo>
                  <a:lnTo>
                    <a:pt x="3410812" y="125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38705" y="4588788"/>
            <a:ext cx="3853760" cy="120253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08132" y="4531787"/>
            <a:ext cx="567055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Arial"/>
                <a:cs typeface="Arial"/>
              </a:rPr>
              <a:t>○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73">
            <a:hlinkClick r:id="rId48"/>
          </p:cNvPr>
          <p:cNvSpPr/>
          <p:nvPr/>
        </p:nvSpPr>
        <p:spPr>
          <a:xfrm>
            <a:off x="1190942" y="4755476"/>
            <a:ext cx="1184275" cy="125095"/>
          </a:xfrm>
          <a:custGeom>
            <a:avLst/>
            <a:gdLst/>
            <a:ahLst/>
            <a:cxnLst/>
            <a:rect l="l" t="t" r="r" b="b"/>
            <a:pathLst>
              <a:path w="1184275" h="125095">
                <a:moveTo>
                  <a:pt x="63157" y="99123"/>
                </a:moveTo>
                <a:lnTo>
                  <a:pt x="63131" y="55524"/>
                </a:lnTo>
                <a:lnTo>
                  <a:pt x="62852" y="52933"/>
                </a:lnTo>
                <a:lnTo>
                  <a:pt x="62141" y="50165"/>
                </a:lnTo>
                <a:lnTo>
                  <a:pt x="61366" y="46685"/>
                </a:lnTo>
                <a:lnTo>
                  <a:pt x="60134" y="43954"/>
                </a:lnTo>
                <a:lnTo>
                  <a:pt x="59969" y="43764"/>
                </a:lnTo>
                <a:lnTo>
                  <a:pt x="58343" y="41681"/>
                </a:lnTo>
                <a:lnTo>
                  <a:pt x="56654" y="39395"/>
                </a:lnTo>
                <a:lnTo>
                  <a:pt x="54419" y="37553"/>
                </a:lnTo>
                <a:lnTo>
                  <a:pt x="48869" y="34785"/>
                </a:lnTo>
                <a:lnTo>
                  <a:pt x="45440" y="34086"/>
                </a:lnTo>
                <a:lnTo>
                  <a:pt x="37998" y="34086"/>
                </a:lnTo>
                <a:lnTo>
                  <a:pt x="34683" y="34925"/>
                </a:lnTo>
                <a:lnTo>
                  <a:pt x="31407" y="36614"/>
                </a:lnTo>
                <a:lnTo>
                  <a:pt x="28130" y="38201"/>
                </a:lnTo>
                <a:lnTo>
                  <a:pt x="24904" y="40728"/>
                </a:lnTo>
                <a:lnTo>
                  <a:pt x="21729" y="44208"/>
                </a:lnTo>
                <a:lnTo>
                  <a:pt x="21628" y="6705"/>
                </a:lnTo>
                <a:lnTo>
                  <a:pt x="21234" y="6108"/>
                </a:lnTo>
                <a:lnTo>
                  <a:pt x="20942" y="5905"/>
                </a:lnTo>
                <a:lnTo>
                  <a:pt x="20535" y="5803"/>
                </a:lnTo>
                <a:lnTo>
                  <a:pt x="20142" y="5613"/>
                </a:lnTo>
                <a:lnTo>
                  <a:pt x="19545" y="5461"/>
                </a:lnTo>
                <a:lnTo>
                  <a:pt x="18059" y="5257"/>
                </a:lnTo>
                <a:lnTo>
                  <a:pt x="17170" y="5219"/>
                </a:lnTo>
                <a:lnTo>
                  <a:pt x="14986" y="5219"/>
                </a:lnTo>
                <a:lnTo>
                  <a:pt x="14046" y="5257"/>
                </a:lnTo>
                <a:lnTo>
                  <a:pt x="12547" y="5461"/>
                </a:lnTo>
                <a:lnTo>
                  <a:pt x="11963" y="5613"/>
                </a:lnTo>
                <a:lnTo>
                  <a:pt x="11468" y="5803"/>
                </a:lnTo>
                <a:lnTo>
                  <a:pt x="11061" y="5905"/>
                </a:lnTo>
                <a:lnTo>
                  <a:pt x="10769" y="6108"/>
                </a:lnTo>
                <a:lnTo>
                  <a:pt x="10566" y="6400"/>
                </a:lnTo>
                <a:lnTo>
                  <a:pt x="10464" y="6705"/>
                </a:lnTo>
                <a:lnTo>
                  <a:pt x="10566" y="99428"/>
                </a:lnTo>
                <a:lnTo>
                  <a:pt x="14986" y="100609"/>
                </a:lnTo>
                <a:lnTo>
                  <a:pt x="17170" y="100609"/>
                </a:lnTo>
                <a:lnTo>
                  <a:pt x="21729" y="55524"/>
                </a:lnTo>
                <a:lnTo>
                  <a:pt x="24803" y="51752"/>
                </a:lnTo>
                <a:lnTo>
                  <a:pt x="27736" y="48869"/>
                </a:lnTo>
                <a:lnTo>
                  <a:pt x="33388" y="44805"/>
                </a:lnTo>
                <a:lnTo>
                  <a:pt x="35001" y="44208"/>
                </a:lnTo>
                <a:lnTo>
                  <a:pt x="36220" y="43764"/>
                </a:lnTo>
                <a:lnTo>
                  <a:pt x="41173" y="43764"/>
                </a:lnTo>
                <a:lnTo>
                  <a:pt x="43065" y="44208"/>
                </a:lnTo>
                <a:lnTo>
                  <a:pt x="44653" y="45097"/>
                </a:lnTo>
                <a:lnTo>
                  <a:pt x="46342" y="45897"/>
                </a:lnTo>
                <a:lnTo>
                  <a:pt x="47675" y="47078"/>
                </a:lnTo>
                <a:lnTo>
                  <a:pt x="48666" y="48666"/>
                </a:lnTo>
                <a:lnTo>
                  <a:pt x="49758" y="50165"/>
                </a:lnTo>
                <a:lnTo>
                  <a:pt x="50558" y="51993"/>
                </a:lnTo>
                <a:lnTo>
                  <a:pt x="51054" y="54178"/>
                </a:lnTo>
                <a:lnTo>
                  <a:pt x="51650" y="56261"/>
                </a:lnTo>
                <a:lnTo>
                  <a:pt x="51943" y="59042"/>
                </a:lnTo>
                <a:lnTo>
                  <a:pt x="52044" y="99123"/>
                </a:lnTo>
                <a:lnTo>
                  <a:pt x="52235" y="99428"/>
                </a:lnTo>
                <a:lnTo>
                  <a:pt x="56502" y="100609"/>
                </a:lnTo>
                <a:lnTo>
                  <a:pt x="58686" y="100609"/>
                </a:lnTo>
                <a:lnTo>
                  <a:pt x="62953" y="99428"/>
                </a:lnTo>
                <a:lnTo>
                  <a:pt x="63157" y="99123"/>
                </a:lnTo>
                <a:close/>
              </a:path>
              <a:path w="1184275" h="125095">
                <a:moveTo>
                  <a:pt x="115620" y="41732"/>
                </a:moveTo>
                <a:lnTo>
                  <a:pt x="115570" y="38404"/>
                </a:lnTo>
                <a:lnTo>
                  <a:pt x="115468" y="37211"/>
                </a:lnTo>
                <a:lnTo>
                  <a:pt x="115316" y="36766"/>
                </a:lnTo>
                <a:lnTo>
                  <a:pt x="115023" y="36474"/>
                </a:lnTo>
                <a:lnTo>
                  <a:pt x="114820" y="36068"/>
                </a:lnTo>
                <a:lnTo>
                  <a:pt x="114579" y="35775"/>
                </a:lnTo>
                <a:lnTo>
                  <a:pt x="114274" y="35572"/>
                </a:lnTo>
                <a:lnTo>
                  <a:pt x="114071" y="35382"/>
                </a:lnTo>
                <a:lnTo>
                  <a:pt x="113779" y="35280"/>
                </a:lnTo>
                <a:lnTo>
                  <a:pt x="97751" y="35280"/>
                </a:lnTo>
                <a:lnTo>
                  <a:pt x="97650" y="20142"/>
                </a:lnTo>
                <a:lnTo>
                  <a:pt x="97459" y="19951"/>
                </a:lnTo>
                <a:lnTo>
                  <a:pt x="97256" y="19646"/>
                </a:lnTo>
                <a:lnTo>
                  <a:pt x="96964" y="19405"/>
                </a:lnTo>
                <a:lnTo>
                  <a:pt x="96164" y="18999"/>
                </a:lnTo>
                <a:lnTo>
                  <a:pt x="95567" y="18859"/>
                </a:lnTo>
                <a:lnTo>
                  <a:pt x="94081" y="18656"/>
                </a:lnTo>
                <a:lnTo>
                  <a:pt x="93141" y="18605"/>
                </a:lnTo>
                <a:lnTo>
                  <a:pt x="90957" y="18605"/>
                </a:lnTo>
                <a:lnTo>
                  <a:pt x="86448" y="35280"/>
                </a:lnTo>
                <a:lnTo>
                  <a:pt x="77558" y="35280"/>
                </a:lnTo>
                <a:lnTo>
                  <a:pt x="77216" y="35382"/>
                </a:lnTo>
                <a:lnTo>
                  <a:pt x="76619" y="35775"/>
                </a:lnTo>
                <a:lnTo>
                  <a:pt x="76377" y="36068"/>
                </a:lnTo>
                <a:lnTo>
                  <a:pt x="76174" y="36474"/>
                </a:lnTo>
                <a:lnTo>
                  <a:pt x="75971" y="36766"/>
                </a:lnTo>
                <a:lnTo>
                  <a:pt x="75831" y="37211"/>
                </a:lnTo>
                <a:lnTo>
                  <a:pt x="75628" y="38404"/>
                </a:lnTo>
                <a:lnTo>
                  <a:pt x="75577" y="41732"/>
                </a:lnTo>
                <a:lnTo>
                  <a:pt x="75780" y="42913"/>
                </a:lnTo>
                <a:lnTo>
                  <a:pt x="76568" y="44310"/>
                </a:lnTo>
                <a:lnTo>
                  <a:pt x="77114" y="44653"/>
                </a:lnTo>
                <a:lnTo>
                  <a:pt x="86448" y="44653"/>
                </a:lnTo>
                <a:lnTo>
                  <a:pt x="86448" y="84099"/>
                </a:lnTo>
                <a:lnTo>
                  <a:pt x="101130" y="101358"/>
                </a:lnTo>
                <a:lnTo>
                  <a:pt x="105397" y="101358"/>
                </a:lnTo>
                <a:lnTo>
                  <a:pt x="106438" y="101257"/>
                </a:lnTo>
                <a:lnTo>
                  <a:pt x="107429" y="101053"/>
                </a:lnTo>
                <a:lnTo>
                  <a:pt x="108521" y="100965"/>
                </a:lnTo>
                <a:lnTo>
                  <a:pt x="115316" y="97193"/>
                </a:lnTo>
                <a:lnTo>
                  <a:pt x="115519" y="96393"/>
                </a:lnTo>
                <a:lnTo>
                  <a:pt x="115570" y="92481"/>
                </a:lnTo>
                <a:lnTo>
                  <a:pt x="115468" y="91681"/>
                </a:lnTo>
                <a:lnTo>
                  <a:pt x="115379" y="90982"/>
                </a:lnTo>
                <a:lnTo>
                  <a:pt x="115163" y="90639"/>
                </a:lnTo>
                <a:lnTo>
                  <a:pt x="115074" y="90347"/>
                </a:lnTo>
                <a:lnTo>
                  <a:pt x="114922" y="90144"/>
                </a:lnTo>
                <a:lnTo>
                  <a:pt x="114719" y="90043"/>
                </a:lnTo>
                <a:lnTo>
                  <a:pt x="114528" y="89852"/>
                </a:lnTo>
                <a:lnTo>
                  <a:pt x="114325" y="89750"/>
                </a:lnTo>
                <a:lnTo>
                  <a:pt x="113728" y="89750"/>
                </a:lnTo>
                <a:lnTo>
                  <a:pt x="113284" y="89903"/>
                </a:lnTo>
                <a:lnTo>
                  <a:pt x="112864" y="90144"/>
                </a:lnTo>
                <a:lnTo>
                  <a:pt x="112483" y="90347"/>
                </a:lnTo>
                <a:lnTo>
                  <a:pt x="111848" y="90589"/>
                </a:lnTo>
                <a:lnTo>
                  <a:pt x="111150" y="90792"/>
                </a:lnTo>
                <a:lnTo>
                  <a:pt x="110553" y="90982"/>
                </a:lnTo>
                <a:lnTo>
                  <a:pt x="109855" y="91186"/>
                </a:lnTo>
                <a:lnTo>
                  <a:pt x="108267" y="91579"/>
                </a:lnTo>
                <a:lnTo>
                  <a:pt x="107327" y="91681"/>
                </a:lnTo>
                <a:lnTo>
                  <a:pt x="103060" y="91681"/>
                </a:lnTo>
                <a:lnTo>
                  <a:pt x="100825" y="90639"/>
                </a:lnTo>
                <a:lnTo>
                  <a:pt x="99542" y="88557"/>
                </a:lnTo>
                <a:lnTo>
                  <a:pt x="98348" y="86372"/>
                </a:lnTo>
                <a:lnTo>
                  <a:pt x="97751" y="83146"/>
                </a:lnTo>
                <a:lnTo>
                  <a:pt x="97751" y="44653"/>
                </a:lnTo>
                <a:lnTo>
                  <a:pt x="114071" y="44653"/>
                </a:lnTo>
                <a:lnTo>
                  <a:pt x="114617" y="44310"/>
                </a:lnTo>
                <a:lnTo>
                  <a:pt x="115417" y="42913"/>
                </a:lnTo>
                <a:lnTo>
                  <a:pt x="115620" y="41732"/>
                </a:lnTo>
                <a:close/>
              </a:path>
              <a:path w="1184275" h="125095">
                <a:moveTo>
                  <a:pt x="162369" y="41732"/>
                </a:moveTo>
                <a:lnTo>
                  <a:pt x="162331" y="38404"/>
                </a:lnTo>
                <a:lnTo>
                  <a:pt x="162229" y="37211"/>
                </a:lnTo>
                <a:lnTo>
                  <a:pt x="162077" y="36766"/>
                </a:lnTo>
                <a:lnTo>
                  <a:pt x="161785" y="36474"/>
                </a:lnTo>
                <a:lnTo>
                  <a:pt x="161582" y="36068"/>
                </a:lnTo>
                <a:lnTo>
                  <a:pt x="161328" y="35775"/>
                </a:lnTo>
                <a:lnTo>
                  <a:pt x="161036" y="35572"/>
                </a:lnTo>
                <a:lnTo>
                  <a:pt x="160832" y="35382"/>
                </a:lnTo>
                <a:lnTo>
                  <a:pt x="160540" y="35280"/>
                </a:lnTo>
                <a:lnTo>
                  <a:pt x="144513" y="35280"/>
                </a:lnTo>
                <a:lnTo>
                  <a:pt x="144411" y="20142"/>
                </a:lnTo>
                <a:lnTo>
                  <a:pt x="144221" y="19951"/>
                </a:lnTo>
                <a:lnTo>
                  <a:pt x="144018" y="19646"/>
                </a:lnTo>
                <a:lnTo>
                  <a:pt x="143725" y="19405"/>
                </a:lnTo>
                <a:lnTo>
                  <a:pt x="142925" y="18999"/>
                </a:lnTo>
                <a:lnTo>
                  <a:pt x="142328" y="18859"/>
                </a:lnTo>
                <a:lnTo>
                  <a:pt x="140843" y="18656"/>
                </a:lnTo>
                <a:lnTo>
                  <a:pt x="139903" y="18605"/>
                </a:lnTo>
                <a:lnTo>
                  <a:pt x="137718" y="18605"/>
                </a:lnTo>
                <a:lnTo>
                  <a:pt x="133210" y="35280"/>
                </a:lnTo>
                <a:lnTo>
                  <a:pt x="124320" y="35280"/>
                </a:lnTo>
                <a:lnTo>
                  <a:pt x="123977" y="35382"/>
                </a:lnTo>
                <a:lnTo>
                  <a:pt x="123380" y="35775"/>
                </a:lnTo>
                <a:lnTo>
                  <a:pt x="123139" y="36068"/>
                </a:lnTo>
                <a:lnTo>
                  <a:pt x="122936" y="36474"/>
                </a:lnTo>
                <a:lnTo>
                  <a:pt x="122732" y="36766"/>
                </a:lnTo>
                <a:lnTo>
                  <a:pt x="122593" y="37211"/>
                </a:lnTo>
                <a:lnTo>
                  <a:pt x="122389" y="38404"/>
                </a:lnTo>
                <a:lnTo>
                  <a:pt x="122339" y="41732"/>
                </a:lnTo>
                <a:lnTo>
                  <a:pt x="122542" y="42913"/>
                </a:lnTo>
                <a:lnTo>
                  <a:pt x="123329" y="44310"/>
                </a:lnTo>
                <a:lnTo>
                  <a:pt x="123875" y="44653"/>
                </a:lnTo>
                <a:lnTo>
                  <a:pt x="133210" y="44653"/>
                </a:lnTo>
                <a:lnTo>
                  <a:pt x="133210" y="84099"/>
                </a:lnTo>
                <a:lnTo>
                  <a:pt x="147891" y="101358"/>
                </a:lnTo>
                <a:lnTo>
                  <a:pt x="152158" y="101358"/>
                </a:lnTo>
                <a:lnTo>
                  <a:pt x="153200" y="101257"/>
                </a:lnTo>
                <a:lnTo>
                  <a:pt x="154190" y="101053"/>
                </a:lnTo>
                <a:lnTo>
                  <a:pt x="155282" y="100965"/>
                </a:lnTo>
                <a:lnTo>
                  <a:pt x="162077" y="97193"/>
                </a:lnTo>
                <a:lnTo>
                  <a:pt x="162280" y="96393"/>
                </a:lnTo>
                <a:lnTo>
                  <a:pt x="162331" y="92481"/>
                </a:lnTo>
                <a:lnTo>
                  <a:pt x="162229" y="91681"/>
                </a:lnTo>
                <a:lnTo>
                  <a:pt x="162140" y="90982"/>
                </a:lnTo>
                <a:lnTo>
                  <a:pt x="161925" y="90639"/>
                </a:lnTo>
                <a:lnTo>
                  <a:pt x="161836" y="90347"/>
                </a:lnTo>
                <a:lnTo>
                  <a:pt x="161683" y="90144"/>
                </a:lnTo>
                <a:lnTo>
                  <a:pt x="161480" y="90043"/>
                </a:lnTo>
                <a:lnTo>
                  <a:pt x="161290" y="89852"/>
                </a:lnTo>
                <a:lnTo>
                  <a:pt x="161086" y="89750"/>
                </a:lnTo>
                <a:lnTo>
                  <a:pt x="160489" y="89750"/>
                </a:lnTo>
                <a:lnTo>
                  <a:pt x="160045" y="89903"/>
                </a:lnTo>
                <a:lnTo>
                  <a:pt x="159626" y="90144"/>
                </a:lnTo>
                <a:lnTo>
                  <a:pt x="159245" y="90347"/>
                </a:lnTo>
                <a:lnTo>
                  <a:pt x="158610" y="90589"/>
                </a:lnTo>
                <a:lnTo>
                  <a:pt x="157911" y="90792"/>
                </a:lnTo>
                <a:lnTo>
                  <a:pt x="157314" y="90982"/>
                </a:lnTo>
                <a:lnTo>
                  <a:pt x="156616" y="91186"/>
                </a:lnTo>
                <a:lnTo>
                  <a:pt x="155028" y="91579"/>
                </a:lnTo>
                <a:lnTo>
                  <a:pt x="154089" y="91681"/>
                </a:lnTo>
                <a:lnTo>
                  <a:pt x="149821" y="91681"/>
                </a:lnTo>
                <a:lnTo>
                  <a:pt x="147586" y="90639"/>
                </a:lnTo>
                <a:lnTo>
                  <a:pt x="146304" y="88557"/>
                </a:lnTo>
                <a:lnTo>
                  <a:pt x="145110" y="86372"/>
                </a:lnTo>
                <a:lnTo>
                  <a:pt x="144513" y="83146"/>
                </a:lnTo>
                <a:lnTo>
                  <a:pt x="144513" y="44653"/>
                </a:lnTo>
                <a:lnTo>
                  <a:pt x="160832" y="44653"/>
                </a:lnTo>
                <a:lnTo>
                  <a:pt x="161378" y="44310"/>
                </a:lnTo>
                <a:lnTo>
                  <a:pt x="162179" y="42913"/>
                </a:lnTo>
                <a:lnTo>
                  <a:pt x="162369" y="41732"/>
                </a:lnTo>
                <a:close/>
              </a:path>
              <a:path w="1184275" h="125095">
                <a:moveTo>
                  <a:pt x="289179" y="79133"/>
                </a:moveTo>
                <a:lnTo>
                  <a:pt x="288734" y="76898"/>
                </a:lnTo>
                <a:lnTo>
                  <a:pt x="287909" y="75158"/>
                </a:lnTo>
                <a:lnTo>
                  <a:pt x="286943" y="73025"/>
                </a:lnTo>
                <a:lnTo>
                  <a:pt x="285750" y="71386"/>
                </a:lnTo>
                <a:lnTo>
                  <a:pt x="284264" y="70104"/>
                </a:lnTo>
                <a:lnTo>
                  <a:pt x="282879" y="68719"/>
                </a:lnTo>
                <a:lnTo>
                  <a:pt x="281241" y="67576"/>
                </a:lnTo>
                <a:lnTo>
                  <a:pt x="279361" y="66675"/>
                </a:lnTo>
                <a:lnTo>
                  <a:pt x="277469" y="65684"/>
                </a:lnTo>
                <a:lnTo>
                  <a:pt x="275539" y="64795"/>
                </a:lnTo>
                <a:lnTo>
                  <a:pt x="273558" y="63995"/>
                </a:lnTo>
                <a:lnTo>
                  <a:pt x="271665" y="63207"/>
                </a:lnTo>
                <a:lnTo>
                  <a:pt x="269786" y="62458"/>
                </a:lnTo>
                <a:lnTo>
                  <a:pt x="267893" y="61772"/>
                </a:lnTo>
                <a:lnTo>
                  <a:pt x="266014" y="60972"/>
                </a:lnTo>
                <a:lnTo>
                  <a:pt x="258076" y="53428"/>
                </a:lnTo>
                <a:lnTo>
                  <a:pt x="258152" y="49860"/>
                </a:lnTo>
                <a:lnTo>
                  <a:pt x="264325" y="43459"/>
                </a:lnTo>
                <a:lnTo>
                  <a:pt x="265811" y="42964"/>
                </a:lnTo>
                <a:lnTo>
                  <a:pt x="267500" y="42722"/>
                </a:lnTo>
                <a:lnTo>
                  <a:pt x="271564" y="42722"/>
                </a:lnTo>
                <a:lnTo>
                  <a:pt x="273456" y="42964"/>
                </a:lnTo>
                <a:lnTo>
                  <a:pt x="275043" y="43459"/>
                </a:lnTo>
                <a:lnTo>
                  <a:pt x="276733" y="43954"/>
                </a:lnTo>
                <a:lnTo>
                  <a:pt x="278168" y="44500"/>
                </a:lnTo>
                <a:lnTo>
                  <a:pt x="279361" y="45097"/>
                </a:lnTo>
                <a:lnTo>
                  <a:pt x="280644" y="45694"/>
                </a:lnTo>
                <a:lnTo>
                  <a:pt x="281686" y="46240"/>
                </a:lnTo>
                <a:lnTo>
                  <a:pt x="283273" y="47231"/>
                </a:lnTo>
                <a:lnTo>
                  <a:pt x="283870" y="47485"/>
                </a:lnTo>
                <a:lnTo>
                  <a:pt x="284568" y="47485"/>
                </a:lnTo>
                <a:lnTo>
                  <a:pt x="284810" y="47434"/>
                </a:lnTo>
                <a:lnTo>
                  <a:pt x="285013" y="47332"/>
                </a:lnTo>
                <a:lnTo>
                  <a:pt x="285203" y="47129"/>
                </a:lnTo>
                <a:lnTo>
                  <a:pt x="285356" y="46837"/>
                </a:lnTo>
                <a:lnTo>
                  <a:pt x="285457" y="46443"/>
                </a:lnTo>
                <a:lnTo>
                  <a:pt x="285661" y="46037"/>
                </a:lnTo>
                <a:lnTo>
                  <a:pt x="285775" y="45694"/>
                </a:lnTo>
                <a:lnTo>
                  <a:pt x="286004" y="44500"/>
                </a:lnTo>
                <a:lnTo>
                  <a:pt x="286054" y="42722"/>
                </a:lnTo>
                <a:lnTo>
                  <a:pt x="286004" y="41732"/>
                </a:lnTo>
                <a:lnTo>
                  <a:pt x="285711" y="40335"/>
                </a:lnTo>
                <a:lnTo>
                  <a:pt x="285610" y="40043"/>
                </a:lnTo>
                <a:lnTo>
                  <a:pt x="285508" y="39293"/>
                </a:lnTo>
                <a:lnTo>
                  <a:pt x="285305" y="39001"/>
                </a:lnTo>
                <a:lnTo>
                  <a:pt x="285203" y="38696"/>
                </a:lnTo>
                <a:lnTo>
                  <a:pt x="284911" y="38404"/>
                </a:lnTo>
                <a:lnTo>
                  <a:pt x="284416" y="38100"/>
                </a:lnTo>
                <a:lnTo>
                  <a:pt x="283921" y="37706"/>
                </a:lnTo>
                <a:lnTo>
                  <a:pt x="283171" y="37261"/>
                </a:lnTo>
                <a:lnTo>
                  <a:pt x="282181" y="36766"/>
                </a:lnTo>
                <a:lnTo>
                  <a:pt x="281292" y="36271"/>
                </a:lnTo>
                <a:lnTo>
                  <a:pt x="280200" y="35826"/>
                </a:lnTo>
                <a:lnTo>
                  <a:pt x="277622" y="35026"/>
                </a:lnTo>
                <a:lnTo>
                  <a:pt x="276136" y="34734"/>
                </a:lnTo>
                <a:lnTo>
                  <a:pt x="274447" y="34531"/>
                </a:lnTo>
                <a:lnTo>
                  <a:pt x="272859" y="34239"/>
                </a:lnTo>
                <a:lnTo>
                  <a:pt x="271221" y="34086"/>
                </a:lnTo>
                <a:lnTo>
                  <a:pt x="265861" y="34086"/>
                </a:lnTo>
                <a:lnTo>
                  <a:pt x="262636" y="34582"/>
                </a:lnTo>
                <a:lnTo>
                  <a:pt x="257086" y="36563"/>
                </a:lnTo>
                <a:lnTo>
                  <a:pt x="254749" y="37909"/>
                </a:lnTo>
                <a:lnTo>
                  <a:pt x="252869" y="39598"/>
                </a:lnTo>
                <a:lnTo>
                  <a:pt x="250977" y="41186"/>
                </a:lnTo>
                <a:lnTo>
                  <a:pt x="249542" y="43116"/>
                </a:lnTo>
                <a:lnTo>
                  <a:pt x="247650" y="47574"/>
                </a:lnTo>
                <a:lnTo>
                  <a:pt x="247205" y="49860"/>
                </a:lnTo>
                <a:lnTo>
                  <a:pt x="247205" y="55016"/>
                </a:lnTo>
                <a:lnTo>
                  <a:pt x="270078" y="73482"/>
                </a:lnTo>
                <a:lnTo>
                  <a:pt x="271716" y="74269"/>
                </a:lnTo>
                <a:lnTo>
                  <a:pt x="273100" y="75158"/>
                </a:lnTo>
                <a:lnTo>
                  <a:pt x="274599" y="76060"/>
                </a:lnTo>
                <a:lnTo>
                  <a:pt x="275780" y="77101"/>
                </a:lnTo>
                <a:lnTo>
                  <a:pt x="277571" y="79476"/>
                </a:lnTo>
                <a:lnTo>
                  <a:pt x="278015" y="80911"/>
                </a:lnTo>
                <a:lnTo>
                  <a:pt x="277901" y="84886"/>
                </a:lnTo>
                <a:lnTo>
                  <a:pt x="274447" y="90043"/>
                </a:lnTo>
                <a:lnTo>
                  <a:pt x="273354" y="90843"/>
                </a:lnTo>
                <a:lnTo>
                  <a:pt x="272008" y="91440"/>
                </a:lnTo>
                <a:lnTo>
                  <a:pt x="268935" y="92227"/>
                </a:lnTo>
                <a:lnTo>
                  <a:pt x="267246" y="92430"/>
                </a:lnTo>
                <a:lnTo>
                  <a:pt x="262788" y="92430"/>
                </a:lnTo>
                <a:lnTo>
                  <a:pt x="248894" y="86918"/>
                </a:lnTo>
                <a:lnTo>
                  <a:pt x="248158" y="86626"/>
                </a:lnTo>
                <a:lnTo>
                  <a:pt x="247357" y="86626"/>
                </a:lnTo>
                <a:lnTo>
                  <a:pt x="247065" y="86728"/>
                </a:lnTo>
                <a:lnTo>
                  <a:pt x="246761" y="86918"/>
                </a:lnTo>
                <a:lnTo>
                  <a:pt x="246570" y="87020"/>
                </a:lnTo>
                <a:lnTo>
                  <a:pt x="245821" y="93764"/>
                </a:lnTo>
                <a:lnTo>
                  <a:pt x="246011" y="94615"/>
                </a:lnTo>
                <a:lnTo>
                  <a:pt x="258813" y="100914"/>
                </a:lnTo>
                <a:lnTo>
                  <a:pt x="260807" y="101307"/>
                </a:lnTo>
                <a:lnTo>
                  <a:pt x="262890" y="101511"/>
                </a:lnTo>
                <a:lnTo>
                  <a:pt x="268643" y="101511"/>
                </a:lnTo>
                <a:lnTo>
                  <a:pt x="271868" y="101053"/>
                </a:lnTo>
                <a:lnTo>
                  <a:pt x="274739" y="100164"/>
                </a:lnTo>
                <a:lnTo>
                  <a:pt x="277723" y="99275"/>
                </a:lnTo>
                <a:lnTo>
                  <a:pt x="280250" y="97980"/>
                </a:lnTo>
                <a:lnTo>
                  <a:pt x="282333" y="96291"/>
                </a:lnTo>
                <a:lnTo>
                  <a:pt x="284518" y="94615"/>
                </a:lnTo>
                <a:lnTo>
                  <a:pt x="286156" y="92621"/>
                </a:lnTo>
                <a:lnTo>
                  <a:pt x="286270" y="92430"/>
                </a:lnTo>
                <a:lnTo>
                  <a:pt x="288582" y="87718"/>
                </a:lnTo>
                <a:lnTo>
                  <a:pt x="289179" y="84886"/>
                </a:lnTo>
                <a:lnTo>
                  <a:pt x="289179" y="79133"/>
                </a:lnTo>
                <a:close/>
              </a:path>
              <a:path w="1184275" h="125095">
                <a:moveTo>
                  <a:pt x="321805" y="90144"/>
                </a:moveTo>
                <a:lnTo>
                  <a:pt x="316141" y="84988"/>
                </a:lnTo>
                <a:lnTo>
                  <a:pt x="313270" y="84988"/>
                </a:lnTo>
                <a:lnTo>
                  <a:pt x="307708" y="90144"/>
                </a:lnTo>
                <a:lnTo>
                  <a:pt x="307708" y="95745"/>
                </a:lnTo>
                <a:lnTo>
                  <a:pt x="311188" y="100317"/>
                </a:lnTo>
                <a:lnTo>
                  <a:pt x="312077" y="100609"/>
                </a:lnTo>
                <a:lnTo>
                  <a:pt x="313270" y="100761"/>
                </a:lnTo>
                <a:lnTo>
                  <a:pt x="316141" y="100761"/>
                </a:lnTo>
                <a:lnTo>
                  <a:pt x="317284" y="100609"/>
                </a:lnTo>
                <a:lnTo>
                  <a:pt x="318185" y="100317"/>
                </a:lnTo>
                <a:lnTo>
                  <a:pt x="319074" y="100114"/>
                </a:lnTo>
                <a:lnTo>
                  <a:pt x="319811" y="99720"/>
                </a:lnTo>
                <a:lnTo>
                  <a:pt x="321005" y="98526"/>
                </a:lnTo>
                <a:lnTo>
                  <a:pt x="321398" y="97739"/>
                </a:lnTo>
                <a:lnTo>
                  <a:pt x="321805" y="95745"/>
                </a:lnTo>
                <a:lnTo>
                  <a:pt x="321805" y="90144"/>
                </a:lnTo>
                <a:close/>
              </a:path>
              <a:path w="1184275" h="125095">
                <a:moveTo>
                  <a:pt x="321805" y="42811"/>
                </a:moveTo>
                <a:lnTo>
                  <a:pt x="318185" y="38100"/>
                </a:lnTo>
                <a:lnTo>
                  <a:pt x="317284" y="37807"/>
                </a:lnTo>
                <a:lnTo>
                  <a:pt x="316141" y="37655"/>
                </a:lnTo>
                <a:lnTo>
                  <a:pt x="313270" y="37655"/>
                </a:lnTo>
                <a:lnTo>
                  <a:pt x="312077" y="37807"/>
                </a:lnTo>
                <a:lnTo>
                  <a:pt x="311188" y="38100"/>
                </a:lnTo>
                <a:lnTo>
                  <a:pt x="310286" y="38303"/>
                </a:lnTo>
                <a:lnTo>
                  <a:pt x="307708" y="42811"/>
                </a:lnTo>
                <a:lnTo>
                  <a:pt x="307708" y="48272"/>
                </a:lnTo>
                <a:lnTo>
                  <a:pt x="313270" y="53428"/>
                </a:lnTo>
                <a:lnTo>
                  <a:pt x="316141" y="53428"/>
                </a:lnTo>
                <a:lnTo>
                  <a:pt x="321805" y="48272"/>
                </a:lnTo>
                <a:lnTo>
                  <a:pt x="321805" y="42811"/>
                </a:lnTo>
                <a:close/>
              </a:path>
              <a:path w="1184275" h="125095">
                <a:moveTo>
                  <a:pt x="461632" y="36512"/>
                </a:moveTo>
                <a:lnTo>
                  <a:pt x="461441" y="36322"/>
                </a:lnTo>
                <a:lnTo>
                  <a:pt x="461238" y="36017"/>
                </a:lnTo>
                <a:lnTo>
                  <a:pt x="460933" y="35775"/>
                </a:lnTo>
                <a:lnTo>
                  <a:pt x="460146" y="35382"/>
                </a:lnTo>
                <a:lnTo>
                  <a:pt x="459549" y="35229"/>
                </a:lnTo>
                <a:lnTo>
                  <a:pt x="458063" y="35026"/>
                </a:lnTo>
                <a:lnTo>
                  <a:pt x="457174" y="34975"/>
                </a:lnTo>
                <a:lnTo>
                  <a:pt x="454990" y="34975"/>
                </a:lnTo>
                <a:lnTo>
                  <a:pt x="450469" y="36512"/>
                </a:lnTo>
                <a:lnTo>
                  <a:pt x="450570" y="99428"/>
                </a:lnTo>
                <a:lnTo>
                  <a:pt x="454990" y="100609"/>
                </a:lnTo>
                <a:lnTo>
                  <a:pt x="457174" y="100609"/>
                </a:lnTo>
                <a:lnTo>
                  <a:pt x="461632" y="99123"/>
                </a:lnTo>
                <a:lnTo>
                  <a:pt x="461632" y="36512"/>
                </a:lnTo>
                <a:close/>
              </a:path>
              <a:path w="1184275" h="125095">
                <a:moveTo>
                  <a:pt x="462927" y="13792"/>
                </a:moveTo>
                <a:lnTo>
                  <a:pt x="462432" y="12065"/>
                </a:lnTo>
                <a:lnTo>
                  <a:pt x="461441" y="11163"/>
                </a:lnTo>
                <a:lnTo>
                  <a:pt x="460540" y="10172"/>
                </a:lnTo>
                <a:lnTo>
                  <a:pt x="458762" y="9677"/>
                </a:lnTo>
                <a:lnTo>
                  <a:pt x="453402" y="9677"/>
                </a:lnTo>
                <a:lnTo>
                  <a:pt x="451561" y="10172"/>
                </a:lnTo>
                <a:lnTo>
                  <a:pt x="450570" y="11163"/>
                </a:lnTo>
                <a:lnTo>
                  <a:pt x="449580" y="12065"/>
                </a:lnTo>
                <a:lnTo>
                  <a:pt x="449097" y="13792"/>
                </a:lnTo>
                <a:lnTo>
                  <a:pt x="449084" y="19100"/>
                </a:lnTo>
                <a:lnTo>
                  <a:pt x="449580" y="20891"/>
                </a:lnTo>
                <a:lnTo>
                  <a:pt x="450570" y="21882"/>
                </a:lnTo>
                <a:lnTo>
                  <a:pt x="451561" y="22771"/>
                </a:lnTo>
                <a:lnTo>
                  <a:pt x="453351" y="23228"/>
                </a:lnTo>
                <a:lnTo>
                  <a:pt x="458609" y="23228"/>
                </a:lnTo>
                <a:lnTo>
                  <a:pt x="460438" y="22771"/>
                </a:lnTo>
                <a:lnTo>
                  <a:pt x="461441" y="21882"/>
                </a:lnTo>
                <a:lnTo>
                  <a:pt x="462432" y="20891"/>
                </a:lnTo>
                <a:lnTo>
                  <a:pt x="462915" y="19100"/>
                </a:lnTo>
                <a:lnTo>
                  <a:pt x="462927" y="13792"/>
                </a:lnTo>
                <a:close/>
              </a:path>
              <a:path w="1184275" h="125095">
                <a:moveTo>
                  <a:pt x="535190" y="99123"/>
                </a:moveTo>
                <a:lnTo>
                  <a:pt x="535178" y="55524"/>
                </a:lnTo>
                <a:lnTo>
                  <a:pt x="534898" y="52933"/>
                </a:lnTo>
                <a:lnTo>
                  <a:pt x="534174" y="50165"/>
                </a:lnTo>
                <a:lnTo>
                  <a:pt x="533412" y="46685"/>
                </a:lnTo>
                <a:lnTo>
                  <a:pt x="532168" y="43954"/>
                </a:lnTo>
                <a:lnTo>
                  <a:pt x="532015" y="43764"/>
                </a:lnTo>
                <a:lnTo>
                  <a:pt x="530377" y="41681"/>
                </a:lnTo>
                <a:lnTo>
                  <a:pt x="528701" y="39395"/>
                </a:lnTo>
                <a:lnTo>
                  <a:pt x="526465" y="37553"/>
                </a:lnTo>
                <a:lnTo>
                  <a:pt x="520903" y="34785"/>
                </a:lnTo>
                <a:lnTo>
                  <a:pt x="517486" y="34086"/>
                </a:lnTo>
                <a:lnTo>
                  <a:pt x="509841" y="34086"/>
                </a:lnTo>
                <a:lnTo>
                  <a:pt x="492582" y="45250"/>
                </a:lnTo>
                <a:lnTo>
                  <a:pt x="492480" y="36512"/>
                </a:lnTo>
                <a:lnTo>
                  <a:pt x="492277" y="36322"/>
                </a:lnTo>
                <a:lnTo>
                  <a:pt x="492188" y="36017"/>
                </a:lnTo>
                <a:lnTo>
                  <a:pt x="491934" y="35775"/>
                </a:lnTo>
                <a:lnTo>
                  <a:pt x="491540" y="35572"/>
                </a:lnTo>
                <a:lnTo>
                  <a:pt x="491236" y="35382"/>
                </a:lnTo>
                <a:lnTo>
                  <a:pt x="490740" y="35229"/>
                </a:lnTo>
                <a:lnTo>
                  <a:pt x="489458" y="35026"/>
                </a:lnTo>
                <a:lnTo>
                  <a:pt x="488607" y="34975"/>
                </a:lnTo>
                <a:lnTo>
                  <a:pt x="486524" y="34975"/>
                </a:lnTo>
                <a:lnTo>
                  <a:pt x="482511" y="36512"/>
                </a:lnTo>
                <a:lnTo>
                  <a:pt x="482612" y="99428"/>
                </a:lnTo>
                <a:lnTo>
                  <a:pt x="487019" y="100609"/>
                </a:lnTo>
                <a:lnTo>
                  <a:pt x="489204" y="100609"/>
                </a:lnTo>
                <a:lnTo>
                  <a:pt x="493776" y="55524"/>
                </a:lnTo>
                <a:lnTo>
                  <a:pt x="496849" y="51752"/>
                </a:lnTo>
                <a:lnTo>
                  <a:pt x="499770" y="48869"/>
                </a:lnTo>
                <a:lnTo>
                  <a:pt x="504812" y="45250"/>
                </a:lnTo>
                <a:lnTo>
                  <a:pt x="505434" y="44805"/>
                </a:lnTo>
                <a:lnTo>
                  <a:pt x="508254" y="43764"/>
                </a:lnTo>
                <a:lnTo>
                  <a:pt x="513219" y="43764"/>
                </a:lnTo>
                <a:lnTo>
                  <a:pt x="515099" y="44208"/>
                </a:lnTo>
                <a:lnTo>
                  <a:pt x="516686" y="45097"/>
                </a:lnTo>
                <a:lnTo>
                  <a:pt x="518375" y="45897"/>
                </a:lnTo>
                <a:lnTo>
                  <a:pt x="519722" y="47078"/>
                </a:lnTo>
                <a:lnTo>
                  <a:pt x="520712" y="48666"/>
                </a:lnTo>
                <a:lnTo>
                  <a:pt x="521804" y="50165"/>
                </a:lnTo>
                <a:lnTo>
                  <a:pt x="522592" y="51993"/>
                </a:lnTo>
                <a:lnTo>
                  <a:pt x="523087" y="54178"/>
                </a:lnTo>
                <a:lnTo>
                  <a:pt x="523684" y="56261"/>
                </a:lnTo>
                <a:lnTo>
                  <a:pt x="523976" y="59042"/>
                </a:lnTo>
                <a:lnTo>
                  <a:pt x="524078" y="99123"/>
                </a:lnTo>
                <a:lnTo>
                  <a:pt x="524281" y="99428"/>
                </a:lnTo>
                <a:lnTo>
                  <a:pt x="528548" y="100609"/>
                </a:lnTo>
                <a:lnTo>
                  <a:pt x="530733" y="100609"/>
                </a:lnTo>
                <a:lnTo>
                  <a:pt x="535000" y="99428"/>
                </a:lnTo>
                <a:lnTo>
                  <a:pt x="535190" y="99123"/>
                </a:lnTo>
                <a:close/>
              </a:path>
              <a:path w="1184275" h="125095">
                <a:moveTo>
                  <a:pt x="608342" y="43319"/>
                </a:moveTo>
                <a:lnTo>
                  <a:pt x="608241" y="6997"/>
                </a:lnTo>
                <a:lnTo>
                  <a:pt x="607847" y="6400"/>
                </a:lnTo>
                <a:lnTo>
                  <a:pt x="607542" y="6210"/>
                </a:lnTo>
                <a:lnTo>
                  <a:pt x="607148" y="6108"/>
                </a:lnTo>
                <a:lnTo>
                  <a:pt x="606755" y="5905"/>
                </a:lnTo>
                <a:lnTo>
                  <a:pt x="606158" y="5765"/>
                </a:lnTo>
                <a:lnTo>
                  <a:pt x="604672" y="5562"/>
                </a:lnTo>
                <a:lnTo>
                  <a:pt x="603770" y="5511"/>
                </a:lnTo>
                <a:lnTo>
                  <a:pt x="601599" y="5511"/>
                </a:lnTo>
                <a:lnTo>
                  <a:pt x="600697" y="5562"/>
                </a:lnTo>
                <a:lnTo>
                  <a:pt x="599313" y="5765"/>
                </a:lnTo>
                <a:lnTo>
                  <a:pt x="598716" y="5905"/>
                </a:lnTo>
                <a:lnTo>
                  <a:pt x="598220" y="6108"/>
                </a:lnTo>
                <a:lnTo>
                  <a:pt x="597725" y="6210"/>
                </a:lnTo>
                <a:lnTo>
                  <a:pt x="597382" y="6400"/>
                </a:lnTo>
                <a:lnTo>
                  <a:pt x="597179" y="6705"/>
                </a:lnTo>
                <a:lnTo>
                  <a:pt x="597077" y="6997"/>
                </a:lnTo>
                <a:lnTo>
                  <a:pt x="597027" y="43319"/>
                </a:lnTo>
                <a:lnTo>
                  <a:pt x="597027" y="55372"/>
                </a:lnTo>
                <a:lnTo>
                  <a:pt x="597027" y="79921"/>
                </a:lnTo>
                <a:lnTo>
                  <a:pt x="580364" y="91833"/>
                </a:lnTo>
                <a:lnTo>
                  <a:pt x="575894" y="91833"/>
                </a:lnTo>
                <a:lnTo>
                  <a:pt x="563549" y="70345"/>
                </a:lnTo>
                <a:lnTo>
                  <a:pt x="563664" y="63207"/>
                </a:lnTo>
                <a:lnTo>
                  <a:pt x="572020" y="45847"/>
                </a:lnTo>
                <a:lnTo>
                  <a:pt x="574014" y="44450"/>
                </a:lnTo>
                <a:lnTo>
                  <a:pt x="576440" y="43764"/>
                </a:lnTo>
                <a:lnTo>
                  <a:pt x="582396" y="43764"/>
                </a:lnTo>
                <a:lnTo>
                  <a:pt x="585317" y="44754"/>
                </a:lnTo>
                <a:lnTo>
                  <a:pt x="588098" y="46736"/>
                </a:lnTo>
                <a:lnTo>
                  <a:pt x="590981" y="48717"/>
                </a:lnTo>
                <a:lnTo>
                  <a:pt x="593953" y="51600"/>
                </a:lnTo>
                <a:lnTo>
                  <a:pt x="597027" y="55372"/>
                </a:lnTo>
                <a:lnTo>
                  <a:pt x="597027" y="43319"/>
                </a:lnTo>
                <a:lnTo>
                  <a:pt x="594156" y="40233"/>
                </a:lnTo>
                <a:lnTo>
                  <a:pt x="591223" y="37960"/>
                </a:lnTo>
                <a:lnTo>
                  <a:pt x="588251" y="36474"/>
                </a:lnTo>
                <a:lnTo>
                  <a:pt x="585266" y="34886"/>
                </a:lnTo>
                <a:lnTo>
                  <a:pt x="582002" y="34086"/>
                </a:lnTo>
                <a:lnTo>
                  <a:pt x="574065" y="34086"/>
                </a:lnTo>
                <a:lnTo>
                  <a:pt x="551929" y="63207"/>
                </a:lnTo>
                <a:lnTo>
                  <a:pt x="551980" y="73380"/>
                </a:lnTo>
                <a:lnTo>
                  <a:pt x="572376" y="101511"/>
                </a:lnTo>
                <a:lnTo>
                  <a:pt x="581012" y="101511"/>
                </a:lnTo>
                <a:lnTo>
                  <a:pt x="584771" y="100507"/>
                </a:lnTo>
                <a:lnTo>
                  <a:pt x="591718" y="96545"/>
                </a:lnTo>
                <a:lnTo>
                  <a:pt x="595096" y="93814"/>
                </a:lnTo>
                <a:lnTo>
                  <a:pt x="596963" y="91833"/>
                </a:lnTo>
                <a:lnTo>
                  <a:pt x="598373" y="90347"/>
                </a:lnTo>
                <a:lnTo>
                  <a:pt x="602538" y="100609"/>
                </a:lnTo>
                <a:lnTo>
                  <a:pt x="604316" y="100609"/>
                </a:lnTo>
                <a:lnTo>
                  <a:pt x="608037" y="99428"/>
                </a:lnTo>
                <a:lnTo>
                  <a:pt x="608241" y="99123"/>
                </a:lnTo>
                <a:lnTo>
                  <a:pt x="608342" y="90347"/>
                </a:lnTo>
                <a:lnTo>
                  <a:pt x="608342" y="43764"/>
                </a:lnTo>
                <a:lnTo>
                  <a:pt x="608342" y="43319"/>
                </a:lnTo>
                <a:close/>
              </a:path>
              <a:path w="1184275" h="125095">
                <a:moveTo>
                  <a:pt x="681532" y="59143"/>
                </a:moveTo>
                <a:lnTo>
                  <a:pt x="680986" y="55422"/>
                </a:lnTo>
                <a:lnTo>
                  <a:pt x="680021" y="52349"/>
                </a:lnTo>
                <a:lnTo>
                  <a:pt x="678903" y="48374"/>
                </a:lnTo>
                <a:lnTo>
                  <a:pt x="677316" y="45300"/>
                </a:lnTo>
                <a:lnTo>
                  <a:pt x="675259" y="42862"/>
                </a:lnTo>
                <a:lnTo>
                  <a:pt x="672960" y="40043"/>
                </a:lnTo>
                <a:lnTo>
                  <a:pt x="670331" y="38074"/>
                </a:lnTo>
                <a:lnTo>
                  <a:pt x="670331" y="55918"/>
                </a:lnTo>
                <a:lnTo>
                  <a:pt x="670229" y="61772"/>
                </a:lnTo>
                <a:lnTo>
                  <a:pt x="636892" y="61772"/>
                </a:lnTo>
                <a:lnTo>
                  <a:pt x="636993" y="59283"/>
                </a:lnTo>
                <a:lnTo>
                  <a:pt x="637438" y="56908"/>
                </a:lnTo>
                <a:lnTo>
                  <a:pt x="639025" y="52349"/>
                </a:lnTo>
                <a:lnTo>
                  <a:pt x="640118" y="50355"/>
                </a:lnTo>
                <a:lnTo>
                  <a:pt x="641502" y="48666"/>
                </a:lnTo>
                <a:lnTo>
                  <a:pt x="642886" y="46888"/>
                </a:lnTo>
                <a:lnTo>
                  <a:pt x="644626" y="45491"/>
                </a:lnTo>
                <a:lnTo>
                  <a:pt x="646607" y="44551"/>
                </a:lnTo>
                <a:lnTo>
                  <a:pt x="648792" y="43408"/>
                </a:lnTo>
                <a:lnTo>
                  <a:pt x="651230" y="42862"/>
                </a:lnTo>
                <a:lnTo>
                  <a:pt x="659460" y="42862"/>
                </a:lnTo>
                <a:lnTo>
                  <a:pt x="663524" y="44551"/>
                </a:lnTo>
                <a:lnTo>
                  <a:pt x="666203" y="47929"/>
                </a:lnTo>
                <a:lnTo>
                  <a:pt x="668985" y="51295"/>
                </a:lnTo>
                <a:lnTo>
                  <a:pt x="670331" y="55918"/>
                </a:lnTo>
                <a:lnTo>
                  <a:pt x="670331" y="38074"/>
                </a:lnTo>
                <a:lnTo>
                  <a:pt x="670179" y="37960"/>
                </a:lnTo>
                <a:lnTo>
                  <a:pt x="666800" y="36474"/>
                </a:lnTo>
                <a:lnTo>
                  <a:pt x="663435" y="34886"/>
                </a:lnTo>
                <a:lnTo>
                  <a:pt x="659307" y="34086"/>
                </a:lnTo>
                <a:lnTo>
                  <a:pt x="649986" y="34086"/>
                </a:lnTo>
                <a:lnTo>
                  <a:pt x="645922" y="34886"/>
                </a:lnTo>
                <a:lnTo>
                  <a:pt x="642251" y="36474"/>
                </a:lnTo>
                <a:lnTo>
                  <a:pt x="638670" y="37960"/>
                </a:lnTo>
                <a:lnTo>
                  <a:pt x="635596" y="40182"/>
                </a:lnTo>
                <a:lnTo>
                  <a:pt x="633018" y="43167"/>
                </a:lnTo>
                <a:lnTo>
                  <a:pt x="630440" y="46037"/>
                </a:lnTo>
                <a:lnTo>
                  <a:pt x="628459" y="49618"/>
                </a:lnTo>
                <a:lnTo>
                  <a:pt x="627062" y="53886"/>
                </a:lnTo>
                <a:lnTo>
                  <a:pt x="625779" y="58051"/>
                </a:lnTo>
                <a:lnTo>
                  <a:pt x="625132" y="62763"/>
                </a:lnTo>
                <a:lnTo>
                  <a:pt x="625132" y="73571"/>
                </a:lnTo>
                <a:lnTo>
                  <a:pt x="650735" y="101511"/>
                </a:lnTo>
                <a:lnTo>
                  <a:pt x="658672" y="101511"/>
                </a:lnTo>
                <a:lnTo>
                  <a:pt x="661390" y="101257"/>
                </a:lnTo>
                <a:lnTo>
                  <a:pt x="663981" y="100761"/>
                </a:lnTo>
                <a:lnTo>
                  <a:pt x="666559" y="100368"/>
                </a:lnTo>
                <a:lnTo>
                  <a:pt x="678268" y="95707"/>
                </a:lnTo>
                <a:lnTo>
                  <a:pt x="678459" y="95402"/>
                </a:lnTo>
                <a:lnTo>
                  <a:pt x="678611" y="95110"/>
                </a:lnTo>
                <a:lnTo>
                  <a:pt x="678713" y="94805"/>
                </a:lnTo>
                <a:lnTo>
                  <a:pt x="678802" y="94411"/>
                </a:lnTo>
                <a:lnTo>
                  <a:pt x="678853" y="92278"/>
                </a:lnTo>
                <a:lnTo>
                  <a:pt x="678827" y="90792"/>
                </a:lnTo>
                <a:lnTo>
                  <a:pt x="678713" y="90043"/>
                </a:lnTo>
                <a:lnTo>
                  <a:pt x="678611" y="89001"/>
                </a:lnTo>
                <a:lnTo>
                  <a:pt x="678408" y="88709"/>
                </a:lnTo>
                <a:lnTo>
                  <a:pt x="678307" y="88315"/>
                </a:lnTo>
                <a:lnTo>
                  <a:pt x="678116" y="88061"/>
                </a:lnTo>
                <a:lnTo>
                  <a:pt x="677811" y="87960"/>
                </a:lnTo>
                <a:lnTo>
                  <a:pt x="677621" y="87769"/>
                </a:lnTo>
                <a:lnTo>
                  <a:pt x="677367" y="87668"/>
                </a:lnTo>
                <a:lnTo>
                  <a:pt x="676579" y="87668"/>
                </a:lnTo>
                <a:lnTo>
                  <a:pt x="675779" y="87909"/>
                </a:lnTo>
                <a:lnTo>
                  <a:pt x="673595" y="88900"/>
                </a:lnTo>
                <a:lnTo>
                  <a:pt x="672211" y="89446"/>
                </a:lnTo>
                <a:lnTo>
                  <a:pt x="670521" y="90043"/>
                </a:lnTo>
                <a:lnTo>
                  <a:pt x="668934" y="90639"/>
                </a:lnTo>
                <a:lnTo>
                  <a:pt x="667004" y="91186"/>
                </a:lnTo>
                <a:lnTo>
                  <a:pt x="664718" y="91681"/>
                </a:lnTo>
                <a:lnTo>
                  <a:pt x="662432" y="92075"/>
                </a:lnTo>
                <a:lnTo>
                  <a:pt x="659803" y="92278"/>
                </a:lnTo>
                <a:lnTo>
                  <a:pt x="653161" y="92278"/>
                </a:lnTo>
                <a:lnTo>
                  <a:pt x="636892" y="70104"/>
                </a:lnTo>
                <a:lnTo>
                  <a:pt x="678307" y="70104"/>
                </a:lnTo>
                <a:lnTo>
                  <a:pt x="679310" y="69710"/>
                </a:lnTo>
                <a:lnTo>
                  <a:pt x="681088" y="68122"/>
                </a:lnTo>
                <a:lnTo>
                  <a:pt x="681532" y="66878"/>
                </a:lnTo>
                <a:lnTo>
                  <a:pt x="681532" y="61772"/>
                </a:lnTo>
                <a:lnTo>
                  <a:pt x="681532" y="59143"/>
                </a:lnTo>
                <a:close/>
              </a:path>
              <a:path w="1184275" h="125095">
                <a:moveTo>
                  <a:pt x="745642" y="98336"/>
                </a:moveTo>
                <a:lnTo>
                  <a:pt x="745439" y="97790"/>
                </a:lnTo>
                <a:lnTo>
                  <a:pt x="745045" y="97193"/>
                </a:lnTo>
                <a:lnTo>
                  <a:pt x="730770" y="74269"/>
                </a:lnTo>
                <a:lnTo>
                  <a:pt x="726147" y="66827"/>
                </a:lnTo>
                <a:lnTo>
                  <a:pt x="730758" y="59537"/>
                </a:lnTo>
                <a:lnTo>
                  <a:pt x="744156" y="38404"/>
                </a:lnTo>
                <a:lnTo>
                  <a:pt x="744550" y="37706"/>
                </a:lnTo>
                <a:lnTo>
                  <a:pt x="744689" y="37312"/>
                </a:lnTo>
                <a:lnTo>
                  <a:pt x="744816" y="36220"/>
                </a:lnTo>
                <a:lnTo>
                  <a:pt x="744651" y="35928"/>
                </a:lnTo>
                <a:lnTo>
                  <a:pt x="744156" y="35725"/>
                </a:lnTo>
                <a:lnTo>
                  <a:pt x="743750" y="35420"/>
                </a:lnTo>
                <a:lnTo>
                  <a:pt x="743102" y="35229"/>
                </a:lnTo>
                <a:lnTo>
                  <a:pt x="741426" y="35026"/>
                </a:lnTo>
                <a:lnTo>
                  <a:pt x="740384" y="34975"/>
                </a:lnTo>
                <a:lnTo>
                  <a:pt x="737895" y="34975"/>
                </a:lnTo>
                <a:lnTo>
                  <a:pt x="736955" y="35026"/>
                </a:lnTo>
                <a:lnTo>
                  <a:pt x="735571" y="35229"/>
                </a:lnTo>
                <a:lnTo>
                  <a:pt x="735025" y="35382"/>
                </a:lnTo>
                <a:lnTo>
                  <a:pt x="734631" y="35572"/>
                </a:lnTo>
                <a:lnTo>
                  <a:pt x="734225" y="35674"/>
                </a:lnTo>
                <a:lnTo>
                  <a:pt x="718845" y="59537"/>
                </a:lnTo>
                <a:lnTo>
                  <a:pt x="704659" y="36474"/>
                </a:lnTo>
                <a:lnTo>
                  <a:pt x="704265" y="36017"/>
                </a:lnTo>
                <a:lnTo>
                  <a:pt x="704062" y="35725"/>
                </a:lnTo>
                <a:lnTo>
                  <a:pt x="703719" y="35521"/>
                </a:lnTo>
                <a:lnTo>
                  <a:pt x="702830" y="35331"/>
                </a:lnTo>
                <a:lnTo>
                  <a:pt x="702233" y="35229"/>
                </a:lnTo>
                <a:lnTo>
                  <a:pt x="700646" y="35026"/>
                </a:lnTo>
                <a:lnTo>
                  <a:pt x="699554" y="34975"/>
                </a:lnTo>
                <a:lnTo>
                  <a:pt x="696772" y="34975"/>
                </a:lnTo>
                <a:lnTo>
                  <a:pt x="692137" y="36271"/>
                </a:lnTo>
                <a:lnTo>
                  <a:pt x="692162" y="37312"/>
                </a:lnTo>
                <a:lnTo>
                  <a:pt x="692315" y="37706"/>
                </a:lnTo>
                <a:lnTo>
                  <a:pt x="692658" y="38404"/>
                </a:lnTo>
                <a:lnTo>
                  <a:pt x="710819" y="67271"/>
                </a:lnTo>
                <a:lnTo>
                  <a:pt x="691222" y="97790"/>
                </a:lnTo>
                <a:lnTo>
                  <a:pt x="691019" y="98336"/>
                </a:lnTo>
                <a:lnTo>
                  <a:pt x="691045" y="99275"/>
                </a:lnTo>
                <a:lnTo>
                  <a:pt x="691222" y="99568"/>
                </a:lnTo>
                <a:lnTo>
                  <a:pt x="691616" y="99872"/>
                </a:lnTo>
                <a:lnTo>
                  <a:pt x="692010" y="100063"/>
                </a:lnTo>
                <a:lnTo>
                  <a:pt x="692607" y="100215"/>
                </a:lnTo>
                <a:lnTo>
                  <a:pt x="693394" y="100317"/>
                </a:lnTo>
                <a:lnTo>
                  <a:pt x="694296" y="100507"/>
                </a:lnTo>
                <a:lnTo>
                  <a:pt x="695388" y="100609"/>
                </a:lnTo>
                <a:lnTo>
                  <a:pt x="697966" y="100609"/>
                </a:lnTo>
                <a:lnTo>
                  <a:pt x="717956" y="74269"/>
                </a:lnTo>
                <a:lnTo>
                  <a:pt x="732688" y="98679"/>
                </a:lnTo>
                <a:lnTo>
                  <a:pt x="738251" y="100609"/>
                </a:lnTo>
                <a:lnTo>
                  <a:pt x="741019" y="100609"/>
                </a:lnTo>
                <a:lnTo>
                  <a:pt x="742162" y="100507"/>
                </a:lnTo>
                <a:lnTo>
                  <a:pt x="742962" y="100317"/>
                </a:lnTo>
                <a:lnTo>
                  <a:pt x="743851" y="100215"/>
                </a:lnTo>
                <a:lnTo>
                  <a:pt x="744499" y="100063"/>
                </a:lnTo>
                <a:lnTo>
                  <a:pt x="745388" y="99568"/>
                </a:lnTo>
                <a:lnTo>
                  <a:pt x="745604" y="99275"/>
                </a:lnTo>
                <a:lnTo>
                  <a:pt x="745642" y="98336"/>
                </a:lnTo>
                <a:close/>
              </a:path>
              <a:path w="1184275" h="125095">
                <a:moveTo>
                  <a:pt x="773658" y="89547"/>
                </a:moveTo>
                <a:lnTo>
                  <a:pt x="773112" y="87464"/>
                </a:lnTo>
                <a:lnTo>
                  <a:pt x="772020" y="86474"/>
                </a:lnTo>
                <a:lnTo>
                  <a:pt x="771029" y="85382"/>
                </a:lnTo>
                <a:lnTo>
                  <a:pt x="769137" y="84836"/>
                </a:lnTo>
                <a:lnTo>
                  <a:pt x="763587" y="84836"/>
                </a:lnTo>
                <a:lnTo>
                  <a:pt x="761644" y="85382"/>
                </a:lnTo>
                <a:lnTo>
                  <a:pt x="759472" y="87566"/>
                </a:lnTo>
                <a:lnTo>
                  <a:pt x="758964" y="89547"/>
                </a:lnTo>
                <a:lnTo>
                  <a:pt x="758926" y="96050"/>
                </a:lnTo>
                <a:lnTo>
                  <a:pt x="759421" y="98183"/>
                </a:lnTo>
                <a:lnTo>
                  <a:pt x="760412" y="99275"/>
                </a:lnTo>
                <a:lnTo>
                  <a:pt x="761504" y="100266"/>
                </a:lnTo>
                <a:lnTo>
                  <a:pt x="763435" y="100761"/>
                </a:lnTo>
                <a:lnTo>
                  <a:pt x="768997" y="100761"/>
                </a:lnTo>
                <a:lnTo>
                  <a:pt x="770928" y="100266"/>
                </a:lnTo>
                <a:lnTo>
                  <a:pt x="772020" y="99275"/>
                </a:lnTo>
                <a:lnTo>
                  <a:pt x="773112" y="98183"/>
                </a:lnTo>
                <a:lnTo>
                  <a:pt x="773645" y="96050"/>
                </a:lnTo>
                <a:lnTo>
                  <a:pt x="773658" y="89547"/>
                </a:lnTo>
                <a:close/>
              </a:path>
              <a:path w="1184275" h="125095">
                <a:moveTo>
                  <a:pt x="830135" y="37515"/>
                </a:moveTo>
                <a:lnTo>
                  <a:pt x="829868" y="36766"/>
                </a:lnTo>
                <a:lnTo>
                  <a:pt x="829627" y="36271"/>
                </a:lnTo>
                <a:lnTo>
                  <a:pt x="829437" y="36068"/>
                </a:lnTo>
                <a:lnTo>
                  <a:pt x="829132" y="35877"/>
                </a:lnTo>
                <a:lnTo>
                  <a:pt x="828941" y="35572"/>
                </a:lnTo>
                <a:lnTo>
                  <a:pt x="828497" y="35331"/>
                </a:lnTo>
                <a:lnTo>
                  <a:pt x="827798" y="35128"/>
                </a:lnTo>
                <a:lnTo>
                  <a:pt x="827201" y="34925"/>
                </a:lnTo>
                <a:lnTo>
                  <a:pt x="826452" y="34734"/>
                </a:lnTo>
                <a:lnTo>
                  <a:pt x="824776" y="34340"/>
                </a:lnTo>
                <a:lnTo>
                  <a:pt x="823976" y="34239"/>
                </a:lnTo>
                <a:lnTo>
                  <a:pt x="823188" y="34239"/>
                </a:lnTo>
                <a:lnTo>
                  <a:pt x="822490" y="34137"/>
                </a:lnTo>
                <a:lnTo>
                  <a:pt x="821842" y="34086"/>
                </a:lnTo>
                <a:lnTo>
                  <a:pt x="819962" y="34086"/>
                </a:lnTo>
                <a:lnTo>
                  <a:pt x="818667" y="34290"/>
                </a:lnTo>
                <a:lnTo>
                  <a:pt x="817384" y="34683"/>
                </a:lnTo>
                <a:lnTo>
                  <a:pt x="816089" y="34975"/>
                </a:lnTo>
                <a:lnTo>
                  <a:pt x="804430" y="45999"/>
                </a:lnTo>
                <a:lnTo>
                  <a:pt x="804392" y="36664"/>
                </a:lnTo>
                <a:lnTo>
                  <a:pt x="804278" y="36474"/>
                </a:lnTo>
                <a:lnTo>
                  <a:pt x="804138" y="36322"/>
                </a:lnTo>
                <a:lnTo>
                  <a:pt x="804037" y="36017"/>
                </a:lnTo>
                <a:lnTo>
                  <a:pt x="803783" y="35775"/>
                </a:lnTo>
                <a:lnTo>
                  <a:pt x="803389" y="35572"/>
                </a:lnTo>
                <a:lnTo>
                  <a:pt x="803097" y="35382"/>
                </a:lnTo>
                <a:lnTo>
                  <a:pt x="802601" y="35229"/>
                </a:lnTo>
                <a:lnTo>
                  <a:pt x="801306" y="35026"/>
                </a:lnTo>
                <a:lnTo>
                  <a:pt x="800468" y="34975"/>
                </a:lnTo>
                <a:lnTo>
                  <a:pt x="798385" y="34975"/>
                </a:lnTo>
                <a:lnTo>
                  <a:pt x="794385" y="36474"/>
                </a:lnTo>
                <a:lnTo>
                  <a:pt x="794461" y="99428"/>
                </a:lnTo>
                <a:lnTo>
                  <a:pt x="798880" y="100609"/>
                </a:lnTo>
                <a:lnTo>
                  <a:pt x="801052" y="100609"/>
                </a:lnTo>
                <a:lnTo>
                  <a:pt x="805624" y="58051"/>
                </a:lnTo>
                <a:lnTo>
                  <a:pt x="807212" y="55562"/>
                </a:lnTo>
                <a:lnTo>
                  <a:pt x="808647" y="53479"/>
                </a:lnTo>
                <a:lnTo>
                  <a:pt x="809942" y="51803"/>
                </a:lnTo>
                <a:lnTo>
                  <a:pt x="811225" y="50012"/>
                </a:lnTo>
                <a:lnTo>
                  <a:pt x="812469" y="48628"/>
                </a:lnTo>
                <a:lnTo>
                  <a:pt x="814946" y="46532"/>
                </a:lnTo>
                <a:lnTo>
                  <a:pt x="815822" y="45999"/>
                </a:lnTo>
                <a:lnTo>
                  <a:pt x="816140" y="45796"/>
                </a:lnTo>
                <a:lnTo>
                  <a:pt x="817232" y="45402"/>
                </a:lnTo>
                <a:lnTo>
                  <a:pt x="818324" y="44907"/>
                </a:lnTo>
                <a:lnTo>
                  <a:pt x="819416" y="44653"/>
                </a:lnTo>
                <a:lnTo>
                  <a:pt x="821499" y="44653"/>
                </a:lnTo>
                <a:lnTo>
                  <a:pt x="822388" y="44754"/>
                </a:lnTo>
                <a:lnTo>
                  <a:pt x="823976" y="45148"/>
                </a:lnTo>
                <a:lnTo>
                  <a:pt x="824674" y="45351"/>
                </a:lnTo>
                <a:lnTo>
                  <a:pt x="825271" y="45542"/>
                </a:lnTo>
                <a:lnTo>
                  <a:pt x="825957" y="45745"/>
                </a:lnTo>
                <a:lnTo>
                  <a:pt x="826554" y="45948"/>
                </a:lnTo>
                <a:lnTo>
                  <a:pt x="827049" y="46139"/>
                </a:lnTo>
                <a:lnTo>
                  <a:pt x="827646" y="46342"/>
                </a:lnTo>
                <a:lnTo>
                  <a:pt x="828141" y="46443"/>
                </a:lnTo>
                <a:lnTo>
                  <a:pt x="828840" y="46443"/>
                </a:lnTo>
                <a:lnTo>
                  <a:pt x="829094" y="46342"/>
                </a:lnTo>
                <a:lnTo>
                  <a:pt x="829437" y="45999"/>
                </a:lnTo>
                <a:lnTo>
                  <a:pt x="829564" y="45796"/>
                </a:lnTo>
                <a:lnTo>
                  <a:pt x="829779" y="45148"/>
                </a:lnTo>
                <a:lnTo>
                  <a:pt x="829906" y="44907"/>
                </a:lnTo>
                <a:lnTo>
                  <a:pt x="829970" y="44653"/>
                </a:lnTo>
                <a:lnTo>
                  <a:pt x="830033" y="44310"/>
                </a:lnTo>
                <a:lnTo>
                  <a:pt x="830135" y="37515"/>
                </a:lnTo>
                <a:close/>
              </a:path>
              <a:path w="1184275" h="125095">
                <a:moveTo>
                  <a:pt x="899985" y="72085"/>
                </a:moveTo>
                <a:lnTo>
                  <a:pt x="899896" y="61366"/>
                </a:lnTo>
                <a:lnTo>
                  <a:pt x="899337" y="57353"/>
                </a:lnTo>
                <a:lnTo>
                  <a:pt x="898042" y="53289"/>
                </a:lnTo>
                <a:lnTo>
                  <a:pt x="896861" y="49212"/>
                </a:lnTo>
                <a:lnTo>
                  <a:pt x="895019" y="45745"/>
                </a:lnTo>
                <a:lnTo>
                  <a:pt x="893051" y="43459"/>
                </a:lnTo>
                <a:lnTo>
                  <a:pt x="890066" y="39992"/>
                </a:lnTo>
                <a:lnTo>
                  <a:pt x="888098" y="38633"/>
                </a:lnTo>
                <a:lnTo>
                  <a:pt x="888098" y="63360"/>
                </a:lnTo>
                <a:lnTo>
                  <a:pt x="887984" y="73482"/>
                </a:lnTo>
                <a:lnTo>
                  <a:pt x="887831" y="74714"/>
                </a:lnTo>
                <a:lnTo>
                  <a:pt x="887298" y="76695"/>
                </a:lnTo>
                <a:lnTo>
                  <a:pt x="886345" y="80568"/>
                </a:lnTo>
                <a:lnTo>
                  <a:pt x="885202" y="83096"/>
                </a:lnTo>
                <a:lnTo>
                  <a:pt x="882129" y="87363"/>
                </a:lnTo>
                <a:lnTo>
                  <a:pt x="880135" y="89001"/>
                </a:lnTo>
                <a:lnTo>
                  <a:pt x="877658" y="90195"/>
                </a:lnTo>
                <a:lnTo>
                  <a:pt x="875271" y="91389"/>
                </a:lnTo>
                <a:lnTo>
                  <a:pt x="872451" y="91986"/>
                </a:lnTo>
                <a:lnTo>
                  <a:pt x="865606" y="91986"/>
                </a:lnTo>
                <a:lnTo>
                  <a:pt x="850519" y="63360"/>
                </a:lnTo>
                <a:lnTo>
                  <a:pt x="850823" y="60871"/>
                </a:lnTo>
                <a:lnTo>
                  <a:pt x="866203" y="43459"/>
                </a:lnTo>
                <a:lnTo>
                  <a:pt x="873048" y="43459"/>
                </a:lnTo>
                <a:lnTo>
                  <a:pt x="876020" y="44107"/>
                </a:lnTo>
                <a:lnTo>
                  <a:pt x="878408" y="45402"/>
                </a:lnTo>
                <a:lnTo>
                  <a:pt x="880884" y="46685"/>
                </a:lnTo>
                <a:lnTo>
                  <a:pt x="882815" y="48475"/>
                </a:lnTo>
                <a:lnTo>
                  <a:pt x="884212" y="50761"/>
                </a:lnTo>
                <a:lnTo>
                  <a:pt x="885596" y="52933"/>
                </a:lnTo>
                <a:lnTo>
                  <a:pt x="886587" y="55524"/>
                </a:lnTo>
                <a:lnTo>
                  <a:pt x="887183" y="58496"/>
                </a:lnTo>
                <a:lnTo>
                  <a:pt x="887882" y="61366"/>
                </a:lnTo>
                <a:lnTo>
                  <a:pt x="874979" y="34086"/>
                </a:lnTo>
                <a:lnTo>
                  <a:pt x="864755" y="34086"/>
                </a:lnTo>
                <a:lnTo>
                  <a:pt x="838669" y="63360"/>
                </a:lnTo>
                <a:lnTo>
                  <a:pt x="838746" y="74117"/>
                </a:lnTo>
                <a:lnTo>
                  <a:pt x="863663" y="101511"/>
                </a:lnTo>
                <a:lnTo>
                  <a:pt x="873887" y="101511"/>
                </a:lnTo>
                <a:lnTo>
                  <a:pt x="891971" y="91986"/>
                </a:lnTo>
                <a:lnTo>
                  <a:pt x="894778" y="88760"/>
                </a:lnTo>
                <a:lnTo>
                  <a:pt x="896759" y="85140"/>
                </a:lnTo>
                <a:lnTo>
                  <a:pt x="899337" y="76695"/>
                </a:lnTo>
                <a:lnTo>
                  <a:pt x="899985" y="72085"/>
                </a:lnTo>
                <a:close/>
              </a:path>
              <a:path w="1184275" h="125095">
                <a:moveTo>
                  <a:pt x="955141" y="79133"/>
                </a:moveTo>
                <a:lnTo>
                  <a:pt x="954697" y="76898"/>
                </a:lnTo>
                <a:lnTo>
                  <a:pt x="953871" y="75158"/>
                </a:lnTo>
                <a:lnTo>
                  <a:pt x="952919" y="73025"/>
                </a:lnTo>
                <a:lnTo>
                  <a:pt x="951725" y="71386"/>
                </a:lnTo>
                <a:lnTo>
                  <a:pt x="950239" y="70104"/>
                </a:lnTo>
                <a:lnTo>
                  <a:pt x="948842" y="68719"/>
                </a:lnTo>
                <a:lnTo>
                  <a:pt x="947204" y="67576"/>
                </a:lnTo>
                <a:lnTo>
                  <a:pt x="945324" y="66675"/>
                </a:lnTo>
                <a:lnTo>
                  <a:pt x="943432" y="65684"/>
                </a:lnTo>
                <a:lnTo>
                  <a:pt x="941501" y="64795"/>
                </a:lnTo>
                <a:lnTo>
                  <a:pt x="939520" y="63995"/>
                </a:lnTo>
                <a:lnTo>
                  <a:pt x="937628" y="63207"/>
                </a:lnTo>
                <a:lnTo>
                  <a:pt x="935748" y="62458"/>
                </a:lnTo>
                <a:lnTo>
                  <a:pt x="933869" y="61772"/>
                </a:lnTo>
                <a:lnTo>
                  <a:pt x="931976" y="60972"/>
                </a:lnTo>
                <a:lnTo>
                  <a:pt x="924039" y="53428"/>
                </a:lnTo>
                <a:lnTo>
                  <a:pt x="924128" y="49860"/>
                </a:lnTo>
                <a:lnTo>
                  <a:pt x="930287" y="43459"/>
                </a:lnTo>
                <a:lnTo>
                  <a:pt x="931773" y="42964"/>
                </a:lnTo>
                <a:lnTo>
                  <a:pt x="933462" y="42722"/>
                </a:lnTo>
                <a:lnTo>
                  <a:pt x="937539" y="42722"/>
                </a:lnTo>
                <a:lnTo>
                  <a:pt x="939419" y="42964"/>
                </a:lnTo>
                <a:lnTo>
                  <a:pt x="941006" y="43459"/>
                </a:lnTo>
                <a:lnTo>
                  <a:pt x="942695" y="43954"/>
                </a:lnTo>
                <a:lnTo>
                  <a:pt x="944130" y="44500"/>
                </a:lnTo>
                <a:lnTo>
                  <a:pt x="945324" y="45097"/>
                </a:lnTo>
                <a:lnTo>
                  <a:pt x="946607" y="45694"/>
                </a:lnTo>
                <a:lnTo>
                  <a:pt x="947648" y="46240"/>
                </a:lnTo>
                <a:lnTo>
                  <a:pt x="949236" y="47231"/>
                </a:lnTo>
                <a:lnTo>
                  <a:pt x="949833" y="47485"/>
                </a:lnTo>
                <a:lnTo>
                  <a:pt x="950531" y="47485"/>
                </a:lnTo>
                <a:lnTo>
                  <a:pt x="950785" y="47434"/>
                </a:lnTo>
                <a:lnTo>
                  <a:pt x="950976" y="47332"/>
                </a:lnTo>
                <a:lnTo>
                  <a:pt x="951179" y="47129"/>
                </a:lnTo>
                <a:lnTo>
                  <a:pt x="951331" y="46837"/>
                </a:lnTo>
                <a:lnTo>
                  <a:pt x="951420" y="46443"/>
                </a:lnTo>
                <a:lnTo>
                  <a:pt x="951623" y="46037"/>
                </a:lnTo>
                <a:lnTo>
                  <a:pt x="951738" y="45694"/>
                </a:lnTo>
                <a:lnTo>
                  <a:pt x="951966" y="44500"/>
                </a:lnTo>
                <a:lnTo>
                  <a:pt x="952017" y="42722"/>
                </a:lnTo>
                <a:lnTo>
                  <a:pt x="951966" y="41732"/>
                </a:lnTo>
                <a:lnTo>
                  <a:pt x="951674" y="40335"/>
                </a:lnTo>
                <a:lnTo>
                  <a:pt x="951572" y="40043"/>
                </a:lnTo>
                <a:lnTo>
                  <a:pt x="951471" y="39293"/>
                </a:lnTo>
                <a:lnTo>
                  <a:pt x="951280" y="39001"/>
                </a:lnTo>
                <a:lnTo>
                  <a:pt x="951179" y="38696"/>
                </a:lnTo>
                <a:lnTo>
                  <a:pt x="950874" y="38404"/>
                </a:lnTo>
                <a:lnTo>
                  <a:pt x="950379" y="38100"/>
                </a:lnTo>
                <a:lnTo>
                  <a:pt x="949883" y="37706"/>
                </a:lnTo>
                <a:lnTo>
                  <a:pt x="949147" y="37261"/>
                </a:lnTo>
                <a:lnTo>
                  <a:pt x="948156" y="36766"/>
                </a:lnTo>
                <a:lnTo>
                  <a:pt x="947254" y="36271"/>
                </a:lnTo>
                <a:lnTo>
                  <a:pt x="946162" y="35826"/>
                </a:lnTo>
                <a:lnTo>
                  <a:pt x="943584" y="35026"/>
                </a:lnTo>
                <a:lnTo>
                  <a:pt x="942098" y="34734"/>
                </a:lnTo>
                <a:lnTo>
                  <a:pt x="940409" y="34531"/>
                </a:lnTo>
                <a:lnTo>
                  <a:pt x="938822" y="34239"/>
                </a:lnTo>
                <a:lnTo>
                  <a:pt x="937183" y="34086"/>
                </a:lnTo>
                <a:lnTo>
                  <a:pt x="931824" y="34086"/>
                </a:lnTo>
                <a:lnTo>
                  <a:pt x="928598" y="34582"/>
                </a:lnTo>
                <a:lnTo>
                  <a:pt x="923048" y="36563"/>
                </a:lnTo>
                <a:lnTo>
                  <a:pt x="920711" y="37909"/>
                </a:lnTo>
                <a:lnTo>
                  <a:pt x="918832" y="39598"/>
                </a:lnTo>
                <a:lnTo>
                  <a:pt x="916940" y="41186"/>
                </a:lnTo>
                <a:lnTo>
                  <a:pt x="915504" y="43116"/>
                </a:lnTo>
                <a:lnTo>
                  <a:pt x="913625" y="47574"/>
                </a:lnTo>
                <a:lnTo>
                  <a:pt x="913180" y="49860"/>
                </a:lnTo>
                <a:lnTo>
                  <a:pt x="913180" y="55016"/>
                </a:lnTo>
                <a:lnTo>
                  <a:pt x="936040" y="73482"/>
                </a:lnTo>
                <a:lnTo>
                  <a:pt x="937679" y="74269"/>
                </a:lnTo>
                <a:lnTo>
                  <a:pt x="939076" y="75158"/>
                </a:lnTo>
                <a:lnTo>
                  <a:pt x="940562" y="76060"/>
                </a:lnTo>
                <a:lnTo>
                  <a:pt x="941755" y="77101"/>
                </a:lnTo>
                <a:lnTo>
                  <a:pt x="943533" y="79476"/>
                </a:lnTo>
                <a:lnTo>
                  <a:pt x="943978" y="80911"/>
                </a:lnTo>
                <a:lnTo>
                  <a:pt x="943864" y="84886"/>
                </a:lnTo>
                <a:lnTo>
                  <a:pt x="940409" y="90043"/>
                </a:lnTo>
                <a:lnTo>
                  <a:pt x="939317" y="90843"/>
                </a:lnTo>
                <a:lnTo>
                  <a:pt x="937983" y="91440"/>
                </a:lnTo>
                <a:lnTo>
                  <a:pt x="934910" y="92227"/>
                </a:lnTo>
                <a:lnTo>
                  <a:pt x="933221" y="92430"/>
                </a:lnTo>
                <a:lnTo>
                  <a:pt x="928751" y="92430"/>
                </a:lnTo>
                <a:lnTo>
                  <a:pt x="914857" y="86918"/>
                </a:lnTo>
                <a:lnTo>
                  <a:pt x="914120" y="86626"/>
                </a:lnTo>
                <a:lnTo>
                  <a:pt x="913320" y="86626"/>
                </a:lnTo>
                <a:lnTo>
                  <a:pt x="913028" y="86728"/>
                </a:lnTo>
                <a:lnTo>
                  <a:pt x="912723" y="86918"/>
                </a:lnTo>
                <a:lnTo>
                  <a:pt x="912533" y="87020"/>
                </a:lnTo>
                <a:lnTo>
                  <a:pt x="911783" y="93764"/>
                </a:lnTo>
                <a:lnTo>
                  <a:pt x="911974" y="94615"/>
                </a:lnTo>
                <a:lnTo>
                  <a:pt x="924788" y="100914"/>
                </a:lnTo>
                <a:lnTo>
                  <a:pt x="926769" y="101307"/>
                </a:lnTo>
                <a:lnTo>
                  <a:pt x="928852" y="101511"/>
                </a:lnTo>
                <a:lnTo>
                  <a:pt x="934605" y="101511"/>
                </a:lnTo>
                <a:lnTo>
                  <a:pt x="937831" y="101053"/>
                </a:lnTo>
                <a:lnTo>
                  <a:pt x="940714" y="100164"/>
                </a:lnTo>
                <a:lnTo>
                  <a:pt x="943686" y="99275"/>
                </a:lnTo>
                <a:lnTo>
                  <a:pt x="946213" y="97980"/>
                </a:lnTo>
                <a:lnTo>
                  <a:pt x="948296" y="96291"/>
                </a:lnTo>
                <a:lnTo>
                  <a:pt x="950480" y="94615"/>
                </a:lnTo>
                <a:lnTo>
                  <a:pt x="952131" y="92621"/>
                </a:lnTo>
                <a:lnTo>
                  <a:pt x="952246" y="92430"/>
                </a:lnTo>
                <a:lnTo>
                  <a:pt x="954544" y="87718"/>
                </a:lnTo>
                <a:lnTo>
                  <a:pt x="955141" y="84886"/>
                </a:lnTo>
                <a:lnTo>
                  <a:pt x="955141" y="79133"/>
                </a:lnTo>
                <a:close/>
              </a:path>
              <a:path w="1184275" h="125095">
                <a:moveTo>
                  <a:pt x="985786" y="89547"/>
                </a:moveTo>
                <a:lnTo>
                  <a:pt x="985240" y="87464"/>
                </a:lnTo>
                <a:lnTo>
                  <a:pt x="984148" y="86474"/>
                </a:lnTo>
                <a:lnTo>
                  <a:pt x="983157" y="85382"/>
                </a:lnTo>
                <a:lnTo>
                  <a:pt x="981265" y="84836"/>
                </a:lnTo>
                <a:lnTo>
                  <a:pt x="975715" y="84836"/>
                </a:lnTo>
                <a:lnTo>
                  <a:pt x="973772" y="85382"/>
                </a:lnTo>
                <a:lnTo>
                  <a:pt x="971600" y="87566"/>
                </a:lnTo>
                <a:lnTo>
                  <a:pt x="971092" y="89547"/>
                </a:lnTo>
                <a:lnTo>
                  <a:pt x="971054" y="96050"/>
                </a:lnTo>
                <a:lnTo>
                  <a:pt x="971550" y="98183"/>
                </a:lnTo>
                <a:lnTo>
                  <a:pt x="972540" y="99275"/>
                </a:lnTo>
                <a:lnTo>
                  <a:pt x="973632" y="100266"/>
                </a:lnTo>
                <a:lnTo>
                  <a:pt x="975563" y="100761"/>
                </a:lnTo>
                <a:lnTo>
                  <a:pt x="981125" y="100761"/>
                </a:lnTo>
                <a:lnTo>
                  <a:pt x="983056" y="100266"/>
                </a:lnTo>
                <a:lnTo>
                  <a:pt x="984148" y="99275"/>
                </a:lnTo>
                <a:lnTo>
                  <a:pt x="985240" y="98183"/>
                </a:lnTo>
                <a:lnTo>
                  <a:pt x="985774" y="96050"/>
                </a:lnTo>
                <a:lnTo>
                  <a:pt x="985786" y="89547"/>
                </a:lnTo>
                <a:close/>
              </a:path>
              <a:path w="1184275" h="125095">
                <a:moveTo>
                  <a:pt x="1063434" y="72085"/>
                </a:moveTo>
                <a:lnTo>
                  <a:pt x="1063358" y="61366"/>
                </a:lnTo>
                <a:lnTo>
                  <a:pt x="1062799" y="57353"/>
                </a:lnTo>
                <a:lnTo>
                  <a:pt x="1061504" y="53289"/>
                </a:lnTo>
                <a:lnTo>
                  <a:pt x="1060310" y="49212"/>
                </a:lnTo>
                <a:lnTo>
                  <a:pt x="1058481" y="45745"/>
                </a:lnTo>
                <a:lnTo>
                  <a:pt x="1056513" y="43459"/>
                </a:lnTo>
                <a:lnTo>
                  <a:pt x="1053515" y="39992"/>
                </a:lnTo>
                <a:lnTo>
                  <a:pt x="1051560" y="38633"/>
                </a:lnTo>
                <a:lnTo>
                  <a:pt x="1051560" y="63360"/>
                </a:lnTo>
                <a:lnTo>
                  <a:pt x="1051433" y="73482"/>
                </a:lnTo>
                <a:lnTo>
                  <a:pt x="1051280" y="74714"/>
                </a:lnTo>
                <a:lnTo>
                  <a:pt x="1050759" y="76695"/>
                </a:lnTo>
                <a:lnTo>
                  <a:pt x="1049794" y="80568"/>
                </a:lnTo>
                <a:lnTo>
                  <a:pt x="1048651" y="83096"/>
                </a:lnTo>
                <a:lnTo>
                  <a:pt x="1045578" y="87363"/>
                </a:lnTo>
                <a:lnTo>
                  <a:pt x="1043597" y="89001"/>
                </a:lnTo>
                <a:lnTo>
                  <a:pt x="1041120" y="90195"/>
                </a:lnTo>
                <a:lnTo>
                  <a:pt x="1038733" y="91389"/>
                </a:lnTo>
                <a:lnTo>
                  <a:pt x="1035913" y="91986"/>
                </a:lnTo>
                <a:lnTo>
                  <a:pt x="1029055" y="91986"/>
                </a:lnTo>
                <a:lnTo>
                  <a:pt x="1013968" y="63360"/>
                </a:lnTo>
                <a:lnTo>
                  <a:pt x="1014272" y="60871"/>
                </a:lnTo>
                <a:lnTo>
                  <a:pt x="1029652" y="43459"/>
                </a:lnTo>
                <a:lnTo>
                  <a:pt x="1036497" y="43459"/>
                </a:lnTo>
                <a:lnTo>
                  <a:pt x="1039482" y="44107"/>
                </a:lnTo>
                <a:lnTo>
                  <a:pt x="1041857" y="45402"/>
                </a:lnTo>
                <a:lnTo>
                  <a:pt x="1044346" y="46685"/>
                </a:lnTo>
                <a:lnTo>
                  <a:pt x="1046276" y="48475"/>
                </a:lnTo>
                <a:lnTo>
                  <a:pt x="1047661" y="50761"/>
                </a:lnTo>
                <a:lnTo>
                  <a:pt x="1049058" y="52933"/>
                </a:lnTo>
                <a:lnTo>
                  <a:pt x="1050048" y="55524"/>
                </a:lnTo>
                <a:lnTo>
                  <a:pt x="1050645" y="58496"/>
                </a:lnTo>
                <a:lnTo>
                  <a:pt x="1051331" y="61366"/>
                </a:lnTo>
                <a:lnTo>
                  <a:pt x="1038440" y="34086"/>
                </a:lnTo>
                <a:lnTo>
                  <a:pt x="1028217" y="34086"/>
                </a:lnTo>
                <a:lnTo>
                  <a:pt x="1002118" y="63360"/>
                </a:lnTo>
                <a:lnTo>
                  <a:pt x="1002207" y="74117"/>
                </a:lnTo>
                <a:lnTo>
                  <a:pt x="1027125" y="101511"/>
                </a:lnTo>
                <a:lnTo>
                  <a:pt x="1037348" y="101511"/>
                </a:lnTo>
                <a:lnTo>
                  <a:pt x="1062799" y="76695"/>
                </a:lnTo>
                <a:lnTo>
                  <a:pt x="1063434" y="72085"/>
                </a:lnTo>
                <a:close/>
              </a:path>
              <a:path w="1184275" h="125095">
                <a:moveTo>
                  <a:pt x="1115872" y="37515"/>
                </a:moveTo>
                <a:lnTo>
                  <a:pt x="1115618" y="36766"/>
                </a:lnTo>
                <a:lnTo>
                  <a:pt x="1115377" y="36271"/>
                </a:lnTo>
                <a:lnTo>
                  <a:pt x="1115174" y="36068"/>
                </a:lnTo>
                <a:lnTo>
                  <a:pt x="1114882" y="35877"/>
                </a:lnTo>
                <a:lnTo>
                  <a:pt x="1114679" y="35572"/>
                </a:lnTo>
                <a:lnTo>
                  <a:pt x="1114234" y="35331"/>
                </a:lnTo>
                <a:lnTo>
                  <a:pt x="1113548" y="35128"/>
                </a:lnTo>
                <a:lnTo>
                  <a:pt x="1112951" y="34925"/>
                </a:lnTo>
                <a:lnTo>
                  <a:pt x="1112202" y="34734"/>
                </a:lnTo>
                <a:lnTo>
                  <a:pt x="1110513" y="34340"/>
                </a:lnTo>
                <a:lnTo>
                  <a:pt x="1109726" y="34239"/>
                </a:lnTo>
                <a:lnTo>
                  <a:pt x="1108925" y="34239"/>
                </a:lnTo>
                <a:lnTo>
                  <a:pt x="1108240" y="34137"/>
                </a:lnTo>
                <a:lnTo>
                  <a:pt x="1107592" y="34086"/>
                </a:lnTo>
                <a:lnTo>
                  <a:pt x="1105700" y="34086"/>
                </a:lnTo>
                <a:lnTo>
                  <a:pt x="1104417" y="34290"/>
                </a:lnTo>
                <a:lnTo>
                  <a:pt x="1103122" y="34683"/>
                </a:lnTo>
                <a:lnTo>
                  <a:pt x="1101839" y="34975"/>
                </a:lnTo>
                <a:lnTo>
                  <a:pt x="1090180" y="45999"/>
                </a:lnTo>
                <a:lnTo>
                  <a:pt x="1090142" y="36664"/>
                </a:lnTo>
                <a:lnTo>
                  <a:pt x="1090028" y="36474"/>
                </a:lnTo>
                <a:lnTo>
                  <a:pt x="1089875" y="36322"/>
                </a:lnTo>
                <a:lnTo>
                  <a:pt x="1089787" y="36017"/>
                </a:lnTo>
                <a:lnTo>
                  <a:pt x="1089533" y="35775"/>
                </a:lnTo>
                <a:lnTo>
                  <a:pt x="1089139" y="35572"/>
                </a:lnTo>
                <a:lnTo>
                  <a:pt x="1088834" y="35382"/>
                </a:lnTo>
                <a:lnTo>
                  <a:pt x="1088339" y="35229"/>
                </a:lnTo>
                <a:lnTo>
                  <a:pt x="1087056" y="35026"/>
                </a:lnTo>
                <a:lnTo>
                  <a:pt x="1086205" y="34975"/>
                </a:lnTo>
                <a:lnTo>
                  <a:pt x="1084122" y="34975"/>
                </a:lnTo>
                <a:lnTo>
                  <a:pt x="1080135" y="36474"/>
                </a:lnTo>
                <a:lnTo>
                  <a:pt x="1080211" y="99428"/>
                </a:lnTo>
                <a:lnTo>
                  <a:pt x="1084618" y="100609"/>
                </a:lnTo>
                <a:lnTo>
                  <a:pt x="1086802" y="100609"/>
                </a:lnTo>
                <a:lnTo>
                  <a:pt x="1091361" y="58051"/>
                </a:lnTo>
                <a:lnTo>
                  <a:pt x="1092949" y="55562"/>
                </a:lnTo>
                <a:lnTo>
                  <a:pt x="1094397" y="53479"/>
                </a:lnTo>
                <a:lnTo>
                  <a:pt x="1095679" y="51803"/>
                </a:lnTo>
                <a:lnTo>
                  <a:pt x="1096975" y="50012"/>
                </a:lnTo>
                <a:lnTo>
                  <a:pt x="1098219" y="48628"/>
                </a:lnTo>
                <a:lnTo>
                  <a:pt x="1100696" y="46532"/>
                </a:lnTo>
                <a:lnTo>
                  <a:pt x="1101572" y="45999"/>
                </a:lnTo>
                <a:lnTo>
                  <a:pt x="1101890" y="45796"/>
                </a:lnTo>
                <a:lnTo>
                  <a:pt x="1102982" y="45402"/>
                </a:lnTo>
                <a:lnTo>
                  <a:pt x="1104074" y="44907"/>
                </a:lnTo>
                <a:lnTo>
                  <a:pt x="1105154" y="44653"/>
                </a:lnTo>
                <a:lnTo>
                  <a:pt x="1107249" y="44653"/>
                </a:lnTo>
                <a:lnTo>
                  <a:pt x="1108138" y="44754"/>
                </a:lnTo>
                <a:lnTo>
                  <a:pt x="1109726" y="45148"/>
                </a:lnTo>
                <a:lnTo>
                  <a:pt x="1110411" y="45351"/>
                </a:lnTo>
                <a:lnTo>
                  <a:pt x="1111008" y="45542"/>
                </a:lnTo>
                <a:lnTo>
                  <a:pt x="1111707" y="45745"/>
                </a:lnTo>
                <a:lnTo>
                  <a:pt x="1112304" y="45948"/>
                </a:lnTo>
                <a:lnTo>
                  <a:pt x="1112799" y="46139"/>
                </a:lnTo>
                <a:lnTo>
                  <a:pt x="1113396" y="46342"/>
                </a:lnTo>
                <a:lnTo>
                  <a:pt x="1113891" y="46443"/>
                </a:lnTo>
                <a:lnTo>
                  <a:pt x="1114590" y="46443"/>
                </a:lnTo>
                <a:lnTo>
                  <a:pt x="1114831" y="46342"/>
                </a:lnTo>
                <a:lnTo>
                  <a:pt x="1115174" y="45999"/>
                </a:lnTo>
                <a:lnTo>
                  <a:pt x="1115301" y="45796"/>
                </a:lnTo>
                <a:lnTo>
                  <a:pt x="1115529" y="45148"/>
                </a:lnTo>
                <a:lnTo>
                  <a:pt x="1115656" y="44907"/>
                </a:lnTo>
                <a:lnTo>
                  <a:pt x="1115707" y="44653"/>
                </a:lnTo>
                <a:lnTo>
                  <a:pt x="1115771" y="44310"/>
                </a:lnTo>
                <a:lnTo>
                  <a:pt x="1115872" y="37515"/>
                </a:lnTo>
                <a:close/>
              </a:path>
              <a:path w="1184275" h="125095">
                <a:moveTo>
                  <a:pt x="1184021" y="109245"/>
                </a:moveTo>
                <a:lnTo>
                  <a:pt x="1178801" y="109245"/>
                </a:lnTo>
                <a:lnTo>
                  <a:pt x="1179309" y="107010"/>
                </a:lnTo>
                <a:lnTo>
                  <a:pt x="1179220" y="100914"/>
                </a:lnTo>
                <a:lnTo>
                  <a:pt x="1178788" y="99021"/>
                </a:lnTo>
                <a:lnTo>
                  <a:pt x="1177772" y="97193"/>
                </a:lnTo>
                <a:lnTo>
                  <a:pt x="1177048" y="95707"/>
                </a:lnTo>
                <a:lnTo>
                  <a:pt x="1168019" y="89077"/>
                </a:lnTo>
                <a:lnTo>
                  <a:pt x="1168019" y="102057"/>
                </a:lnTo>
                <a:lnTo>
                  <a:pt x="1167968" y="106464"/>
                </a:lnTo>
                <a:lnTo>
                  <a:pt x="1167714" y="107708"/>
                </a:lnTo>
                <a:lnTo>
                  <a:pt x="1167053" y="109245"/>
                </a:lnTo>
                <a:lnTo>
                  <a:pt x="1132941" y="109245"/>
                </a:lnTo>
                <a:lnTo>
                  <a:pt x="1140180" y="95707"/>
                </a:lnTo>
                <a:lnTo>
                  <a:pt x="1156106" y="96291"/>
                </a:lnTo>
                <a:lnTo>
                  <a:pt x="1159776" y="96393"/>
                </a:lnTo>
                <a:lnTo>
                  <a:pt x="1162659" y="97193"/>
                </a:lnTo>
                <a:lnTo>
                  <a:pt x="1164742" y="98679"/>
                </a:lnTo>
                <a:lnTo>
                  <a:pt x="1166926" y="100063"/>
                </a:lnTo>
                <a:lnTo>
                  <a:pt x="1168019" y="102057"/>
                </a:lnTo>
                <a:lnTo>
                  <a:pt x="1168019" y="89077"/>
                </a:lnTo>
                <a:lnTo>
                  <a:pt x="1166672" y="88709"/>
                </a:lnTo>
                <a:lnTo>
                  <a:pt x="1164196" y="87909"/>
                </a:lnTo>
                <a:lnTo>
                  <a:pt x="1161415" y="87464"/>
                </a:lnTo>
                <a:lnTo>
                  <a:pt x="1139939" y="86677"/>
                </a:lnTo>
                <a:lnTo>
                  <a:pt x="1137958" y="86131"/>
                </a:lnTo>
                <a:lnTo>
                  <a:pt x="1136535" y="85178"/>
                </a:lnTo>
                <a:lnTo>
                  <a:pt x="1134973" y="84048"/>
                </a:lnTo>
                <a:lnTo>
                  <a:pt x="1134237" y="82702"/>
                </a:lnTo>
                <a:lnTo>
                  <a:pt x="1134237" y="79730"/>
                </a:lnTo>
                <a:lnTo>
                  <a:pt x="1134478" y="78536"/>
                </a:lnTo>
                <a:lnTo>
                  <a:pt x="1135570" y="76454"/>
                </a:lnTo>
                <a:lnTo>
                  <a:pt x="1136269" y="75514"/>
                </a:lnTo>
                <a:lnTo>
                  <a:pt x="1137056" y="74714"/>
                </a:lnTo>
                <a:lnTo>
                  <a:pt x="1138250" y="75704"/>
                </a:lnTo>
                <a:lnTo>
                  <a:pt x="1139990" y="76555"/>
                </a:lnTo>
                <a:lnTo>
                  <a:pt x="1142276" y="77241"/>
                </a:lnTo>
                <a:lnTo>
                  <a:pt x="1144549" y="77838"/>
                </a:lnTo>
                <a:lnTo>
                  <a:pt x="1146937" y="78143"/>
                </a:lnTo>
                <a:lnTo>
                  <a:pt x="1152982" y="78143"/>
                </a:lnTo>
                <a:lnTo>
                  <a:pt x="1156208" y="77647"/>
                </a:lnTo>
                <a:lnTo>
                  <a:pt x="1161961" y="75653"/>
                </a:lnTo>
                <a:lnTo>
                  <a:pt x="1163586" y="74714"/>
                </a:lnTo>
                <a:lnTo>
                  <a:pt x="1164450" y="74218"/>
                </a:lnTo>
                <a:lnTo>
                  <a:pt x="1166533" y="72339"/>
                </a:lnTo>
                <a:lnTo>
                  <a:pt x="1168717" y="70446"/>
                </a:lnTo>
                <a:lnTo>
                  <a:pt x="1169390" y="69507"/>
                </a:lnTo>
                <a:lnTo>
                  <a:pt x="1170343" y="68173"/>
                </a:lnTo>
                <a:lnTo>
                  <a:pt x="1171079" y="66382"/>
                </a:lnTo>
                <a:lnTo>
                  <a:pt x="1172629" y="62712"/>
                </a:lnTo>
                <a:lnTo>
                  <a:pt x="1173213" y="59639"/>
                </a:lnTo>
                <a:lnTo>
                  <a:pt x="1173226" y="53886"/>
                </a:lnTo>
                <a:lnTo>
                  <a:pt x="1172883" y="51841"/>
                </a:lnTo>
                <a:lnTo>
                  <a:pt x="1172222" y="49961"/>
                </a:lnTo>
                <a:lnTo>
                  <a:pt x="1171587" y="47879"/>
                </a:lnTo>
                <a:lnTo>
                  <a:pt x="1170495" y="46037"/>
                </a:lnTo>
                <a:lnTo>
                  <a:pt x="1168908" y="44361"/>
                </a:lnTo>
                <a:lnTo>
                  <a:pt x="1178382" y="44361"/>
                </a:lnTo>
                <a:lnTo>
                  <a:pt x="1178928" y="44005"/>
                </a:lnTo>
                <a:lnTo>
                  <a:pt x="1179664" y="42722"/>
                </a:lnTo>
                <a:lnTo>
                  <a:pt x="1179817" y="42075"/>
                </a:lnTo>
                <a:lnTo>
                  <a:pt x="1179893" y="38201"/>
                </a:lnTo>
                <a:lnTo>
                  <a:pt x="1179728" y="37261"/>
                </a:lnTo>
                <a:lnTo>
                  <a:pt x="1179322" y="36474"/>
                </a:lnTo>
                <a:lnTo>
                  <a:pt x="1179029" y="35674"/>
                </a:lnTo>
                <a:lnTo>
                  <a:pt x="1178483" y="35280"/>
                </a:lnTo>
                <a:lnTo>
                  <a:pt x="1162367" y="35280"/>
                </a:lnTo>
                <a:lnTo>
                  <a:pt x="1162367" y="57899"/>
                </a:lnTo>
                <a:lnTo>
                  <a:pt x="1162113" y="59639"/>
                </a:lnTo>
                <a:lnTo>
                  <a:pt x="1155065" y="68465"/>
                </a:lnTo>
                <a:lnTo>
                  <a:pt x="1153477" y="69164"/>
                </a:lnTo>
                <a:lnTo>
                  <a:pt x="1151597" y="69507"/>
                </a:lnTo>
                <a:lnTo>
                  <a:pt x="1145247" y="69507"/>
                </a:lnTo>
                <a:lnTo>
                  <a:pt x="1142022" y="68364"/>
                </a:lnTo>
                <a:lnTo>
                  <a:pt x="1139736" y="66090"/>
                </a:lnTo>
                <a:lnTo>
                  <a:pt x="1137462" y="63703"/>
                </a:lnTo>
                <a:lnTo>
                  <a:pt x="1136319" y="60477"/>
                </a:lnTo>
                <a:lnTo>
                  <a:pt x="1136421" y="53886"/>
                </a:lnTo>
                <a:lnTo>
                  <a:pt x="1143457" y="43903"/>
                </a:lnTo>
                <a:lnTo>
                  <a:pt x="1145044" y="43116"/>
                </a:lnTo>
                <a:lnTo>
                  <a:pt x="1146937" y="42722"/>
                </a:lnTo>
                <a:lnTo>
                  <a:pt x="1153388" y="42722"/>
                </a:lnTo>
                <a:lnTo>
                  <a:pt x="1156652" y="43903"/>
                </a:lnTo>
                <a:lnTo>
                  <a:pt x="1161224" y="48666"/>
                </a:lnTo>
                <a:lnTo>
                  <a:pt x="1162329" y="51841"/>
                </a:lnTo>
                <a:lnTo>
                  <a:pt x="1162367" y="57899"/>
                </a:lnTo>
                <a:lnTo>
                  <a:pt x="1162367" y="35280"/>
                </a:lnTo>
                <a:lnTo>
                  <a:pt x="1159090" y="35280"/>
                </a:lnTo>
                <a:lnTo>
                  <a:pt x="1157693" y="34975"/>
                </a:lnTo>
                <a:lnTo>
                  <a:pt x="1156208" y="34734"/>
                </a:lnTo>
                <a:lnTo>
                  <a:pt x="1153033" y="34340"/>
                </a:lnTo>
                <a:lnTo>
                  <a:pt x="1151293" y="34239"/>
                </a:lnTo>
                <a:lnTo>
                  <a:pt x="1145946" y="34239"/>
                </a:lnTo>
                <a:lnTo>
                  <a:pt x="1132293" y="40182"/>
                </a:lnTo>
                <a:lnTo>
                  <a:pt x="1130211" y="42075"/>
                </a:lnTo>
                <a:lnTo>
                  <a:pt x="1128610" y="44361"/>
                </a:lnTo>
                <a:lnTo>
                  <a:pt x="1126197" y="49961"/>
                </a:lnTo>
                <a:lnTo>
                  <a:pt x="1125626" y="52933"/>
                </a:lnTo>
                <a:lnTo>
                  <a:pt x="1125740" y="60477"/>
                </a:lnTo>
                <a:lnTo>
                  <a:pt x="1130211" y="69951"/>
                </a:lnTo>
                <a:lnTo>
                  <a:pt x="1128522" y="71640"/>
                </a:lnTo>
                <a:lnTo>
                  <a:pt x="1124267" y="80416"/>
                </a:lnTo>
                <a:lnTo>
                  <a:pt x="1124267" y="85178"/>
                </a:lnTo>
                <a:lnTo>
                  <a:pt x="1130808" y="93027"/>
                </a:lnTo>
                <a:lnTo>
                  <a:pt x="1129322" y="94208"/>
                </a:lnTo>
                <a:lnTo>
                  <a:pt x="1128026" y="95402"/>
                </a:lnTo>
                <a:lnTo>
                  <a:pt x="1127213" y="96291"/>
                </a:lnTo>
                <a:lnTo>
                  <a:pt x="1125855" y="97688"/>
                </a:lnTo>
                <a:lnTo>
                  <a:pt x="1121994" y="106222"/>
                </a:lnTo>
                <a:lnTo>
                  <a:pt x="1122032" y="109245"/>
                </a:lnTo>
                <a:lnTo>
                  <a:pt x="400215" y="109245"/>
                </a:lnTo>
                <a:lnTo>
                  <a:pt x="438772" y="3581"/>
                </a:lnTo>
                <a:lnTo>
                  <a:pt x="438975" y="2984"/>
                </a:lnTo>
                <a:lnTo>
                  <a:pt x="438950" y="2082"/>
                </a:lnTo>
                <a:lnTo>
                  <a:pt x="438861" y="1638"/>
                </a:lnTo>
                <a:lnTo>
                  <a:pt x="438746" y="1346"/>
                </a:lnTo>
                <a:lnTo>
                  <a:pt x="438569" y="1092"/>
                </a:lnTo>
                <a:lnTo>
                  <a:pt x="438175" y="901"/>
                </a:lnTo>
                <a:lnTo>
                  <a:pt x="437781" y="596"/>
                </a:lnTo>
                <a:lnTo>
                  <a:pt x="437235" y="406"/>
                </a:lnTo>
                <a:lnTo>
                  <a:pt x="436537" y="304"/>
                </a:lnTo>
                <a:lnTo>
                  <a:pt x="435838" y="101"/>
                </a:lnTo>
                <a:lnTo>
                  <a:pt x="434898" y="0"/>
                </a:lnTo>
                <a:lnTo>
                  <a:pt x="432816" y="0"/>
                </a:lnTo>
                <a:lnTo>
                  <a:pt x="432028" y="50"/>
                </a:lnTo>
                <a:lnTo>
                  <a:pt x="431330" y="152"/>
                </a:lnTo>
                <a:lnTo>
                  <a:pt x="430631" y="152"/>
                </a:lnTo>
                <a:lnTo>
                  <a:pt x="430034" y="254"/>
                </a:lnTo>
                <a:lnTo>
                  <a:pt x="429145" y="647"/>
                </a:lnTo>
                <a:lnTo>
                  <a:pt x="428802" y="952"/>
                </a:lnTo>
                <a:lnTo>
                  <a:pt x="428498" y="1346"/>
                </a:lnTo>
                <a:lnTo>
                  <a:pt x="428205" y="1638"/>
                </a:lnTo>
                <a:lnTo>
                  <a:pt x="427951" y="2082"/>
                </a:lnTo>
                <a:lnTo>
                  <a:pt x="388912" y="109245"/>
                </a:lnTo>
                <a:lnTo>
                  <a:pt x="346303" y="109245"/>
                </a:lnTo>
                <a:lnTo>
                  <a:pt x="384848" y="3581"/>
                </a:lnTo>
                <a:lnTo>
                  <a:pt x="385051" y="2984"/>
                </a:lnTo>
                <a:lnTo>
                  <a:pt x="385025" y="2082"/>
                </a:lnTo>
                <a:lnTo>
                  <a:pt x="384937" y="1638"/>
                </a:lnTo>
                <a:lnTo>
                  <a:pt x="384835" y="1346"/>
                </a:lnTo>
                <a:lnTo>
                  <a:pt x="384657" y="1092"/>
                </a:lnTo>
                <a:lnTo>
                  <a:pt x="384263" y="901"/>
                </a:lnTo>
                <a:lnTo>
                  <a:pt x="383857" y="596"/>
                </a:lnTo>
                <a:lnTo>
                  <a:pt x="383311" y="406"/>
                </a:lnTo>
                <a:lnTo>
                  <a:pt x="382625" y="304"/>
                </a:lnTo>
                <a:lnTo>
                  <a:pt x="381927" y="101"/>
                </a:lnTo>
                <a:lnTo>
                  <a:pt x="380987" y="0"/>
                </a:lnTo>
                <a:lnTo>
                  <a:pt x="378904" y="0"/>
                </a:lnTo>
                <a:lnTo>
                  <a:pt x="378104" y="50"/>
                </a:lnTo>
                <a:lnTo>
                  <a:pt x="377405" y="152"/>
                </a:lnTo>
                <a:lnTo>
                  <a:pt x="376720" y="152"/>
                </a:lnTo>
                <a:lnTo>
                  <a:pt x="376123" y="254"/>
                </a:lnTo>
                <a:lnTo>
                  <a:pt x="375234" y="647"/>
                </a:lnTo>
                <a:lnTo>
                  <a:pt x="374878" y="952"/>
                </a:lnTo>
                <a:lnTo>
                  <a:pt x="374586" y="1346"/>
                </a:lnTo>
                <a:lnTo>
                  <a:pt x="374281" y="1638"/>
                </a:lnTo>
                <a:lnTo>
                  <a:pt x="374040" y="2082"/>
                </a:lnTo>
                <a:lnTo>
                  <a:pt x="334987" y="109245"/>
                </a:lnTo>
                <a:lnTo>
                  <a:pt x="188531" y="109245"/>
                </a:lnTo>
                <a:lnTo>
                  <a:pt x="188595" y="92125"/>
                </a:lnTo>
                <a:lnTo>
                  <a:pt x="190182" y="93713"/>
                </a:lnTo>
                <a:lnTo>
                  <a:pt x="191668" y="95110"/>
                </a:lnTo>
                <a:lnTo>
                  <a:pt x="205320" y="101511"/>
                </a:lnTo>
                <a:lnTo>
                  <a:pt x="211467" y="101511"/>
                </a:lnTo>
                <a:lnTo>
                  <a:pt x="226847" y="92125"/>
                </a:lnTo>
                <a:lnTo>
                  <a:pt x="227076" y="91833"/>
                </a:lnTo>
                <a:lnTo>
                  <a:pt x="229133" y="89154"/>
                </a:lnTo>
                <a:lnTo>
                  <a:pt x="230809" y="85534"/>
                </a:lnTo>
                <a:lnTo>
                  <a:pt x="231902" y="81267"/>
                </a:lnTo>
                <a:lnTo>
                  <a:pt x="233095" y="77000"/>
                </a:lnTo>
                <a:lnTo>
                  <a:pt x="233692" y="72186"/>
                </a:lnTo>
                <a:lnTo>
                  <a:pt x="233654" y="61963"/>
                </a:lnTo>
                <a:lnTo>
                  <a:pt x="233248" y="58153"/>
                </a:lnTo>
                <a:lnTo>
                  <a:pt x="221932" y="37642"/>
                </a:lnTo>
                <a:lnTo>
                  <a:pt x="221932" y="64998"/>
                </a:lnTo>
                <a:lnTo>
                  <a:pt x="221818" y="72186"/>
                </a:lnTo>
                <a:lnTo>
                  <a:pt x="221640" y="73875"/>
                </a:lnTo>
                <a:lnTo>
                  <a:pt x="220446" y="79425"/>
                </a:lnTo>
                <a:lnTo>
                  <a:pt x="219506" y="81965"/>
                </a:lnTo>
                <a:lnTo>
                  <a:pt x="218211" y="84239"/>
                </a:lnTo>
                <a:lnTo>
                  <a:pt x="217030" y="86525"/>
                </a:lnTo>
                <a:lnTo>
                  <a:pt x="215392" y="88353"/>
                </a:lnTo>
                <a:lnTo>
                  <a:pt x="213309" y="89750"/>
                </a:lnTo>
                <a:lnTo>
                  <a:pt x="211315" y="91135"/>
                </a:lnTo>
                <a:lnTo>
                  <a:pt x="208889" y="91833"/>
                </a:lnTo>
                <a:lnTo>
                  <a:pt x="203034" y="91833"/>
                </a:lnTo>
                <a:lnTo>
                  <a:pt x="188595" y="80073"/>
                </a:lnTo>
                <a:lnTo>
                  <a:pt x="188595" y="55664"/>
                </a:lnTo>
                <a:lnTo>
                  <a:pt x="190385" y="53479"/>
                </a:lnTo>
                <a:lnTo>
                  <a:pt x="192074" y="51650"/>
                </a:lnTo>
                <a:lnTo>
                  <a:pt x="193611" y="50215"/>
                </a:lnTo>
                <a:lnTo>
                  <a:pt x="195249" y="48577"/>
                </a:lnTo>
                <a:lnTo>
                  <a:pt x="196735" y="47332"/>
                </a:lnTo>
                <a:lnTo>
                  <a:pt x="198120" y="46443"/>
                </a:lnTo>
                <a:lnTo>
                  <a:pt x="199605" y="45453"/>
                </a:lnTo>
                <a:lnTo>
                  <a:pt x="201053" y="44754"/>
                </a:lnTo>
                <a:lnTo>
                  <a:pt x="203822" y="43954"/>
                </a:lnTo>
                <a:lnTo>
                  <a:pt x="205270" y="43764"/>
                </a:lnTo>
                <a:lnTo>
                  <a:pt x="209638" y="43764"/>
                </a:lnTo>
                <a:lnTo>
                  <a:pt x="212064" y="44450"/>
                </a:lnTo>
                <a:lnTo>
                  <a:pt x="214045" y="45847"/>
                </a:lnTo>
                <a:lnTo>
                  <a:pt x="216027" y="47129"/>
                </a:lnTo>
                <a:lnTo>
                  <a:pt x="217576" y="48920"/>
                </a:lnTo>
                <a:lnTo>
                  <a:pt x="218655" y="51206"/>
                </a:lnTo>
                <a:lnTo>
                  <a:pt x="219849" y="53479"/>
                </a:lnTo>
                <a:lnTo>
                  <a:pt x="220700" y="56108"/>
                </a:lnTo>
                <a:lnTo>
                  <a:pt x="221691" y="61963"/>
                </a:lnTo>
                <a:lnTo>
                  <a:pt x="221932" y="64998"/>
                </a:lnTo>
                <a:lnTo>
                  <a:pt x="221932" y="37642"/>
                </a:lnTo>
                <a:lnTo>
                  <a:pt x="220294" y="36766"/>
                </a:lnTo>
                <a:lnTo>
                  <a:pt x="217220" y="34975"/>
                </a:lnTo>
                <a:lnTo>
                  <a:pt x="213448" y="34086"/>
                </a:lnTo>
                <a:lnTo>
                  <a:pt x="206908" y="34086"/>
                </a:lnTo>
                <a:lnTo>
                  <a:pt x="204914" y="34340"/>
                </a:lnTo>
                <a:lnTo>
                  <a:pt x="203034" y="34836"/>
                </a:lnTo>
                <a:lnTo>
                  <a:pt x="201244" y="35229"/>
                </a:lnTo>
                <a:lnTo>
                  <a:pt x="199466" y="35928"/>
                </a:lnTo>
                <a:lnTo>
                  <a:pt x="197675" y="36918"/>
                </a:lnTo>
                <a:lnTo>
                  <a:pt x="195986" y="37807"/>
                </a:lnTo>
                <a:lnTo>
                  <a:pt x="194259" y="39001"/>
                </a:lnTo>
                <a:lnTo>
                  <a:pt x="190779" y="41871"/>
                </a:lnTo>
                <a:lnTo>
                  <a:pt x="189001" y="43510"/>
                </a:lnTo>
                <a:lnTo>
                  <a:pt x="187109" y="45402"/>
                </a:lnTo>
                <a:lnTo>
                  <a:pt x="187007" y="36372"/>
                </a:lnTo>
                <a:lnTo>
                  <a:pt x="186817" y="36169"/>
                </a:lnTo>
                <a:lnTo>
                  <a:pt x="186715" y="35877"/>
                </a:lnTo>
                <a:lnTo>
                  <a:pt x="186461" y="35674"/>
                </a:lnTo>
                <a:lnTo>
                  <a:pt x="186067" y="35572"/>
                </a:lnTo>
                <a:lnTo>
                  <a:pt x="185674" y="35382"/>
                </a:lnTo>
                <a:lnTo>
                  <a:pt x="185178" y="35229"/>
                </a:lnTo>
                <a:lnTo>
                  <a:pt x="183984" y="35026"/>
                </a:lnTo>
                <a:lnTo>
                  <a:pt x="183184" y="34975"/>
                </a:lnTo>
                <a:lnTo>
                  <a:pt x="181305" y="34975"/>
                </a:lnTo>
                <a:lnTo>
                  <a:pt x="180517" y="35026"/>
                </a:lnTo>
                <a:lnTo>
                  <a:pt x="179222" y="35229"/>
                </a:lnTo>
                <a:lnTo>
                  <a:pt x="178727" y="35382"/>
                </a:lnTo>
                <a:lnTo>
                  <a:pt x="178333" y="35572"/>
                </a:lnTo>
                <a:lnTo>
                  <a:pt x="177927" y="35674"/>
                </a:lnTo>
                <a:lnTo>
                  <a:pt x="177634" y="35877"/>
                </a:lnTo>
                <a:lnTo>
                  <a:pt x="177431" y="36169"/>
                </a:lnTo>
                <a:lnTo>
                  <a:pt x="177342" y="36372"/>
                </a:lnTo>
                <a:lnTo>
                  <a:pt x="177406" y="109245"/>
                </a:lnTo>
                <a:lnTo>
                  <a:pt x="0" y="109245"/>
                </a:lnTo>
                <a:lnTo>
                  <a:pt x="0" y="121818"/>
                </a:lnTo>
                <a:lnTo>
                  <a:pt x="177419" y="121818"/>
                </a:lnTo>
                <a:lnTo>
                  <a:pt x="177431" y="123685"/>
                </a:lnTo>
                <a:lnTo>
                  <a:pt x="181851" y="125018"/>
                </a:lnTo>
                <a:lnTo>
                  <a:pt x="184035" y="125018"/>
                </a:lnTo>
                <a:lnTo>
                  <a:pt x="188302" y="123685"/>
                </a:lnTo>
                <a:lnTo>
                  <a:pt x="188493" y="123482"/>
                </a:lnTo>
                <a:lnTo>
                  <a:pt x="188493" y="121818"/>
                </a:lnTo>
                <a:lnTo>
                  <a:pt x="1130604" y="121818"/>
                </a:lnTo>
                <a:lnTo>
                  <a:pt x="1133284" y="122885"/>
                </a:lnTo>
                <a:lnTo>
                  <a:pt x="1136764" y="123685"/>
                </a:lnTo>
                <a:lnTo>
                  <a:pt x="1140231" y="124574"/>
                </a:lnTo>
                <a:lnTo>
                  <a:pt x="1144447" y="125018"/>
                </a:lnTo>
                <a:lnTo>
                  <a:pt x="1154569" y="125018"/>
                </a:lnTo>
                <a:lnTo>
                  <a:pt x="1159040" y="124472"/>
                </a:lnTo>
                <a:lnTo>
                  <a:pt x="1166583" y="122288"/>
                </a:lnTo>
                <a:lnTo>
                  <a:pt x="1167523" y="121818"/>
                </a:lnTo>
                <a:lnTo>
                  <a:pt x="1184021" y="121818"/>
                </a:lnTo>
                <a:lnTo>
                  <a:pt x="1184021" y="1092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884555" y="935782"/>
            <a:ext cx="109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>
            <a:hlinkClick r:id="rId49"/>
          </p:cNvPr>
          <p:cNvSpPr/>
          <p:nvPr/>
        </p:nvSpPr>
        <p:spPr>
          <a:xfrm>
            <a:off x="6210173" y="993241"/>
            <a:ext cx="1346835" cy="120014"/>
          </a:xfrm>
          <a:custGeom>
            <a:avLst/>
            <a:gdLst/>
            <a:ahLst/>
            <a:cxnLst/>
            <a:rect l="l" t="t" r="r" b="b"/>
            <a:pathLst>
              <a:path w="1346834" h="120015">
                <a:moveTo>
                  <a:pt x="74904" y="91579"/>
                </a:moveTo>
                <a:lnTo>
                  <a:pt x="60274" y="59524"/>
                </a:lnTo>
                <a:lnTo>
                  <a:pt x="59817" y="58928"/>
                </a:lnTo>
                <a:lnTo>
                  <a:pt x="59283" y="58242"/>
                </a:lnTo>
                <a:lnTo>
                  <a:pt x="58191" y="57150"/>
                </a:lnTo>
                <a:lnTo>
                  <a:pt x="56997" y="56248"/>
                </a:lnTo>
                <a:lnTo>
                  <a:pt x="55905" y="55359"/>
                </a:lnTo>
                <a:lnTo>
                  <a:pt x="54711" y="54559"/>
                </a:lnTo>
                <a:lnTo>
                  <a:pt x="53428" y="53873"/>
                </a:lnTo>
                <a:lnTo>
                  <a:pt x="56108" y="53073"/>
                </a:lnTo>
                <a:lnTo>
                  <a:pt x="66040" y="45389"/>
                </a:lnTo>
                <a:lnTo>
                  <a:pt x="67411" y="43649"/>
                </a:lnTo>
                <a:lnTo>
                  <a:pt x="70535" y="27432"/>
                </a:lnTo>
                <a:lnTo>
                  <a:pt x="69989" y="24396"/>
                </a:lnTo>
                <a:lnTo>
                  <a:pt x="69024" y="22021"/>
                </a:lnTo>
                <a:lnTo>
                  <a:pt x="68427" y="20383"/>
                </a:lnTo>
                <a:lnTo>
                  <a:pt x="51943" y="8013"/>
                </a:lnTo>
                <a:lnTo>
                  <a:pt x="51943" y="29857"/>
                </a:lnTo>
                <a:lnTo>
                  <a:pt x="51943" y="34721"/>
                </a:lnTo>
                <a:lnTo>
                  <a:pt x="51587" y="36512"/>
                </a:lnTo>
                <a:lnTo>
                  <a:pt x="50901" y="38100"/>
                </a:lnTo>
                <a:lnTo>
                  <a:pt x="50304" y="39585"/>
                </a:lnTo>
                <a:lnTo>
                  <a:pt x="49352" y="40868"/>
                </a:lnTo>
                <a:lnTo>
                  <a:pt x="48069" y="41960"/>
                </a:lnTo>
                <a:lnTo>
                  <a:pt x="46875" y="43053"/>
                </a:lnTo>
                <a:lnTo>
                  <a:pt x="45288" y="43903"/>
                </a:lnTo>
                <a:lnTo>
                  <a:pt x="43307" y="44488"/>
                </a:lnTo>
                <a:lnTo>
                  <a:pt x="41414" y="45085"/>
                </a:lnTo>
                <a:lnTo>
                  <a:pt x="39192" y="45389"/>
                </a:lnTo>
                <a:lnTo>
                  <a:pt x="27533" y="45389"/>
                </a:lnTo>
                <a:lnTo>
                  <a:pt x="27533" y="20383"/>
                </a:lnTo>
                <a:lnTo>
                  <a:pt x="37655" y="20383"/>
                </a:lnTo>
                <a:lnTo>
                  <a:pt x="39243" y="20485"/>
                </a:lnTo>
                <a:lnTo>
                  <a:pt x="40322" y="20675"/>
                </a:lnTo>
                <a:lnTo>
                  <a:pt x="41516" y="20777"/>
                </a:lnTo>
                <a:lnTo>
                  <a:pt x="49847" y="25438"/>
                </a:lnTo>
                <a:lnTo>
                  <a:pt x="51244" y="27432"/>
                </a:lnTo>
                <a:lnTo>
                  <a:pt x="51943" y="29857"/>
                </a:lnTo>
                <a:lnTo>
                  <a:pt x="51943" y="8013"/>
                </a:lnTo>
                <a:lnTo>
                  <a:pt x="40081" y="6692"/>
                </a:lnTo>
                <a:lnTo>
                  <a:pt x="13385" y="6692"/>
                </a:lnTo>
                <a:lnTo>
                  <a:pt x="12153" y="7137"/>
                </a:lnTo>
                <a:lnTo>
                  <a:pt x="10160" y="8928"/>
                </a:lnTo>
                <a:lnTo>
                  <a:pt x="9664" y="10363"/>
                </a:lnTo>
                <a:lnTo>
                  <a:pt x="9766" y="93357"/>
                </a:lnTo>
                <a:lnTo>
                  <a:pt x="14135" y="95097"/>
                </a:lnTo>
                <a:lnTo>
                  <a:pt x="15328" y="95288"/>
                </a:lnTo>
                <a:lnTo>
                  <a:pt x="16814" y="95389"/>
                </a:lnTo>
                <a:lnTo>
                  <a:pt x="20281" y="95389"/>
                </a:lnTo>
                <a:lnTo>
                  <a:pt x="21678" y="95288"/>
                </a:lnTo>
                <a:lnTo>
                  <a:pt x="22771" y="95097"/>
                </a:lnTo>
                <a:lnTo>
                  <a:pt x="23952" y="94996"/>
                </a:lnTo>
                <a:lnTo>
                  <a:pt x="27533" y="58928"/>
                </a:lnTo>
                <a:lnTo>
                  <a:pt x="35064" y="58928"/>
                </a:lnTo>
                <a:lnTo>
                  <a:pt x="36703" y="59232"/>
                </a:lnTo>
                <a:lnTo>
                  <a:pt x="38100" y="59829"/>
                </a:lnTo>
                <a:lnTo>
                  <a:pt x="39585" y="60413"/>
                </a:lnTo>
                <a:lnTo>
                  <a:pt x="40868" y="61315"/>
                </a:lnTo>
                <a:lnTo>
                  <a:pt x="41960" y="62496"/>
                </a:lnTo>
                <a:lnTo>
                  <a:pt x="43154" y="63588"/>
                </a:lnTo>
                <a:lnTo>
                  <a:pt x="44196" y="65036"/>
                </a:lnTo>
                <a:lnTo>
                  <a:pt x="45085" y="66814"/>
                </a:lnTo>
                <a:lnTo>
                  <a:pt x="45986" y="68503"/>
                </a:lnTo>
                <a:lnTo>
                  <a:pt x="46926" y="70434"/>
                </a:lnTo>
                <a:lnTo>
                  <a:pt x="47917" y="72618"/>
                </a:lnTo>
                <a:lnTo>
                  <a:pt x="55803" y="92417"/>
                </a:lnTo>
                <a:lnTo>
                  <a:pt x="55930" y="92964"/>
                </a:lnTo>
                <a:lnTo>
                  <a:pt x="56108" y="93357"/>
                </a:lnTo>
                <a:lnTo>
                  <a:pt x="63144" y="95389"/>
                </a:lnTo>
                <a:lnTo>
                  <a:pt x="67310" y="95389"/>
                </a:lnTo>
                <a:lnTo>
                  <a:pt x="74777" y="93751"/>
                </a:lnTo>
                <a:lnTo>
                  <a:pt x="74904" y="91579"/>
                </a:lnTo>
                <a:close/>
              </a:path>
              <a:path w="1346834" h="120015">
                <a:moveTo>
                  <a:pt x="167589" y="57188"/>
                </a:moveTo>
                <a:lnTo>
                  <a:pt x="167538" y="41859"/>
                </a:lnTo>
                <a:lnTo>
                  <a:pt x="166700" y="35610"/>
                </a:lnTo>
                <a:lnTo>
                  <a:pt x="163118" y="24396"/>
                </a:lnTo>
                <a:lnTo>
                  <a:pt x="160604" y="19939"/>
                </a:lnTo>
                <a:lnTo>
                  <a:pt x="160489" y="19735"/>
                </a:lnTo>
                <a:lnTo>
                  <a:pt x="157022" y="16065"/>
                </a:lnTo>
                <a:lnTo>
                  <a:pt x="153644" y="12395"/>
                </a:lnTo>
                <a:lnTo>
                  <a:pt x="149377" y="9664"/>
                </a:lnTo>
                <a:lnTo>
                  <a:pt x="148691" y="9436"/>
                </a:lnTo>
                <a:lnTo>
                  <a:pt x="148691" y="46075"/>
                </a:lnTo>
                <a:lnTo>
                  <a:pt x="148653" y="55308"/>
                </a:lnTo>
                <a:lnTo>
                  <a:pt x="148285" y="59029"/>
                </a:lnTo>
                <a:lnTo>
                  <a:pt x="147497" y="62801"/>
                </a:lnTo>
                <a:lnTo>
                  <a:pt x="146799" y="66471"/>
                </a:lnTo>
                <a:lnTo>
                  <a:pt x="129984" y="81699"/>
                </a:lnTo>
                <a:lnTo>
                  <a:pt x="121158" y="81699"/>
                </a:lnTo>
                <a:lnTo>
                  <a:pt x="102844" y="55308"/>
                </a:lnTo>
                <a:lnTo>
                  <a:pt x="102870" y="46075"/>
                </a:lnTo>
                <a:lnTo>
                  <a:pt x="114909" y="22466"/>
                </a:lnTo>
                <a:lnTo>
                  <a:pt x="117881" y="20777"/>
                </a:lnTo>
                <a:lnTo>
                  <a:pt x="121602" y="19939"/>
                </a:lnTo>
                <a:lnTo>
                  <a:pt x="130429" y="19939"/>
                </a:lnTo>
                <a:lnTo>
                  <a:pt x="148691" y="46075"/>
                </a:lnTo>
                <a:lnTo>
                  <a:pt x="148691" y="9436"/>
                </a:lnTo>
                <a:lnTo>
                  <a:pt x="139166" y="6096"/>
                </a:lnTo>
                <a:lnTo>
                  <a:pt x="133311" y="5207"/>
                </a:lnTo>
                <a:lnTo>
                  <a:pt x="119621" y="5207"/>
                </a:lnTo>
                <a:lnTo>
                  <a:pt x="113461" y="6299"/>
                </a:lnTo>
                <a:lnTo>
                  <a:pt x="108204" y="8483"/>
                </a:lnTo>
                <a:lnTo>
                  <a:pt x="102946" y="10566"/>
                </a:lnTo>
                <a:lnTo>
                  <a:pt x="86880" y="31788"/>
                </a:lnTo>
                <a:lnTo>
                  <a:pt x="84988" y="37795"/>
                </a:lnTo>
                <a:lnTo>
                  <a:pt x="84099" y="44196"/>
                </a:lnTo>
                <a:lnTo>
                  <a:pt x="84162" y="59677"/>
                </a:lnTo>
                <a:lnTo>
                  <a:pt x="84937" y="65925"/>
                </a:lnTo>
                <a:lnTo>
                  <a:pt x="112179" y="95694"/>
                </a:lnTo>
                <a:lnTo>
                  <a:pt x="118173" y="96583"/>
                </a:lnTo>
                <a:lnTo>
                  <a:pt x="131965" y="96583"/>
                </a:lnTo>
                <a:lnTo>
                  <a:pt x="158940" y="81699"/>
                </a:lnTo>
                <a:lnTo>
                  <a:pt x="160299" y="80162"/>
                </a:lnTo>
                <a:lnTo>
                  <a:pt x="162979" y="75247"/>
                </a:lnTo>
                <a:lnTo>
                  <a:pt x="164680" y="69748"/>
                </a:lnTo>
                <a:lnTo>
                  <a:pt x="166649" y="63741"/>
                </a:lnTo>
                <a:lnTo>
                  <a:pt x="167589" y="57188"/>
                </a:lnTo>
                <a:close/>
              </a:path>
              <a:path w="1346834" h="120015">
                <a:moveTo>
                  <a:pt x="234911" y="73113"/>
                </a:moveTo>
                <a:lnTo>
                  <a:pt x="234784" y="64287"/>
                </a:lnTo>
                <a:lnTo>
                  <a:pt x="234365" y="61950"/>
                </a:lnTo>
                <a:lnTo>
                  <a:pt x="233400" y="59677"/>
                </a:lnTo>
                <a:lnTo>
                  <a:pt x="232181" y="56692"/>
                </a:lnTo>
                <a:lnTo>
                  <a:pt x="230746" y="54419"/>
                </a:lnTo>
                <a:lnTo>
                  <a:pt x="228955" y="52527"/>
                </a:lnTo>
                <a:lnTo>
                  <a:pt x="227164" y="50546"/>
                </a:lnTo>
                <a:lnTo>
                  <a:pt x="225196" y="48907"/>
                </a:lnTo>
                <a:lnTo>
                  <a:pt x="220573" y="46075"/>
                </a:lnTo>
                <a:lnTo>
                  <a:pt x="218236" y="44843"/>
                </a:lnTo>
                <a:lnTo>
                  <a:pt x="215861" y="43751"/>
                </a:lnTo>
                <a:lnTo>
                  <a:pt x="213575" y="42659"/>
                </a:lnTo>
                <a:lnTo>
                  <a:pt x="211289" y="41617"/>
                </a:lnTo>
                <a:lnTo>
                  <a:pt x="206730" y="39636"/>
                </a:lnTo>
                <a:lnTo>
                  <a:pt x="204698" y="38595"/>
                </a:lnTo>
                <a:lnTo>
                  <a:pt x="196964" y="30556"/>
                </a:lnTo>
                <a:lnTo>
                  <a:pt x="196964" y="27279"/>
                </a:lnTo>
                <a:lnTo>
                  <a:pt x="197205" y="26035"/>
                </a:lnTo>
                <a:lnTo>
                  <a:pt x="198196" y="23660"/>
                </a:lnTo>
                <a:lnTo>
                  <a:pt x="198945" y="22669"/>
                </a:lnTo>
                <a:lnTo>
                  <a:pt x="199936" y="21869"/>
                </a:lnTo>
                <a:lnTo>
                  <a:pt x="200926" y="20980"/>
                </a:lnTo>
                <a:lnTo>
                  <a:pt x="202120" y="20332"/>
                </a:lnTo>
                <a:lnTo>
                  <a:pt x="203504" y="19939"/>
                </a:lnTo>
                <a:lnTo>
                  <a:pt x="204990" y="19443"/>
                </a:lnTo>
                <a:lnTo>
                  <a:pt x="206730" y="19189"/>
                </a:lnTo>
                <a:lnTo>
                  <a:pt x="211201" y="19189"/>
                </a:lnTo>
                <a:lnTo>
                  <a:pt x="213474" y="19494"/>
                </a:lnTo>
                <a:lnTo>
                  <a:pt x="217639" y="20675"/>
                </a:lnTo>
                <a:lnTo>
                  <a:pt x="219481" y="21374"/>
                </a:lnTo>
                <a:lnTo>
                  <a:pt x="221068" y="22174"/>
                </a:lnTo>
                <a:lnTo>
                  <a:pt x="222656" y="22860"/>
                </a:lnTo>
                <a:lnTo>
                  <a:pt x="223901" y="23507"/>
                </a:lnTo>
                <a:lnTo>
                  <a:pt x="225082" y="24257"/>
                </a:lnTo>
                <a:lnTo>
                  <a:pt x="226174" y="24853"/>
                </a:lnTo>
                <a:lnTo>
                  <a:pt x="226974" y="25146"/>
                </a:lnTo>
                <a:lnTo>
                  <a:pt x="227965" y="25146"/>
                </a:lnTo>
                <a:lnTo>
                  <a:pt x="229260" y="23507"/>
                </a:lnTo>
                <a:lnTo>
                  <a:pt x="229450" y="22910"/>
                </a:lnTo>
                <a:lnTo>
                  <a:pt x="229603" y="22174"/>
                </a:lnTo>
                <a:lnTo>
                  <a:pt x="229730" y="20980"/>
                </a:lnTo>
                <a:lnTo>
                  <a:pt x="229844" y="19189"/>
                </a:lnTo>
                <a:lnTo>
                  <a:pt x="229831" y="16217"/>
                </a:lnTo>
                <a:lnTo>
                  <a:pt x="229704" y="14871"/>
                </a:lnTo>
                <a:lnTo>
                  <a:pt x="229603" y="13436"/>
                </a:lnTo>
                <a:lnTo>
                  <a:pt x="229400" y="12941"/>
                </a:lnTo>
                <a:lnTo>
                  <a:pt x="229298" y="12446"/>
                </a:lnTo>
                <a:lnTo>
                  <a:pt x="229158" y="12052"/>
                </a:lnTo>
                <a:lnTo>
                  <a:pt x="228955" y="11747"/>
                </a:lnTo>
                <a:lnTo>
                  <a:pt x="228854" y="11353"/>
                </a:lnTo>
                <a:lnTo>
                  <a:pt x="228561" y="10960"/>
                </a:lnTo>
                <a:lnTo>
                  <a:pt x="228066" y="10566"/>
                </a:lnTo>
                <a:lnTo>
                  <a:pt x="227672" y="10071"/>
                </a:lnTo>
                <a:lnTo>
                  <a:pt x="226771" y="9474"/>
                </a:lnTo>
                <a:lnTo>
                  <a:pt x="223989" y="8077"/>
                </a:lnTo>
                <a:lnTo>
                  <a:pt x="222364" y="7480"/>
                </a:lnTo>
                <a:lnTo>
                  <a:pt x="220472" y="6985"/>
                </a:lnTo>
                <a:lnTo>
                  <a:pt x="218694" y="6388"/>
                </a:lnTo>
                <a:lnTo>
                  <a:pt x="216750" y="5943"/>
                </a:lnTo>
                <a:lnTo>
                  <a:pt x="212585" y="5346"/>
                </a:lnTo>
                <a:lnTo>
                  <a:pt x="210502" y="5207"/>
                </a:lnTo>
                <a:lnTo>
                  <a:pt x="204355" y="5207"/>
                </a:lnTo>
                <a:lnTo>
                  <a:pt x="200482" y="5753"/>
                </a:lnTo>
                <a:lnTo>
                  <a:pt x="196811" y="6845"/>
                </a:lnTo>
                <a:lnTo>
                  <a:pt x="193243" y="7835"/>
                </a:lnTo>
                <a:lnTo>
                  <a:pt x="181356" y="19138"/>
                </a:lnTo>
                <a:lnTo>
                  <a:pt x="179590" y="22669"/>
                </a:lnTo>
                <a:lnTo>
                  <a:pt x="178879" y="26035"/>
                </a:lnTo>
                <a:lnTo>
                  <a:pt x="178943" y="35166"/>
                </a:lnTo>
                <a:lnTo>
                  <a:pt x="179349" y="37503"/>
                </a:lnTo>
                <a:lnTo>
                  <a:pt x="206679" y="59677"/>
                </a:lnTo>
                <a:lnTo>
                  <a:pt x="208661" y="60718"/>
                </a:lnTo>
                <a:lnTo>
                  <a:pt x="210350" y="61912"/>
                </a:lnTo>
                <a:lnTo>
                  <a:pt x="212140" y="63004"/>
                </a:lnTo>
                <a:lnTo>
                  <a:pt x="213575" y="64287"/>
                </a:lnTo>
                <a:lnTo>
                  <a:pt x="214668" y="65773"/>
                </a:lnTo>
                <a:lnTo>
                  <a:pt x="215760" y="67170"/>
                </a:lnTo>
                <a:lnTo>
                  <a:pt x="216306" y="68846"/>
                </a:lnTo>
                <a:lnTo>
                  <a:pt x="216306" y="72529"/>
                </a:lnTo>
                <a:lnTo>
                  <a:pt x="215963" y="74117"/>
                </a:lnTo>
                <a:lnTo>
                  <a:pt x="208114" y="81254"/>
                </a:lnTo>
                <a:lnTo>
                  <a:pt x="206438" y="81749"/>
                </a:lnTo>
                <a:lnTo>
                  <a:pt x="204495" y="82003"/>
                </a:lnTo>
                <a:lnTo>
                  <a:pt x="199047" y="82003"/>
                </a:lnTo>
                <a:lnTo>
                  <a:pt x="181432" y="75247"/>
                </a:lnTo>
                <a:lnTo>
                  <a:pt x="180543" y="74853"/>
                </a:lnTo>
                <a:lnTo>
                  <a:pt x="179451" y="74853"/>
                </a:lnTo>
                <a:lnTo>
                  <a:pt x="179044" y="75006"/>
                </a:lnTo>
                <a:lnTo>
                  <a:pt x="177406" y="79324"/>
                </a:lnTo>
                <a:lnTo>
                  <a:pt x="177406" y="86017"/>
                </a:lnTo>
                <a:lnTo>
                  <a:pt x="193687" y="95694"/>
                </a:lnTo>
                <a:lnTo>
                  <a:pt x="196367" y="96291"/>
                </a:lnTo>
                <a:lnTo>
                  <a:pt x="199186" y="96583"/>
                </a:lnTo>
                <a:lnTo>
                  <a:pt x="206730" y="96583"/>
                </a:lnTo>
                <a:lnTo>
                  <a:pt x="231648" y="82003"/>
                </a:lnTo>
                <a:lnTo>
                  <a:pt x="234022" y="77241"/>
                </a:lnTo>
                <a:lnTo>
                  <a:pt x="234911" y="73113"/>
                </a:lnTo>
                <a:close/>
              </a:path>
              <a:path w="1346834" h="120015">
                <a:moveTo>
                  <a:pt x="335648" y="90385"/>
                </a:moveTo>
                <a:lnTo>
                  <a:pt x="335622" y="85267"/>
                </a:lnTo>
                <a:lnTo>
                  <a:pt x="335432" y="84378"/>
                </a:lnTo>
                <a:lnTo>
                  <a:pt x="335330" y="83388"/>
                </a:lnTo>
                <a:lnTo>
                  <a:pt x="335127" y="82638"/>
                </a:lnTo>
                <a:lnTo>
                  <a:pt x="334835" y="82143"/>
                </a:lnTo>
                <a:lnTo>
                  <a:pt x="334657" y="81597"/>
                </a:lnTo>
                <a:lnTo>
                  <a:pt x="334340" y="81102"/>
                </a:lnTo>
                <a:lnTo>
                  <a:pt x="333540" y="80505"/>
                </a:lnTo>
                <a:lnTo>
                  <a:pt x="333095" y="80365"/>
                </a:lnTo>
                <a:lnTo>
                  <a:pt x="297929" y="80365"/>
                </a:lnTo>
                <a:lnTo>
                  <a:pt x="308190" y="69799"/>
                </a:lnTo>
                <a:lnTo>
                  <a:pt x="327837" y="45681"/>
                </a:lnTo>
                <a:lnTo>
                  <a:pt x="329628" y="42506"/>
                </a:lnTo>
                <a:lnTo>
                  <a:pt x="330771" y="39535"/>
                </a:lnTo>
                <a:lnTo>
                  <a:pt x="331266" y="36753"/>
                </a:lnTo>
                <a:lnTo>
                  <a:pt x="331863" y="33972"/>
                </a:lnTo>
                <a:lnTo>
                  <a:pt x="332155" y="31153"/>
                </a:lnTo>
                <a:lnTo>
                  <a:pt x="332079" y="24549"/>
                </a:lnTo>
                <a:lnTo>
                  <a:pt x="331609" y="21971"/>
                </a:lnTo>
                <a:lnTo>
                  <a:pt x="331343" y="21272"/>
                </a:lnTo>
                <a:lnTo>
                  <a:pt x="330517" y="19189"/>
                </a:lnTo>
                <a:lnTo>
                  <a:pt x="329425" y="16319"/>
                </a:lnTo>
                <a:lnTo>
                  <a:pt x="327736" y="13830"/>
                </a:lnTo>
                <a:lnTo>
                  <a:pt x="323176" y="9664"/>
                </a:lnTo>
                <a:lnTo>
                  <a:pt x="320294" y="8077"/>
                </a:lnTo>
                <a:lnTo>
                  <a:pt x="316826" y="6985"/>
                </a:lnTo>
                <a:lnTo>
                  <a:pt x="313448" y="5803"/>
                </a:lnTo>
                <a:lnTo>
                  <a:pt x="309435" y="5207"/>
                </a:lnTo>
                <a:lnTo>
                  <a:pt x="301891" y="5207"/>
                </a:lnTo>
                <a:lnTo>
                  <a:pt x="299110" y="5499"/>
                </a:lnTo>
                <a:lnTo>
                  <a:pt x="296430" y="6096"/>
                </a:lnTo>
                <a:lnTo>
                  <a:pt x="293763" y="6591"/>
                </a:lnTo>
                <a:lnTo>
                  <a:pt x="283337" y="10566"/>
                </a:lnTo>
                <a:lnTo>
                  <a:pt x="281851" y="11353"/>
                </a:lnTo>
                <a:lnTo>
                  <a:pt x="278180" y="17805"/>
                </a:lnTo>
                <a:lnTo>
                  <a:pt x="278307" y="23812"/>
                </a:lnTo>
                <a:lnTo>
                  <a:pt x="280111" y="27978"/>
                </a:lnTo>
                <a:lnTo>
                  <a:pt x="281101" y="27978"/>
                </a:lnTo>
                <a:lnTo>
                  <a:pt x="281901" y="27622"/>
                </a:lnTo>
                <a:lnTo>
                  <a:pt x="282892" y="26936"/>
                </a:lnTo>
                <a:lnTo>
                  <a:pt x="283984" y="26238"/>
                </a:lnTo>
                <a:lnTo>
                  <a:pt x="285229" y="25539"/>
                </a:lnTo>
                <a:lnTo>
                  <a:pt x="286816" y="24752"/>
                </a:lnTo>
                <a:lnTo>
                  <a:pt x="288493" y="23812"/>
                </a:lnTo>
                <a:lnTo>
                  <a:pt x="290334" y="23012"/>
                </a:lnTo>
                <a:lnTo>
                  <a:pt x="294500" y="21628"/>
                </a:lnTo>
                <a:lnTo>
                  <a:pt x="296887" y="21272"/>
                </a:lnTo>
                <a:lnTo>
                  <a:pt x="301447" y="21272"/>
                </a:lnTo>
                <a:lnTo>
                  <a:pt x="303085" y="21577"/>
                </a:lnTo>
                <a:lnTo>
                  <a:pt x="305866" y="22771"/>
                </a:lnTo>
                <a:lnTo>
                  <a:pt x="307009" y="23558"/>
                </a:lnTo>
                <a:lnTo>
                  <a:pt x="307898" y="24549"/>
                </a:lnTo>
                <a:lnTo>
                  <a:pt x="308889" y="25539"/>
                </a:lnTo>
                <a:lnTo>
                  <a:pt x="309638" y="26733"/>
                </a:lnTo>
                <a:lnTo>
                  <a:pt x="310629" y="29413"/>
                </a:lnTo>
                <a:lnTo>
                  <a:pt x="310870" y="30797"/>
                </a:lnTo>
                <a:lnTo>
                  <a:pt x="310870" y="33972"/>
                </a:lnTo>
                <a:lnTo>
                  <a:pt x="310680" y="35712"/>
                </a:lnTo>
                <a:lnTo>
                  <a:pt x="309880" y="39281"/>
                </a:lnTo>
                <a:lnTo>
                  <a:pt x="309130" y="41275"/>
                </a:lnTo>
                <a:lnTo>
                  <a:pt x="308051" y="43446"/>
                </a:lnTo>
                <a:lnTo>
                  <a:pt x="307047" y="45631"/>
                </a:lnTo>
                <a:lnTo>
                  <a:pt x="305612" y="48018"/>
                </a:lnTo>
                <a:lnTo>
                  <a:pt x="301840" y="53174"/>
                </a:lnTo>
                <a:lnTo>
                  <a:pt x="299415" y="56057"/>
                </a:lnTo>
                <a:lnTo>
                  <a:pt x="281101" y="75603"/>
                </a:lnTo>
                <a:lnTo>
                  <a:pt x="280212" y="76593"/>
                </a:lnTo>
                <a:lnTo>
                  <a:pt x="276580" y="84378"/>
                </a:lnTo>
                <a:lnTo>
                  <a:pt x="276593" y="90385"/>
                </a:lnTo>
                <a:lnTo>
                  <a:pt x="281152" y="94945"/>
                </a:lnTo>
                <a:lnTo>
                  <a:pt x="333400" y="94945"/>
                </a:lnTo>
                <a:lnTo>
                  <a:pt x="333794" y="94843"/>
                </a:lnTo>
                <a:lnTo>
                  <a:pt x="334492" y="94348"/>
                </a:lnTo>
                <a:lnTo>
                  <a:pt x="334784" y="93903"/>
                </a:lnTo>
                <a:lnTo>
                  <a:pt x="334987" y="93306"/>
                </a:lnTo>
                <a:lnTo>
                  <a:pt x="335280" y="92710"/>
                </a:lnTo>
                <a:lnTo>
                  <a:pt x="335483" y="91973"/>
                </a:lnTo>
                <a:lnTo>
                  <a:pt x="335648" y="90385"/>
                </a:lnTo>
                <a:close/>
              </a:path>
              <a:path w="1346834" h="120015">
                <a:moveTo>
                  <a:pt x="455752" y="57594"/>
                </a:moveTo>
                <a:lnTo>
                  <a:pt x="455688" y="42113"/>
                </a:lnTo>
                <a:lnTo>
                  <a:pt x="454761" y="36360"/>
                </a:lnTo>
                <a:lnTo>
                  <a:pt x="452780" y="31102"/>
                </a:lnTo>
                <a:lnTo>
                  <a:pt x="450888" y="25742"/>
                </a:lnTo>
                <a:lnTo>
                  <a:pt x="448068" y="21272"/>
                </a:lnTo>
                <a:lnTo>
                  <a:pt x="447586" y="20828"/>
                </a:lnTo>
                <a:lnTo>
                  <a:pt x="444296" y="17703"/>
                </a:lnTo>
                <a:lnTo>
                  <a:pt x="440524" y="14033"/>
                </a:lnTo>
                <a:lnTo>
                  <a:pt x="437146" y="12039"/>
                </a:lnTo>
                <a:lnTo>
                  <a:pt x="437146" y="45986"/>
                </a:lnTo>
                <a:lnTo>
                  <a:pt x="437146" y="55206"/>
                </a:lnTo>
                <a:lnTo>
                  <a:pt x="430453" y="73063"/>
                </a:lnTo>
                <a:lnTo>
                  <a:pt x="428269" y="75653"/>
                </a:lnTo>
                <a:lnTo>
                  <a:pt x="425488" y="77584"/>
                </a:lnTo>
                <a:lnTo>
                  <a:pt x="418744" y="80162"/>
                </a:lnTo>
                <a:lnTo>
                  <a:pt x="414578" y="80810"/>
                </a:lnTo>
                <a:lnTo>
                  <a:pt x="400392" y="80810"/>
                </a:lnTo>
                <a:lnTo>
                  <a:pt x="400392" y="20828"/>
                </a:lnTo>
                <a:lnTo>
                  <a:pt x="414870" y="20828"/>
                </a:lnTo>
                <a:lnTo>
                  <a:pt x="419341" y="21577"/>
                </a:lnTo>
                <a:lnTo>
                  <a:pt x="422706" y="23063"/>
                </a:lnTo>
                <a:lnTo>
                  <a:pt x="426085" y="24447"/>
                </a:lnTo>
                <a:lnTo>
                  <a:pt x="428866" y="26492"/>
                </a:lnTo>
                <a:lnTo>
                  <a:pt x="433235" y="31838"/>
                </a:lnTo>
                <a:lnTo>
                  <a:pt x="434771" y="34963"/>
                </a:lnTo>
                <a:lnTo>
                  <a:pt x="435660" y="38544"/>
                </a:lnTo>
                <a:lnTo>
                  <a:pt x="436651" y="42113"/>
                </a:lnTo>
                <a:lnTo>
                  <a:pt x="437146" y="45986"/>
                </a:lnTo>
                <a:lnTo>
                  <a:pt x="437146" y="12039"/>
                </a:lnTo>
                <a:lnTo>
                  <a:pt x="435914" y="11303"/>
                </a:lnTo>
                <a:lnTo>
                  <a:pt x="430453" y="9525"/>
                </a:lnTo>
                <a:lnTo>
                  <a:pt x="424992" y="7632"/>
                </a:lnTo>
                <a:lnTo>
                  <a:pt x="418299" y="6692"/>
                </a:lnTo>
                <a:lnTo>
                  <a:pt x="386245" y="6692"/>
                </a:lnTo>
                <a:lnTo>
                  <a:pt x="385013" y="7137"/>
                </a:lnTo>
                <a:lnTo>
                  <a:pt x="383019" y="8928"/>
                </a:lnTo>
                <a:lnTo>
                  <a:pt x="382524" y="10363"/>
                </a:lnTo>
                <a:lnTo>
                  <a:pt x="382524" y="91274"/>
                </a:lnTo>
                <a:lnTo>
                  <a:pt x="383019" y="92710"/>
                </a:lnTo>
                <a:lnTo>
                  <a:pt x="385013" y="94500"/>
                </a:lnTo>
                <a:lnTo>
                  <a:pt x="386245" y="94945"/>
                </a:lnTo>
                <a:lnTo>
                  <a:pt x="416712" y="94945"/>
                </a:lnTo>
                <a:lnTo>
                  <a:pt x="423456" y="94107"/>
                </a:lnTo>
                <a:lnTo>
                  <a:pt x="434771" y="90728"/>
                </a:lnTo>
                <a:lnTo>
                  <a:pt x="439534" y="88049"/>
                </a:lnTo>
                <a:lnTo>
                  <a:pt x="443395" y="84378"/>
                </a:lnTo>
                <a:lnTo>
                  <a:pt x="447255" y="80810"/>
                </a:lnTo>
                <a:lnTo>
                  <a:pt x="450392" y="75996"/>
                </a:lnTo>
                <a:lnTo>
                  <a:pt x="452386" y="70485"/>
                </a:lnTo>
                <a:lnTo>
                  <a:pt x="454660" y="64490"/>
                </a:lnTo>
                <a:lnTo>
                  <a:pt x="455752" y="57594"/>
                </a:lnTo>
                <a:close/>
              </a:path>
              <a:path w="1346834" h="120015">
                <a:moveTo>
                  <a:pt x="525602" y="55511"/>
                </a:moveTo>
                <a:lnTo>
                  <a:pt x="525475" y="52628"/>
                </a:lnTo>
                <a:lnTo>
                  <a:pt x="525056" y="49555"/>
                </a:lnTo>
                <a:lnTo>
                  <a:pt x="523976" y="46037"/>
                </a:lnTo>
                <a:lnTo>
                  <a:pt x="522871" y="42316"/>
                </a:lnTo>
                <a:lnTo>
                  <a:pt x="521614" y="40030"/>
                </a:lnTo>
                <a:lnTo>
                  <a:pt x="521131" y="39141"/>
                </a:lnTo>
                <a:lnTo>
                  <a:pt x="518744" y="36461"/>
                </a:lnTo>
                <a:lnTo>
                  <a:pt x="516470" y="33782"/>
                </a:lnTo>
                <a:lnTo>
                  <a:pt x="513537" y="31699"/>
                </a:lnTo>
                <a:lnTo>
                  <a:pt x="509130" y="29857"/>
                </a:lnTo>
                <a:lnTo>
                  <a:pt x="509130" y="50749"/>
                </a:lnTo>
                <a:lnTo>
                  <a:pt x="508927" y="55511"/>
                </a:lnTo>
                <a:lnTo>
                  <a:pt x="483323" y="55511"/>
                </a:lnTo>
                <a:lnTo>
                  <a:pt x="483425" y="53428"/>
                </a:lnTo>
                <a:lnTo>
                  <a:pt x="490677" y="41414"/>
                </a:lnTo>
                <a:lnTo>
                  <a:pt x="492455" y="40474"/>
                </a:lnTo>
                <a:lnTo>
                  <a:pt x="494385" y="40030"/>
                </a:lnTo>
                <a:lnTo>
                  <a:pt x="500837" y="40030"/>
                </a:lnTo>
                <a:lnTo>
                  <a:pt x="504012" y="41414"/>
                </a:lnTo>
                <a:lnTo>
                  <a:pt x="508177" y="46977"/>
                </a:lnTo>
                <a:lnTo>
                  <a:pt x="509130" y="50749"/>
                </a:lnTo>
                <a:lnTo>
                  <a:pt x="509130" y="29857"/>
                </a:lnTo>
                <a:lnTo>
                  <a:pt x="506399" y="28714"/>
                </a:lnTo>
                <a:lnTo>
                  <a:pt x="502031" y="27978"/>
                </a:lnTo>
                <a:lnTo>
                  <a:pt x="492112" y="27978"/>
                </a:lnTo>
                <a:lnTo>
                  <a:pt x="487794" y="28765"/>
                </a:lnTo>
                <a:lnTo>
                  <a:pt x="480060" y="31940"/>
                </a:lnTo>
                <a:lnTo>
                  <a:pt x="476783" y="34277"/>
                </a:lnTo>
                <a:lnTo>
                  <a:pt x="474103" y="37350"/>
                </a:lnTo>
                <a:lnTo>
                  <a:pt x="471424" y="40322"/>
                </a:lnTo>
                <a:lnTo>
                  <a:pt x="469392" y="43992"/>
                </a:lnTo>
                <a:lnTo>
                  <a:pt x="466610" y="52628"/>
                </a:lnTo>
                <a:lnTo>
                  <a:pt x="465912" y="57492"/>
                </a:lnTo>
                <a:lnTo>
                  <a:pt x="465988" y="69202"/>
                </a:lnTo>
                <a:lnTo>
                  <a:pt x="493001" y="96583"/>
                </a:lnTo>
                <a:lnTo>
                  <a:pt x="501434" y="96583"/>
                </a:lnTo>
                <a:lnTo>
                  <a:pt x="521284" y="91668"/>
                </a:lnTo>
                <a:lnTo>
                  <a:pt x="521576" y="91376"/>
                </a:lnTo>
                <a:lnTo>
                  <a:pt x="522757" y="83642"/>
                </a:lnTo>
                <a:lnTo>
                  <a:pt x="522719" y="82994"/>
                </a:lnTo>
                <a:lnTo>
                  <a:pt x="522516" y="81508"/>
                </a:lnTo>
                <a:lnTo>
                  <a:pt x="522376" y="80911"/>
                </a:lnTo>
                <a:lnTo>
                  <a:pt x="522173" y="80505"/>
                </a:lnTo>
                <a:lnTo>
                  <a:pt x="522071" y="80111"/>
                </a:lnTo>
                <a:lnTo>
                  <a:pt x="521881" y="79870"/>
                </a:lnTo>
                <a:lnTo>
                  <a:pt x="521576" y="79768"/>
                </a:lnTo>
                <a:lnTo>
                  <a:pt x="521284" y="79565"/>
                </a:lnTo>
                <a:lnTo>
                  <a:pt x="520928" y="79463"/>
                </a:lnTo>
                <a:lnTo>
                  <a:pt x="519836" y="79463"/>
                </a:lnTo>
                <a:lnTo>
                  <a:pt x="518947" y="79667"/>
                </a:lnTo>
                <a:lnTo>
                  <a:pt x="513689" y="81546"/>
                </a:lnTo>
                <a:lnTo>
                  <a:pt x="512102" y="82042"/>
                </a:lnTo>
                <a:lnTo>
                  <a:pt x="510171" y="82550"/>
                </a:lnTo>
                <a:lnTo>
                  <a:pt x="507885" y="83045"/>
                </a:lnTo>
                <a:lnTo>
                  <a:pt x="505599" y="83439"/>
                </a:lnTo>
                <a:lnTo>
                  <a:pt x="502970" y="83642"/>
                </a:lnTo>
                <a:lnTo>
                  <a:pt x="497027" y="83642"/>
                </a:lnTo>
                <a:lnTo>
                  <a:pt x="483323" y="69202"/>
                </a:lnTo>
                <a:lnTo>
                  <a:pt x="483323" y="66522"/>
                </a:lnTo>
                <a:lnTo>
                  <a:pt x="521970" y="66522"/>
                </a:lnTo>
                <a:lnTo>
                  <a:pt x="523214" y="66027"/>
                </a:lnTo>
                <a:lnTo>
                  <a:pt x="524103" y="65036"/>
                </a:lnTo>
                <a:lnTo>
                  <a:pt x="525094" y="64046"/>
                </a:lnTo>
                <a:lnTo>
                  <a:pt x="525602" y="62496"/>
                </a:lnTo>
                <a:lnTo>
                  <a:pt x="525602" y="55511"/>
                </a:lnTo>
                <a:close/>
              </a:path>
              <a:path w="1346834" h="120015">
                <a:moveTo>
                  <a:pt x="595617" y="31051"/>
                </a:moveTo>
                <a:lnTo>
                  <a:pt x="595274" y="30657"/>
                </a:lnTo>
                <a:lnTo>
                  <a:pt x="595083" y="30251"/>
                </a:lnTo>
                <a:lnTo>
                  <a:pt x="594677" y="29959"/>
                </a:lnTo>
                <a:lnTo>
                  <a:pt x="594093" y="29756"/>
                </a:lnTo>
                <a:lnTo>
                  <a:pt x="593496" y="29464"/>
                </a:lnTo>
                <a:lnTo>
                  <a:pt x="592645" y="29311"/>
                </a:lnTo>
                <a:lnTo>
                  <a:pt x="591553" y="29311"/>
                </a:lnTo>
                <a:lnTo>
                  <a:pt x="590562" y="29210"/>
                </a:lnTo>
                <a:lnTo>
                  <a:pt x="589229" y="29159"/>
                </a:lnTo>
                <a:lnTo>
                  <a:pt x="585749" y="29159"/>
                </a:lnTo>
                <a:lnTo>
                  <a:pt x="578764" y="31991"/>
                </a:lnTo>
                <a:lnTo>
                  <a:pt x="565061" y="76644"/>
                </a:lnTo>
                <a:lnTo>
                  <a:pt x="564616" y="78422"/>
                </a:lnTo>
                <a:lnTo>
                  <a:pt x="564324" y="76644"/>
                </a:lnTo>
                <a:lnTo>
                  <a:pt x="550481" y="31991"/>
                </a:lnTo>
                <a:lnTo>
                  <a:pt x="548246" y="29756"/>
                </a:lnTo>
                <a:lnTo>
                  <a:pt x="547649" y="29565"/>
                </a:lnTo>
                <a:lnTo>
                  <a:pt x="546760" y="29413"/>
                </a:lnTo>
                <a:lnTo>
                  <a:pt x="544474" y="29210"/>
                </a:lnTo>
                <a:lnTo>
                  <a:pt x="542988" y="29159"/>
                </a:lnTo>
                <a:lnTo>
                  <a:pt x="539419" y="29159"/>
                </a:lnTo>
                <a:lnTo>
                  <a:pt x="538022" y="29210"/>
                </a:lnTo>
                <a:lnTo>
                  <a:pt x="536943" y="29311"/>
                </a:lnTo>
                <a:lnTo>
                  <a:pt x="535851" y="29311"/>
                </a:lnTo>
                <a:lnTo>
                  <a:pt x="534949" y="29464"/>
                </a:lnTo>
                <a:lnTo>
                  <a:pt x="534263" y="29756"/>
                </a:lnTo>
                <a:lnTo>
                  <a:pt x="533666" y="29959"/>
                </a:lnTo>
                <a:lnTo>
                  <a:pt x="533222" y="30251"/>
                </a:lnTo>
                <a:lnTo>
                  <a:pt x="532726" y="30949"/>
                </a:lnTo>
                <a:lnTo>
                  <a:pt x="532828" y="33629"/>
                </a:lnTo>
                <a:lnTo>
                  <a:pt x="532917" y="34226"/>
                </a:lnTo>
                <a:lnTo>
                  <a:pt x="533120" y="34925"/>
                </a:lnTo>
                <a:lnTo>
                  <a:pt x="533514" y="36601"/>
                </a:lnTo>
                <a:lnTo>
                  <a:pt x="551815" y="91668"/>
                </a:lnTo>
                <a:lnTo>
                  <a:pt x="558215" y="95097"/>
                </a:lnTo>
                <a:lnTo>
                  <a:pt x="559714" y="95288"/>
                </a:lnTo>
                <a:lnTo>
                  <a:pt x="561695" y="95389"/>
                </a:lnTo>
                <a:lnTo>
                  <a:pt x="566559" y="95389"/>
                </a:lnTo>
                <a:lnTo>
                  <a:pt x="576529" y="91668"/>
                </a:lnTo>
                <a:lnTo>
                  <a:pt x="580923" y="78422"/>
                </a:lnTo>
                <a:lnTo>
                  <a:pt x="595033" y="36017"/>
                </a:lnTo>
                <a:lnTo>
                  <a:pt x="595172" y="35471"/>
                </a:lnTo>
                <a:lnTo>
                  <a:pt x="595401" y="34226"/>
                </a:lnTo>
                <a:lnTo>
                  <a:pt x="595528" y="33235"/>
                </a:lnTo>
                <a:lnTo>
                  <a:pt x="595617" y="31051"/>
                </a:lnTo>
                <a:close/>
              </a:path>
              <a:path w="1346834" h="120015">
                <a:moveTo>
                  <a:pt x="661924" y="55511"/>
                </a:moveTo>
                <a:lnTo>
                  <a:pt x="661809" y="52628"/>
                </a:lnTo>
                <a:lnTo>
                  <a:pt x="661377" y="49555"/>
                </a:lnTo>
                <a:lnTo>
                  <a:pt x="660298" y="46037"/>
                </a:lnTo>
                <a:lnTo>
                  <a:pt x="659193" y="42316"/>
                </a:lnTo>
                <a:lnTo>
                  <a:pt x="657948" y="40030"/>
                </a:lnTo>
                <a:lnTo>
                  <a:pt x="657466" y="39141"/>
                </a:lnTo>
                <a:lnTo>
                  <a:pt x="655078" y="36461"/>
                </a:lnTo>
                <a:lnTo>
                  <a:pt x="652792" y="33782"/>
                </a:lnTo>
                <a:lnTo>
                  <a:pt x="649871" y="31699"/>
                </a:lnTo>
                <a:lnTo>
                  <a:pt x="645452" y="29857"/>
                </a:lnTo>
                <a:lnTo>
                  <a:pt x="645452" y="50749"/>
                </a:lnTo>
                <a:lnTo>
                  <a:pt x="645261" y="55511"/>
                </a:lnTo>
                <a:lnTo>
                  <a:pt x="619658" y="55511"/>
                </a:lnTo>
                <a:lnTo>
                  <a:pt x="619760" y="53428"/>
                </a:lnTo>
                <a:lnTo>
                  <a:pt x="626999" y="41414"/>
                </a:lnTo>
                <a:lnTo>
                  <a:pt x="628789" y="40474"/>
                </a:lnTo>
                <a:lnTo>
                  <a:pt x="630720" y="40030"/>
                </a:lnTo>
                <a:lnTo>
                  <a:pt x="637171" y="40030"/>
                </a:lnTo>
                <a:lnTo>
                  <a:pt x="640346" y="41414"/>
                </a:lnTo>
                <a:lnTo>
                  <a:pt x="644512" y="46977"/>
                </a:lnTo>
                <a:lnTo>
                  <a:pt x="645452" y="50749"/>
                </a:lnTo>
                <a:lnTo>
                  <a:pt x="645452" y="29857"/>
                </a:lnTo>
                <a:lnTo>
                  <a:pt x="642721" y="28714"/>
                </a:lnTo>
                <a:lnTo>
                  <a:pt x="638365" y="27978"/>
                </a:lnTo>
                <a:lnTo>
                  <a:pt x="628434" y="27978"/>
                </a:lnTo>
                <a:lnTo>
                  <a:pt x="624128" y="28765"/>
                </a:lnTo>
                <a:lnTo>
                  <a:pt x="616381" y="31940"/>
                </a:lnTo>
                <a:lnTo>
                  <a:pt x="613105" y="34277"/>
                </a:lnTo>
                <a:lnTo>
                  <a:pt x="610425" y="37350"/>
                </a:lnTo>
                <a:lnTo>
                  <a:pt x="607745" y="40322"/>
                </a:lnTo>
                <a:lnTo>
                  <a:pt x="605713" y="43992"/>
                </a:lnTo>
                <a:lnTo>
                  <a:pt x="602945" y="52628"/>
                </a:lnTo>
                <a:lnTo>
                  <a:pt x="602246" y="57492"/>
                </a:lnTo>
                <a:lnTo>
                  <a:pt x="602322" y="69202"/>
                </a:lnTo>
                <a:lnTo>
                  <a:pt x="629335" y="96583"/>
                </a:lnTo>
                <a:lnTo>
                  <a:pt x="637768" y="96583"/>
                </a:lnTo>
                <a:lnTo>
                  <a:pt x="657606" y="91668"/>
                </a:lnTo>
                <a:lnTo>
                  <a:pt x="657910" y="91376"/>
                </a:lnTo>
                <a:lnTo>
                  <a:pt x="659079" y="83642"/>
                </a:lnTo>
                <a:lnTo>
                  <a:pt x="659053" y="82994"/>
                </a:lnTo>
                <a:lnTo>
                  <a:pt x="658850" y="81508"/>
                </a:lnTo>
                <a:lnTo>
                  <a:pt x="658698" y="80911"/>
                </a:lnTo>
                <a:lnTo>
                  <a:pt x="658507" y="80505"/>
                </a:lnTo>
                <a:lnTo>
                  <a:pt x="658406" y="80111"/>
                </a:lnTo>
                <a:lnTo>
                  <a:pt x="658202" y="79870"/>
                </a:lnTo>
                <a:lnTo>
                  <a:pt x="657910" y="79768"/>
                </a:lnTo>
                <a:lnTo>
                  <a:pt x="657606" y="79565"/>
                </a:lnTo>
                <a:lnTo>
                  <a:pt x="657263" y="79463"/>
                </a:lnTo>
                <a:lnTo>
                  <a:pt x="656170" y="79463"/>
                </a:lnTo>
                <a:lnTo>
                  <a:pt x="655281" y="79667"/>
                </a:lnTo>
                <a:lnTo>
                  <a:pt x="650024" y="81546"/>
                </a:lnTo>
                <a:lnTo>
                  <a:pt x="648436" y="82042"/>
                </a:lnTo>
                <a:lnTo>
                  <a:pt x="646493" y="82550"/>
                </a:lnTo>
                <a:lnTo>
                  <a:pt x="644220" y="83045"/>
                </a:lnTo>
                <a:lnTo>
                  <a:pt x="641934" y="83439"/>
                </a:lnTo>
                <a:lnTo>
                  <a:pt x="639305" y="83642"/>
                </a:lnTo>
                <a:lnTo>
                  <a:pt x="633349" y="83642"/>
                </a:lnTo>
                <a:lnTo>
                  <a:pt x="619658" y="69202"/>
                </a:lnTo>
                <a:lnTo>
                  <a:pt x="619658" y="66522"/>
                </a:lnTo>
                <a:lnTo>
                  <a:pt x="658304" y="66522"/>
                </a:lnTo>
                <a:lnTo>
                  <a:pt x="659549" y="66027"/>
                </a:lnTo>
                <a:lnTo>
                  <a:pt x="660438" y="65036"/>
                </a:lnTo>
                <a:lnTo>
                  <a:pt x="661428" y="64046"/>
                </a:lnTo>
                <a:lnTo>
                  <a:pt x="661924" y="62496"/>
                </a:lnTo>
                <a:lnTo>
                  <a:pt x="661924" y="55511"/>
                </a:lnTo>
                <a:close/>
              </a:path>
              <a:path w="1346834" h="120015">
                <a:moveTo>
                  <a:pt x="693204" y="2578"/>
                </a:moveTo>
                <a:lnTo>
                  <a:pt x="693064" y="2171"/>
                </a:lnTo>
                <a:lnTo>
                  <a:pt x="692759" y="1778"/>
                </a:lnTo>
                <a:lnTo>
                  <a:pt x="692569" y="1384"/>
                </a:lnTo>
                <a:lnTo>
                  <a:pt x="692111" y="1092"/>
                </a:lnTo>
                <a:lnTo>
                  <a:pt x="691426" y="889"/>
                </a:lnTo>
                <a:lnTo>
                  <a:pt x="690727" y="584"/>
                </a:lnTo>
                <a:lnTo>
                  <a:pt x="689838" y="393"/>
                </a:lnTo>
                <a:lnTo>
                  <a:pt x="688746" y="292"/>
                </a:lnTo>
                <a:lnTo>
                  <a:pt x="687654" y="88"/>
                </a:lnTo>
                <a:lnTo>
                  <a:pt x="686269" y="0"/>
                </a:lnTo>
                <a:lnTo>
                  <a:pt x="682891" y="0"/>
                </a:lnTo>
                <a:lnTo>
                  <a:pt x="681507" y="88"/>
                </a:lnTo>
                <a:lnTo>
                  <a:pt x="680415" y="292"/>
                </a:lnTo>
                <a:lnTo>
                  <a:pt x="679323" y="393"/>
                </a:lnTo>
                <a:lnTo>
                  <a:pt x="678421" y="584"/>
                </a:lnTo>
                <a:lnTo>
                  <a:pt x="677735" y="889"/>
                </a:lnTo>
                <a:lnTo>
                  <a:pt x="677138" y="1092"/>
                </a:lnTo>
                <a:lnTo>
                  <a:pt x="676694" y="1384"/>
                </a:lnTo>
                <a:lnTo>
                  <a:pt x="676389" y="1778"/>
                </a:lnTo>
                <a:lnTo>
                  <a:pt x="676198" y="2171"/>
                </a:lnTo>
                <a:lnTo>
                  <a:pt x="676198" y="93510"/>
                </a:lnTo>
                <a:lnTo>
                  <a:pt x="680415" y="95097"/>
                </a:lnTo>
                <a:lnTo>
                  <a:pt x="681507" y="95288"/>
                </a:lnTo>
                <a:lnTo>
                  <a:pt x="682891" y="95389"/>
                </a:lnTo>
                <a:lnTo>
                  <a:pt x="686269" y="95389"/>
                </a:lnTo>
                <a:lnTo>
                  <a:pt x="687654" y="95288"/>
                </a:lnTo>
                <a:lnTo>
                  <a:pt x="688746" y="95097"/>
                </a:lnTo>
                <a:lnTo>
                  <a:pt x="689838" y="94996"/>
                </a:lnTo>
                <a:lnTo>
                  <a:pt x="693204" y="93065"/>
                </a:lnTo>
                <a:lnTo>
                  <a:pt x="693204" y="2578"/>
                </a:lnTo>
                <a:close/>
              </a:path>
              <a:path w="1346834" h="120015">
                <a:moveTo>
                  <a:pt x="771842" y="66763"/>
                </a:moveTo>
                <a:lnTo>
                  <a:pt x="764108" y="36753"/>
                </a:lnTo>
                <a:lnTo>
                  <a:pt x="761530" y="33883"/>
                </a:lnTo>
                <a:lnTo>
                  <a:pt x="758202" y="31699"/>
                </a:lnTo>
                <a:lnTo>
                  <a:pt x="754100" y="30187"/>
                </a:lnTo>
                <a:lnTo>
                  <a:pt x="754100" y="58877"/>
                </a:lnTo>
                <a:lnTo>
                  <a:pt x="754011" y="66763"/>
                </a:lnTo>
                <a:lnTo>
                  <a:pt x="745807" y="81407"/>
                </a:lnTo>
                <a:lnTo>
                  <a:pt x="743915" y="82296"/>
                </a:lnTo>
                <a:lnTo>
                  <a:pt x="741680" y="82740"/>
                </a:lnTo>
                <a:lnTo>
                  <a:pt x="736320" y="82740"/>
                </a:lnTo>
                <a:lnTo>
                  <a:pt x="724369" y="58877"/>
                </a:lnTo>
                <a:lnTo>
                  <a:pt x="724674" y="56057"/>
                </a:lnTo>
                <a:lnTo>
                  <a:pt x="732599" y="43053"/>
                </a:lnTo>
                <a:lnTo>
                  <a:pt x="734593" y="42011"/>
                </a:lnTo>
                <a:lnTo>
                  <a:pt x="736828" y="41516"/>
                </a:lnTo>
                <a:lnTo>
                  <a:pt x="742276" y="41516"/>
                </a:lnTo>
                <a:lnTo>
                  <a:pt x="744664" y="42062"/>
                </a:lnTo>
                <a:lnTo>
                  <a:pt x="746290" y="43002"/>
                </a:lnTo>
                <a:lnTo>
                  <a:pt x="748436" y="44145"/>
                </a:lnTo>
                <a:lnTo>
                  <a:pt x="749922" y="45580"/>
                </a:lnTo>
                <a:lnTo>
                  <a:pt x="750925" y="47320"/>
                </a:lnTo>
                <a:lnTo>
                  <a:pt x="752195" y="49352"/>
                </a:lnTo>
                <a:lnTo>
                  <a:pt x="752983" y="51485"/>
                </a:lnTo>
                <a:lnTo>
                  <a:pt x="753389" y="54013"/>
                </a:lnTo>
                <a:lnTo>
                  <a:pt x="753884" y="56502"/>
                </a:lnTo>
                <a:lnTo>
                  <a:pt x="754100" y="58877"/>
                </a:lnTo>
                <a:lnTo>
                  <a:pt x="754100" y="30187"/>
                </a:lnTo>
                <a:lnTo>
                  <a:pt x="750163" y="28714"/>
                </a:lnTo>
                <a:lnTo>
                  <a:pt x="745451" y="27978"/>
                </a:lnTo>
                <a:lnTo>
                  <a:pt x="734441" y="27978"/>
                </a:lnTo>
                <a:lnTo>
                  <a:pt x="706666" y="57645"/>
                </a:lnTo>
                <a:lnTo>
                  <a:pt x="706691" y="68402"/>
                </a:lnTo>
                <a:lnTo>
                  <a:pt x="733056" y="96583"/>
                </a:lnTo>
                <a:lnTo>
                  <a:pt x="744067" y="96583"/>
                </a:lnTo>
                <a:lnTo>
                  <a:pt x="771156" y="71475"/>
                </a:lnTo>
                <a:lnTo>
                  <a:pt x="771842" y="66763"/>
                </a:lnTo>
                <a:close/>
              </a:path>
              <a:path w="1346834" h="120015">
                <a:moveTo>
                  <a:pt x="916444" y="55511"/>
                </a:moveTo>
                <a:lnTo>
                  <a:pt x="916330" y="52628"/>
                </a:lnTo>
                <a:lnTo>
                  <a:pt x="915911" y="49555"/>
                </a:lnTo>
                <a:lnTo>
                  <a:pt x="914831" y="46037"/>
                </a:lnTo>
                <a:lnTo>
                  <a:pt x="913726" y="42316"/>
                </a:lnTo>
                <a:lnTo>
                  <a:pt x="912469" y="40030"/>
                </a:lnTo>
                <a:lnTo>
                  <a:pt x="911987" y="39141"/>
                </a:lnTo>
                <a:lnTo>
                  <a:pt x="909599" y="36461"/>
                </a:lnTo>
                <a:lnTo>
                  <a:pt x="907326" y="33782"/>
                </a:lnTo>
                <a:lnTo>
                  <a:pt x="904392" y="31699"/>
                </a:lnTo>
                <a:lnTo>
                  <a:pt x="899985" y="29857"/>
                </a:lnTo>
                <a:lnTo>
                  <a:pt x="899985" y="50749"/>
                </a:lnTo>
                <a:lnTo>
                  <a:pt x="899782" y="55511"/>
                </a:lnTo>
                <a:lnTo>
                  <a:pt x="874179" y="55511"/>
                </a:lnTo>
                <a:lnTo>
                  <a:pt x="874280" y="53428"/>
                </a:lnTo>
                <a:lnTo>
                  <a:pt x="881532" y="41414"/>
                </a:lnTo>
                <a:lnTo>
                  <a:pt x="883310" y="40474"/>
                </a:lnTo>
                <a:lnTo>
                  <a:pt x="885240" y="40030"/>
                </a:lnTo>
                <a:lnTo>
                  <a:pt x="891692" y="40030"/>
                </a:lnTo>
                <a:lnTo>
                  <a:pt x="894867" y="41414"/>
                </a:lnTo>
                <a:lnTo>
                  <a:pt x="899033" y="46977"/>
                </a:lnTo>
                <a:lnTo>
                  <a:pt x="899985" y="50749"/>
                </a:lnTo>
                <a:lnTo>
                  <a:pt x="899985" y="29857"/>
                </a:lnTo>
                <a:lnTo>
                  <a:pt x="897255" y="28714"/>
                </a:lnTo>
                <a:lnTo>
                  <a:pt x="892886" y="27978"/>
                </a:lnTo>
                <a:lnTo>
                  <a:pt x="882967" y="27978"/>
                </a:lnTo>
                <a:lnTo>
                  <a:pt x="878649" y="28765"/>
                </a:lnTo>
                <a:lnTo>
                  <a:pt x="870915" y="31940"/>
                </a:lnTo>
                <a:lnTo>
                  <a:pt x="867638" y="34277"/>
                </a:lnTo>
                <a:lnTo>
                  <a:pt x="864958" y="37350"/>
                </a:lnTo>
                <a:lnTo>
                  <a:pt x="862279" y="40322"/>
                </a:lnTo>
                <a:lnTo>
                  <a:pt x="860247" y="43992"/>
                </a:lnTo>
                <a:lnTo>
                  <a:pt x="857465" y="52628"/>
                </a:lnTo>
                <a:lnTo>
                  <a:pt x="856767" y="57492"/>
                </a:lnTo>
                <a:lnTo>
                  <a:pt x="856843" y="69202"/>
                </a:lnTo>
                <a:lnTo>
                  <a:pt x="883856" y="96583"/>
                </a:lnTo>
                <a:lnTo>
                  <a:pt x="892289" y="96583"/>
                </a:lnTo>
                <a:lnTo>
                  <a:pt x="912139" y="91668"/>
                </a:lnTo>
                <a:lnTo>
                  <a:pt x="912431" y="91376"/>
                </a:lnTo>
                <a:lnTo>
                  <a:pt x="913612" y="83642"/>
                </a:lnTo>
                <a:lnTo>
                  <a:pt x="913574" y="82994"/>
                </a:lnTo>
                <a:lnTo>
                  <a:pt x="913371" y="81508"/>
                </a:lnTo>
                <a:lnTo>
                  <a:pt x="913231" y="80911"/>
                </a:lnTo>
                <a:lnTo>
                  <a:pt x="913028" y="80505"/>
                </a:lnTo>
                <a:lnTo>
                  <a:pt x="912926" y="80111"/>
                </a:lnTo>
                <a:lnTo>
                  <a:pt x="912736" y="79870"/>
                </a:lnTo>
                <a:lnTo>
                  <a:pt x="912431" y="79768"/>
                </a:lnTo>
                <a:lnTo>
                  <a:pt x="912139" y="79565"/>
                </a:lnTo>
                <a:lnTo>
                  <a:pt x="911783" y="79463"/>
                </a:lnTo>
                <a:lnTo>
                  <a:pt x="910691" y="79463"/>
                </a:lnTo>
                <a:lnTo>
                  <a:pt x="909802" y="79667"/>
                </a:lnTo>
                <a:lnTo>
                  <a:pt x="904544" y="81546"/>
                </a:lnTo>
                <a:lnTo>
                  <a:pt x="902957" y="82042"/>
                </a:lnTo>
                <a:lnTo>
                  <a:pt x="901026" y="82550"/>
                </a:lnTo>
                <a:lnTo>
                  <a:pt x="898740" y="83045"/>
                </a:lnTo>
                <a:lnTo>
                  <a:pt x="896454" y="83439"/>
                </a:lnTo>
                <a:lnTo>
                  <a:pt x="893826" y="83642"/>
                </a:lnTo>
                <a:lnTo>
                  <a:pt x="887869" y="83642"/>
                </a:lnTo>
                <a:lnTo>
                  <a:pt x="874179" y="69202"/>
                </a:lnTo>
                <a:lnTo>
                  <a:pt x="874179" y="66522"/>
                </a:lnTo>
                <a:lnTo>
                  <a:pt x="912825" y="66522"/>
                </a:lnTo>
                <a:lnTo>
                  <a:pt x="914069" y="66027"/>
                </a:lnTo>
                <a:lnTo>
                  <a:pt x="914958" y="65036"/>
                </a:lnTo>
                <a:lnTo>
                  <a:pt x="915949" y="64046"/>
                </a:lnTo>
                <a:lnTo>
                  <a:pt x="916444" y="62496"/>
                </a:lnTo>
                <a:lnTo>
                  <a:pt x="916444" y="55511"/>
                </a:lnTo>
                <a:close/>
              </a:path>
              <a:path w="1346834" h="120015">
                <a:moveTo>
                  <a:pt x="969594" y="35267"/>
                </a:moveTo>
                <a:lnTo>
                  <a:pt x="969479" y="33782"/>
                </a:lnTo>
                <a:lnTo>
                  <a:pt x="969416" y="31940"/>
                </a:lnTo>
                <a:lnTo>
                  <a:pt x="969111" y="30657"/>
                </a:lnTo>
                <a:lnTo>
                  <a:pt x="968921" y="30060"/>
                </a:lnTo>
                <a:lnTo>
                  <a:pt x="968717" y="29806"/>
                </a:lnTo>
                <a:lnTo>
                  <a:pt x="968425" y="29616"/>
                </a:lnTo>
                <a:lnTo>
                  <a:pt x="968222" y="29311"/>
                </a:lnTo>
                <a:lnTo>
                  <a:pt x="967828" y="29070"/>
                </a:lnTo>
                <a:lnTo>
                  <a:pt x="967232" y="28867"/>
                </a:lnTo>
                <a:lnTo>
                  <a:pt x="966736" y="28663"/>
                </a:lnTo>
                <a:lnTo>
                  <a:pt x="966089" y="28524"/>
                </a:lnTo>
                <a:lnTo>
                  <a:pt x="965301" y="28422"/>
                </a:lnTo>
                <a:lnTo>
                  <a:pt x="964603" y="28219"/>
                </a:lnTo>
                <a:lnTo>
                  <a:pt x="963904" y="28117"/>
                </a:lnTo>
                <a:lnTo>
                  <a:pt x="963218" y="28117"/>
                </a:lnTo>
                <a:lnTo>
                  <a:pt x="962621" y="28028"/>
                </a:lnTo>
                <a:lnTo>
                  <a:pt x="962025" y="27978"/>
                </a:lnTo>
                <a:lnTo>
                  <a:pt x="960132" y="27978"/>
                </a:lnTo>
                <a:lnTo>
                  <a:pt x="958850" y="28168"/>
                </a:lnTo>
                <a:lnTo>
                  <a:pt x="957554" y="28575"/>
                </a:lnTo>
                <a:lnTo>
                  <a:pt x="956271" y="28867"/>
                </a:lnTo>
                <a:lnTo>
                  <a:pt x="945210" y="39433"/>
                </a:lnTo>
                <a:lnTo>
                  <a:pt x="945108" y="30949"/>
                </a:lnTo>
                <a:lnTo>
                  <a:pt x="944905" y="30657"/>
                </a:lnTo>
                <a:lnTo>
                  <a:pt x="944714" y="30251"/>
                </a:lnTo>
                <a:lnTo>
                  <a:pt x="944308" y="29959"/>
                </a:lnTo>
                <a:lnTo>
                  <a:pt x="943711" y="29756"/>
                </a:lnTo>
                <a:lnTo>
                  <a:pt x="943216" y="29565"/>
                </a:lnTo>
                <a:lnTo>
                  <a:pt x="942479" y="29413"/>
                </a:lnTo>
                <a:lnTo>
                  <a:pt x="940587" y="29210"/>
                </a:lnTo>
                <a:lnTo>
                  <a:pt x="939406" y="29159"/>
                </a:lnTo>
                <a:lnTo>
                  <a:pt x="936523" y="29159"/>
                </a:lnTo>
                <a:lnTo>
                  <a:pt x="930922" y="30657"/>
                </a:lnTo>
                <a:lnTo>
                  <a:pt x="930719" y="30949"/>
                </a:lnTo>
                <a:lnTo>
                  <a:pt x="930719" y="93510"/>
                </a:lnTo>
                <a:lnTo>
                  <a:pt x="930922" y="93903"/>
                </a:lnTo>
                <a:lnTo>
                  <a:pt x="934935" y="95097"/>
                </a:lnTo>
                <a:lnTo>
                  <a:pt x="936028" y="95288"/>
                </a:lnTo>
                <a:lnTo>
                  <a:pt x="937412" y="95389"/>
                </a:lnTo>
                <a:lnTo>
                  <a:pt x="940790" y="95389"/>
                </a:lnTo>
                <a:lnTo>
                  <a:pt x="942174" y="95288"/>
                </a:lnTo>
                <a:lnTo>
                  <a:pt x="943267" y="95097"/>
                </a:lnTo>
                <a:lnTo>
                  <a:pt x="944359" y="94996"/>
                </a:lnTo>
                <a:lnTo>
                  <a:pt x="947737" y="93065"/>
                </a:lnTo>
                <a:lnTo>
                  <a:pt x="947737" y="54762"/>
                </a:lnTo>
                <a:lnTo>
                  <a:pt x="949020" y="52781"/>
                </a:lnTo>
                <a:lnTo>
                  <a:pt x="959396" y="44043"/>
                </a:lnTo>
                <a:lnTo>
                  <a:pt x="961174" y="44043"/>
                </a:lnTo>
                <a:lnTo>
                  <a:pt x="961923" y="44145"/>
                </a:lnTo>
                <a:lnTo>
                  <a:pt x="962621" y="44348"/>
                </a:lnTo>
                <a:lnTo>
                  <a:pt x="963307" y="44450"/>
                </a:lnTo>
                <a:lnTo>
                  <a:pt x="963904" y="44589"/>
                </a:lnTo>
                <a:lnTo>
                  <a:pt x="964399" y="44792"/>
                </a:lnTo>
                <a:lnTo>
                  <a:pt x="964996" y="44996"/>
                </a:lnTo>
                <a:lnTo>
                  <a:pt x="965492" y="45186"/>
                </a:lnTo>
                <a:lnTo>
                  <a:pt x="965898" y="45389"/>
                </a:lnTo>
                <a:lnTo>
                  <a:pt x="966393" y="45491"/>
                </a:lnTo>
                <a:lnTo>
                  <a:pt x="966838" y="45542"/>
                </a:lnTo>
                <a:lnTo>
                  <a:pt x="967727" y="45542"/>
                </a:lnTo>
                <a:lnTo>
                  <a:pt x="969022" y="43903"/>
                </a:lnTo>
                <a:lnTo>
                  <a:pt x="969213" y="43307"/>
                </a:lnTo>
                <a:lnTo>
                  <a:pt x="969365" y="42506"/>
                </a:lnTo>
                <a:lnTo>
                  <a:pt x="969568" y="40424"/>
                </a:lnTo>
                <a:lnTo>
                  <a:pt x="969594" y="39433"/>
                </a:lnTo>
                <a:lnTo>
                  <a:pt x="969594" y="35267"/>
                </a:lnTo>
                <a:close/>
              </a:path>
              <a:path w="1346834" h="120015">
                <a:moveTo>
                  <a:pt x="1083538" y="18097"/>
                </a:moveTo>
                <a:lnTo>
                  <a:pt x="1083386" y="16421"/>
                </a:lnTo>
                <a:lnTo>
                  <a:pt x="1082789" y="14135"/>
                </a:lnTo>
                <a:lnTo>
                  <a:pt x="1082344" y="13246"/>
                </a:lnTo>
                <a:lnTo>
                  <a:pt x="1081747" y="12649"/>
                </a:lnTo>
                <a:lnTo>
                  <a:pt x="1081163" y="11950"/>
                </a:lnTo>
                <a:lnTo>
                  <a:pt x="1080071" y="11201"/>
                </a:lnTo>
                <a:lnTo>
                  <a:pt x="1078484" y="10414"/>
                </a:lnTo>
                <a:lnTo>
                  <a:pt x="1076985" y="9525"/>
                </a:lnTo>
                <a:lnTo>
                  <a:pt x="1075055" y="8724"/>
                </a:lnTo>
                <a:lnTo>
                  <a:pt x="1072680" y="8026"/>
                </a:lnTo>
                <a:lnTo>
                  <a:pt x="1070394" y="7239"/>
                </a:lnTo>
                <a:lnTo>
                  <a:pt x="1067663" y="6591"/>
                </a:lnTo>
                <a:lnTo>
                  <a:pt x="1064488" y="6096"/>
                </a:lnTo>
                <a:lnTo>
                  <a:pt x="1061415" y="5499"/>
                </a:lnTo>
                <a:lnTo>
                  <a:pt x="1057935" y="5207"/>
                </a:lnTo>
                <a:lnTo>
                  <a:pt x="1047127" y="5207"/>
                </a:lnTo>
                <a:lnTo>
                  <a:pt x="1040828" y="6299"/>
                </a:lnTo>
                <a:lnTo>
                  <a:pt x="1035164" y="8483"/>
                </a:lnTo>
                <a:lnTo>
                  <a:pt x="1029512" y="10566"/>
                </a:lnTo>
                <a:lnTo>
                  <a:pt x="1008087" y="44538"/>
                </a:lnTo>
                <a:lnTo>
                  <a:pt x="1008087" y="58826"/>
                </a:lnTo>
                <a:lnTo>
                  <a:pt x="1028725" y="91376"/>
                </a:lnTo>
                <a:lnTo>
                  <a:pt x="1046137" y="96431"/>
                </a:lnTo>
                <a:lnTo>
                  <a:pt x="1055560" y="96431"/>
                </a:lnTo>
                <a:lnTo>
                  <a:pt x="1057935" y="96291"/>
                </a:lnTo>
                <a:lnTo>
                  <a:pt x="1060323" y="95986"/>
                </a:lnTo>
                <a:lnTo>
                  <a:pt x="1062697" y="95796"/>
                </a:lnTo>
                <a:lnTo>
                  <a:pt x="1065034" y="95440"/>
                </a:lnTo>
                <a:lnTo>
                  <a:pt x="1067320" y="94945"/>
                </a:lnTo>
                <a:lnTo>
                  <a:pt x="1069695" y="94551"/>
                </a:lnTo>
                <a:lnTo>
                  <a:pt x="1083386" y="86956"/>
                </a:lnTo>
                <a:lnTo>
                  <a:pt x="1083386" y="81546"/>
                </a:lnTo>
                <a:lnTo>
                  <a:pt x="1083335" y="49250"/>
                </a:lnTo>
                <a:lnTo>
                  <a:pt x="1083246" y="48755"/>
                </a:lnTo>
                <a:lnTo>
                  <a:pt x="1082941" y="48069"/>
                </a:lnTo>
                <a:lnTo>
                  <a:pt x="1082751" y="47371"/>
                </a:lnTo>
                <a:lnTo>
                  <a:pt x="1082395" y="46774"/>
                </a:lnTo>
                <a:lnTo>
                  <a:pt x="1081900" y="46278"/>
                </a:lnTo>
                <a:lnTo>
                  <a:pt x="1081506" y="45783"/>
                </a:lnTo>
                <a:lnTo>
                  <a:pt x="1081011" y="45440"/>
                </a:lnTo>
                <a:lnTo>
                  <a:pt x="1080414" y="45237"/>
                </a:lnTo>
                <a:lnTo>
                  <a:pt x="1079919" y="44945"/>
                </a:lnTo>
                <a:lnTo>
                  <a:pt x="1079322" y="44792"/>
                </a:lnTo>
                <a:lnTo>
                  <a:pt x="1048321" y="44792"/>
                </a:lnTo>
                <a:lnTo>
                  <a:pt x="1047965" y="44945"/>
                </a:lnTo>
                <a:lnTo>
                  <a:pt x="1047673" y="45237"/>
                </a:lnTo>
                <a:lnTo>
                  <a:pt x="1047369" y="45440"/>
                </a:lnTo>
                <a:lnTo>
                  <a:pt x="1046289" y="48755"/>
                </a:lnTo>
                <a:lnTo>
                  <a:pt x="1046403" y="55803"/>
                </a:lnTo>
                <a:lnTo>
                  <a:pt x="1046784" y="56845"/>
                </a:lnTo>
                <a:lnTo>
                  <a:pt x="1047280" y="57835"/>
                </a:lnTo>
                <a:lnTo>
                  <a:pt x="1047915" y="58331"/>
                </a:lnTo>
                <a:lnTo>
                  <a:pt x="1065530" y="58331"/>
                </a:lnTo>
                <a:lnTo>
                  <a:pt x="1065530" y="78727"/>
                </a:lnTo>
                <a:lnTo>
                  <a:pt x="1056055" y="81546"/>
                </a:lnTo>
                <a:lnTo>
                  <a:pt x="1049997" y="81546"/>
                </a:lnTo>
                <a:lnTo>
                  <a:pt x="1026541" y="55803"/>
                </a:lnTo>
                <a:lnTo>
                  <a:pt x="1026579" y="45783"/>
                </a:lnTo>
                <a:lnTo>
                  <a:pt x="1050404" y="19939"/>
                </a:lnTo>
                <a:lnTo>
                  <a:pt x="1058633" y="19939"/>
                </a:lnTo>
                <a:lnTo>
                  <a:pt x="1062113" y="20332"/>
                </a:lnTo>
                <a:lnTo>
                  <a:pt x="1068158" y="21920"/>
                </a:lnTo>
                <a:lnTo>
                  <a:pt x="1070787" y="22809"/>
                </a:lnTo>
                <a:lnTo>
                  <a:pt x="1072972" y="23812"/>
                </a:lnTo>
                <a:lnTo>
                  <a:pt x="1075156" y="24701"/>
                </a:lnTo>
                <a:lnTo>
                  <a:pt x="1076896" y="25590"/>
                </a:lnTo>
                <a:lnTo>
                  <a:pt x="1078179" y="26492"/>
                </a:lnTo>
                <a:lnTo>
                  <a:pt x="1079576" y="27279"/>
                </a:lnTo>
                <a:lnTo>
                  <a:pt x="1080566" y="27673"/>
                </a:lnTo>
                <a:lnTo>
                  <a:pt x="1081557" y="27673"/>
                </a:lnTo>
                <a:lnTo>
                  <a:pt x="1083538" y="19939"/>
                </a:lnTo>
                <a:lnTo>
                  <a:pt x="1083538" y="18097"/>
                </a:lnTo>
                <a:close/>
              </a:path>
              <a:path w="1346834" h="120015">
                <a:moveTo>
                  <a:pt x="1158354" y="31343"/>
                </a:moveTo>
                <a:lnTo>
                  <a:pt x="1158201" y="30949"/>
                </a:lnTo>
                <a:lnTo>
                  <a:pt x="1157909" y="30657"/>
                </a:lnTo>
                <a:lnTo>
                  <a:pt x="1157706" y="30251"/>
                </a:lnTo>
                <a:lnTo>
                  <a:pt x="1157262" y="29959"/>
                </a:lnTo>
                <a:lnTo>
                  <a:pt x="1156563" y="29756"/>
                </a:lnTo>
                <a:lnTo>
                  <a:pt x="1155979" y="29565"/>
                </a:lnTo>
                <a:lnTo>
                  <a:pt x="1155128" y="29413"/>
                </a:lnTo>
                <a:lnTo>
                  <a:pt x="1152944" y="29210"/>
                </a:lnTo>
                <a:lnTo>
                  <a:pt x="1151559" y="29159"/>
                </a:lnTo>
                <a:lnTo>
                  <a:pt x="1148181" y="29159"/>
                </a:lnTo>
                <a:lnTo>
                  <a:pt x="1141387" y="72174"/>
                </a:lnTo>
                <a:lnTo>
                  <a:pt x="1138847" y="75196"/>
                </a:lnTo>
                <a:lnTo>
                  <a:pt x="1136434" y="77584"/>
                </a:lnTo>
                <a:lnTo>
                  <a:pt x="1132065" y="80759"/>
                </a:lnTo>
                <a:lnTo>
                  <a:pt x="1129880" y="81546"/>
                </a:lnTo>
                <a:lnTo>
                  <a:pt x="1126007" y="81546"/>
                </a:lnTo>
                <a:lnTo>
                  <a:pt x="1117422" y="69392"/>
                </a:lnTo>
                <a:lnTo>
                  <a:pt x="1117422" y="31343"/>
                </a:lnTo>
                <a:lnTo>
                  <a:pt x="1117282" y="30949"/>
                </a:lnTo>
                <a:lnTo>
                  <a:pt x="1116977" y="30657"/>
                </a:lnTo>
                <a:lnTo>
                  <a:pt x="1116787" y="30251"/>
                </a:lnTo>
                <a:lnTo>
                  <a:pt x="1116330" y="29959"/>
                </a:lnTo>
                <a:lnTo>
                  <a:pt x="1115644" y="29756"/>
                </a:lnTo>
                <a:lnTo>
                  <a:pt x="1115047" y="29565"/>
                </a:lnTo>
                <a:lnTo>
                  <a:pt x="1114209" y="29413"/>
                </a:lnTo>
                <a:lnTo>
                  <a:pt x="1112024" y="29210"/>
                </a:lnTo>
                <a:lnTo>
                  <a:pt x="1110627" y="29159"/>
                </a:lnTo>
                <a:lnTo>
                  <a:pt x="1107262" y="29159"/>
                </a:lnTo>
                <a:lnTo>
                  <a:pt x="1100416" y="30949"/>
                </a:lnTo>
                <a:lnTo>
                  <a:pt x="1100467" y="75247"/>
                </a:lnTo>
                <a:lnTo>
                  <a:pt x="1118463" y="96583"/>
                </a:lnTo>
                <a:lnTo>
                  <a:pt x="1126401" y="96583"/>
                </a:lnTo>
                <a:lnTo>
                  <a:pt x="1143774" y="85572"/>
                </a:lnTo>
                <a:lnTo>
                  <a:pt x="1143863" y="93510"/>
                </a:lnTo>
                <a:lnTo>
                  <a:pt x="1147343" y="95097"/>
                </a:lnTo>
                <a:lnTo>
                  <a:pt x="1148334" y="95288"/>
                </a:lnTo>
                <a:lnTo>
                  <a:pt x="1149578" y="95389"/>
                </a:lnTo>
                <a:lnTo>
                  <a:pt x="1152448" y="95389"/>
                </a:lnTo>
                <a:lnTo>
                  <a:pt x="1153591" y="95288"/>
                </a:lnTo>
                <a:lnTo>
                  <a:pt x="1154480" y="95097"/>
                </a:lnTo>
                <a:lnTo>
                  <a:pt x="1155484" y="94996"/>
                </a:lnTo>
                <a:lnTo>
                  <a:pt x="1158354" y="85572"/>
                </a:lnTo>
                <a:lnTo>
                  <a:pt x="1158354" y="81546"/>
                </a:lnTo>
                <a:lnTo>
                  <a:pt x="1158354" y="31343"/>
                </a:lnTo>
                <a:close/>
              </a:path>
              <a:path w="1346834" h="120015">
                <a:moveTo>
                  <a:pt x="1192784" y="31496"/>
                </a:moveTo>
                <a:lnTo>
                  <a:pt x="1192644" y="31102"/>
                </a:lnTo>
                <a:lnTo>
                  <a:pt x="1192339" y="30797"/>
                </a:lnTo>
                <a:lnTo>
                  <a:pt x="1192136" y="30403"/>
                </a:lnTo>
                <a:lnTo>
                  <a:pt x="1191691" y="30111"/>
                </a:lnTo>
                <a:lnTo>
                  <a:pt x="1191006" y="29908"/>
                </a:lnTo>
                <a:lnTo>
                  <a:pt x="1190307" y="29616"/>
                </a:lnTo>
                <a:lnTo>
                  <a:pt x="1189418" y="29413"/>
                </a:lnTo>
                <a:lnTo>
                  <a:pt x="1187234" y="29210"/>
                </a:lnTo>
                <a:lnTo>
                  <a:pt x="1185837" y="29159"/>
                </a:lnTo>
                <a:lnTo>
                  <a:pt x="1182471" y="29159"/>
                </a:lnTo>
                <a:lnTo>
                  <a:pt x="1181074" y="29210"/>
                </a:lnTo>
                <a:lnTo>
                  <a:pt x="1178890" y="29413"/>
                </a:lnTo>
                <a:lnTo>
                  <a:pt x="1178001" y="29616"/>
                </a:lnTo>
                <a:lnTo>
                  <a:pt x="1177302" y="29908"/>
                </a:lnTo>
                <a:lnTo>
                  <a:pt x="1176718" y="30111"/>
                </a:lnTo>
                <a:lnTo>
                  <a:pt x="1176261" y="30403"/>
                </a:lnTo>
                <a:lnTo>
                  <a:pt x="1175766" y="31102"/>
                </a:lnTo>
                <a:lnTo>
                  <a:pt x="1175766" y="93510"/>
                </a:lnTo>
                <a:lnTo>
                  <a:pt x="1179982" y="95097"/>
                </a:lnTo>
                <a:lnTo>
                  <a:pt x="1181074" y="95288"/>
                </a:lnTo>
                <a:lnTo>
                  <a:pt x="1182471" y="95389"/>
                </a:lnTo>
                <a:lnTo>
                  <a:pt x="1185837" y="95389"/>
                </a:lnTo>
                <a:lnTo>
                  <a:pt x="1187234" y="95288"/>
                </a:lnTo>
                <a:lnTo>
                  <a:pt x="1188326" y="95097"/>
                </a:lnTo>
                <a:lnTo>
                  <a:pt x="1189418" y="94996"/>
                </a:lnTo>
                <a:lnTo>
                  <a:pt x="1192784" y="93065"/>
                </a:lnTo>
                <a:lnTo>
                  <a:pt x="1192784" y="31496"/>
                </a:lnTo>
                <a:close/>
              </a:path>
              <a:path w="1346834" h="120015">
                <a:moveTo>
                  <a:pt x="1194130" y="7937"/>
                </a:moveTo>
                <a:lnTo>
                  <a:pt x="1193431" y="5600"/>
                </a:lnTo>
                <a:lnTo>
                  <a:pt x="1190650" y="3022"/>
                </a:lnTo>
                <a:lnTo>
                  <a:pt x="1188072" y="2374"/>
                </a:lnTo>
                <a:lnTo>
                  <a:pt x="1180439" y="2374"/>
                </a:lnTo>
                <a:lnTo>
                  <a:pt x="1177810" y="3073"/>
                </a:lnTo>
                <a:lnTo>
                  <a:pt x="1176413" y="4457"/>
                </a:lnTo>
                <a:lnTo>
                  <a:pt x="1175029" y="5753"/>
                </a:lnTo>
                <a:lnTo>
                  <a:pt x="1174394" y="7937"/>
                </a:lnTo>
                <a:lnTo>
                  <a:pt x="1174330" y="14871"/>
                </a:lnTo>
                <a:lnTo>
                  <a:pt x="1174978" y="17157"/>
                </a:lnTo>
                <a:lnTo>
                  <a:pt x="1176261" y="18453"/>
                </a:lnTo>
                <a:lnTo>
                  <a:pt x="1177658" y="19735"/>
                </a:lnTo>
                <a:lnTo>
                  <a:pt x="1180287" y="20383"/>
                </a:lnTo>
                <a:lnTo>
                  <a:pt x="1187919" y="20383"/>
                </a:lnTo>
                <a:lnTo>
                  <a:pt x="1190510" y="19735"/>
                </a:lnTo>
                <a:lnTo>
                  <a:pt x="1193380" y="17056"/>
                </a:lnTo>
                <a:lnTo>
                  <a:pt x="1194066" y="14871"/>
                </a:lnTo>
                <a:lnTo>
                  <a:pt x="1194130" y="7937"/>
                </a:lnTo>
                <a:close/>
              </a:path>
              <a:path w="1346834" h="120015">
                <a:moveTo>
                  <a:pt x="1267548" y="2768"/>
                </a:moveTo>
                <a:lnTo>
                  <a:pt x="1267409" y="2374"/>
                </a:lnTo>
                <a:lnTo>
                  <a:pt x="1267104" y="2082"/>
                </a:lnTo>
                <a:lnTo>
                  <a:pt x="1266913" y="1676"/>
                </a:lnTo>
                <a:lnTo>
                  <a:pt x="1266469" y="1384"/>
                </a:lnTo>
                <a:lnTo>
                  <a:pt x="1265770" y="1181"/>
                </a:lnTo>
                <a:lnTo>
                  <a:pt x="1265174" y="889"/>
                </a:lnTo>
                <a:lnTo>
                  <a:pt x="1264335" y="685"/>
                </a:lnTo>
                <a:lnTo>
                  <a:pt x="1263243" y="584"/>
                </a:lnTo>
                <a:lnTo>
                  <a:pt x="1262151" y="393"/>
                </a:lnTo>
                <a:lnTo>
                  <a:pt x="1260754" y="292"/>
                </a:lnTo>
                <a:lnTo>
                  <a:pt x="1257388" y="292"/>
                </a:lnTo>
                <a:lnTo>
                  <a:pt x="1255991" y="393"/>
                </a:lnTo>
                <a:lnTo>
                  <a:pt x="1254899" y="584"/>
                </a:lnTo>
                <a:lnTo>
                  <a:pt x="1253807" y="685"/>
                </a:lnTo>
                <a:lnTo>
                  <a:pt x="1252918" y="889"/>
                </a:lnTo>
                <a:lnTo>
                  <a:pt x="1252220" y="1181"/>
                </a:lnTo>
                <a:lnTo>
                  <a:pt x="1251635" y="1384"/>
                </a:lnTo>
                <a:lnTo>
                  <a:pt x="1251178" y="1676"/>
                </a:lnTo>
                <a:lnTo>
                  <a:pt x="1250683" y="2374"/>
                </a:lnTo>
                <a:lnTo>
                  <a:pt x="1250594" y="36156"/>
                </a:lnTo>
                <a:lnTo>
                  <a:pt x="1250594" y="51930"/>
                </a:lnTo>
                <a:lnTo>
                  <a:pt x="1250594" y="72174"/>
                </a:lnTo>
                <a:lnTo>
                  <a:pt x="1249184" y="73863"/>
                </a:lnTo>
                <a:lnTo>
                  <a:pt x="1247711" y="75501"/>
                </a:lnTo>
                <a:lnTo>
                  <a:pt x="1246416" y="76784"/>
                </a:lnTo>
                <a:lnTo>
                  <a:pt x="1245235" y="78079"/>
                </a:lnTo>
                <a:lnTo>
                  <a:pt x="1237246" y="82003"/>
                </a:lnTo>
                <a:lnTo>
                  <a:pt x="1233766" y="82003"/>
                </a:lnTo>
                <a:lnTo>
                  <a:pt x="1223949" y="64490"/>
                </a:lnTo>
                <a:lnTo>
                  <a:pt x="1223949" y="59524"/>
                </a:lnTo>
                <a:lnTo>
                  <a:pt x="1226667" y="48856"/>
                </a:lnTo>
                <a:lnTo>
                  <a:pt x="1227772" y="46774"/>
                </a:lnTo>
                <a:lnTo>
                  <a:pt x="1229055" y="45288"/>
                </a:lnTo>
                <a:lnTo>
                  <a:pt x="1230642" y="44196"/>
                </a:lnTo>
                <a:lnTo>
                  <a:pt x="1232230" y="43002"/>
                </a:lnTo>
                <a:lnTo>
                  <a:pt x="1234173" y="42405"/>
                </a:lnTo>
                <a:lnTo>
                  <a:pt x="1238935" y="42405"/>
                </a:lnTo>
                <a:lnTo>
                  <a:pt x="1241259" y="43256"/>
                </a:lnTo>
                <a:lnTo>
                  <a:pt x="1243444" y="44945"/>
                </a:lnTo>
                <a:lnTo>
                  <a:pt x="1245730" y="46532"/>
                </a:lnTo>
                <a:lnTo>
                  <a:pt x="1248105" y="48856"/>
                </a:lnTo>
                <a:lnTo>
                  <a:pt x="1250594" y="51930"/>
                </a:lnTo>
                <a:lnTo>
                  <a:pt x="1250594" y="36156"/>
                </a:lnTo>
                <a:lnTo>
                  <a:pt x="1247813" y="33477"/>
                </a:lnTo>
                <a:lnTo>
                  <a:pt x="1245031" y="31445"/>
                </a:lnTo>
                <a:lnTo>
                  <a:pt x="1239481" y="28663"/>
                </a:lnTo>
                <a:lnTo>
                  <a:pt x="1236395" y="27978"/>
                </a:lnTo>
                <a:lnTo>
                  <a:pt x="1228661" y="27978"/>
                </a:lnTo>
                <a:lnTo>
                  <a:pt x="1224838" y="28816"/>
                </a:lnTo>
                <a:lnTo>
                  <a:pt x="1221562" y="30505"/>
                </a:lnTo>
                <a:lnTo>
                  <a:pt x="1218298" y="32092"/>
                </a:lnTo>
                <a:lnTo>
                  <a:pt x="1206385" y="67564"/>
                </a:lnTo>
                <a:lnTo>
                  <a:pt x="1206817" y="71729"/>
                </a:lnTo>
                <a:lnTo>
                  <a:pt x="1227175" y="96583"/>
                </a:lnTo>
                <a:lnTo>
                  <a:pt x="1236002" y="96583"/>
                </a:lnTo>
                <a:lnTo>
                  <a:pt x="1239774" y="95643"/>
                </a:lnTo>
                <a:lnTo>
                  <a:pt x="1243152" y="93751"/>
                </a:lnTo>
                <a:lnTo>
                  <a:pt x="1246619" y="91871"/>
                </a:lnTo>
                <a:lnTo>
                  <a:pt x="1249946" y="89242"/>
                </a:lnTo>
                <a:lnTo>
                  <a:pt x="1253121" y="85864"/>
                </a:lnTo>
                <a:lnTo>
                  <a:pt x="1253223" y="93510"/>
                </a:lnTo>
                <a:lnTo>
                  <a:pt x="1258925" y="95389"/>
                </a:lnTo>
                <a:lnTo>
                  <a:pt x="1261795" y="95389"/>
                </a:lnTo>
                <a:lnTo>
                  <a:pt x="1267548" y="85864"/>
                </a:lnTo>
                <a:lnTo>
                  <a:pt x="1267548" y="82003"/>
                </a:lnTo>
                <a:lnTo>
                  <a:pt x="1267548" y="42405"/>
                </a:lnTo>
                <a:lnTo>
                  <a:pt x="1267548" y="36156"/>
                </a:lnTo>
                <a:lnTo>
                  <a:pt x="1267548" y="2768"/>
                </a:lnTo>
                <a:close/>
              </a:path>
              <a:path w="1346834" h="120015">
                <a:moveTo>
                  <a:pt x="1340980" y="55511"/>
                </a:moveTo>
                <a:lnTo>
                  <a:pt x="1340866" y="52628"/>
                </a:lnTo>
                <a:lnTo>
                  <a:pt x="1340434" y="49555"/>
                </a:lnTo>
                <a:lnTo>
                  <a:pt x="1339354" y="46037"/>
                </a:lnTo>
                <a:lnTo>
                  <a:pt x="1338249" y="42316"/>
                </a:lnTo>
                <a:lnTo>
                  <a:pt x="1337005" y="40030"/>
                </a:lnTo>
                <a:lnTo>
                  <a:pt x="1336509" y="39141"/>
                </a:lnTo>
                <a:lnTo>
                  <a:pt x="1334135" y="36461"/>
                </a:lnTo>
                <a:lnTo>
                  <a:pt x="1331849" y="33782"/>
                </a:lnTo>
                <a:lnTo>
                  <a:pt x="1328928" y="31699"/>
                </a:lnTo>
                <a:lnTo>
                  <a:pt x="1324508" y="29857"/>
                </a:lnTo>
                <a:lnTo>
                  <a:pt x="1324508" y="50749"/>
                </a:lnTo>
                <a:lnTo>
                  <a:pt x="1324305" y="55511"/>
                </a:lnTo>
                <a:lnTo>
                  <a:pt x="1298714" y="55511"/>
                </a:lnTo>
                <a:lnTo>
                  <a:pt x="1298816" y="53428"/>
                </a:lnTo>
                <a:lnTo>
                  <a:pt x="1306055" y="41414"/>
                </a:lnTo>
                <a:lnTo>
                  <a:pt x="1307846" y="40474"/>
                </a:lnTo>
                <a:lnTo>
                  <a:pt x="1309776" y="40030"/>
                </a:lnTo>
                <a:lnTo>
                  <a:pt x="1316228" y="40030"/>
                </a:lnTo>
                <a:lnTo>
                  <a:pt x="1319403" y="41414"/>
                </a:lnTo>
                <a:lnTo>
                  <a:pt x="1323568" y="46977"/>
                </a:lnTo>
                <a:lnTo>
                  <a:pt x="1324508" y="50749"/>
                </a:lnTo>
                <a:lnTo>
                  <a:pt x="1324508" y="29857"/>
                </a:lnTo>
                <a:lnTo>
                  <a:pt x="1321777" y="28714"/>
                </a:lnTo>
                <a:lnTo>
                  <a:pt x="1317409" y="27978"/>
                </a:lnTo>
                <a:lnTo>
                  <a:pt x="1307490" y="27978"/>
                </a:lnTo>
                <a:lnTo>
                  <a:pt x="1303172" y="28765"/>
                </a:lnTo>
                <a:lnTo>
                  <a:pt x="1295438" y="31940"/>
                </a:lnTo>
                <a:lnTo>
                  <a:pt x="1292161" y="34277"/>
                </a:lnTo>
                <a:lnTo>
                  <a:pt x="1289481" y="37350"/>
                </a:lnTo>
                <a:lnTo>
                  <a:pt x="1286802" y="40322"/>
                </a:lnTo>
                <a:lnTo>
                  <a:pt x="1284770" y="43992"/>
                </a:lnTo>
                <a:lnTo>
                  <a:pt x="1281988" y="52628"/>
                </a:lnTo>
                <a:lnTo>
                  <a:pt x="1281303" y="57492"/>
                </a:lnTo>
                <a:lnTo>
                  <a:pt x="1281379" y="69202"/>
                </a:lnTo>
                <a:lnTo>
                  <a:pt x="1308392" y="96583"/>
                </a:lnTo>
                <a:lnTo>
                  <a:pt x="1316824" y="96583"/>
                </a:lnTo>
                <a:lnTo>
                  <a:pt x="1336662" y="91668"/>
                </a:lnTo>
                <a:lnTo>
                  <a:pt x="1336967" y="91376"/>
                </a:lnTo>
                <a:lnTo>
                  <a:pt x="1338135" y="83642"/>
                </a:lnTo>
                <a:lnTo>
                  <a:pt x="1338097" y="82994"/>
                </a:lnTo>
                <a:lnTo>
                  <a:pt x="1337906" y="81508"/>
                </a:lnTo>
                <a:lnTo>
                  <a:pt x="1337754" y="80911"/>
                </a:lnTo>
                <a:lnTo>
                  <a:pt x="1337551" y="80505"/>
                </a:lnTo>
                <a:lnTo>
                  <a:pt x="1337462" y="80111"/>
                </a:lnTo>
                <a:lnTo>
                  <a:pt x="1337259" y="79870"/>
                </a:lnTo>
                <a:lnTo>
                  <a:pt x="1336967" y="79768"/>
                </a:lnTo>
                <a:lnTo>
                  <a:pt x="1336662" y="79565"/>
                </a:lnTo>
                <a:lnTo>
                  <a:pt x="1336319" y="79463"/>
                </a:lnTo>
                <a:lnTo>
                  <a:pt x="1335227" y="79463"/>
                </a:lnTo>
                <a:lnTo>
                  <a:pt x="1334325" y="79667"/>
                </a:lnTo>
                <a:lnTo>
                  <a:pt x="1329067" y="81546"/>
                </a:lnTo>
                <a:lnTo>
                  <a:pt x="1327480" y="82042"/>
                </a:lnTo>
                <a:lnTo>
                  <a:pt x="1325549" y="82550"/>
                </a:lnTo>
                <a:lnTo>
                  <a:pt x="1323263" y="83045"/>
                </a:lnTo>
                <a:lnTo>
                  <a:pt x="1320990" y="83439"/>
                </a:lnTo>
                <a:lnTo>
                  <a:pt x="1318361" y="83642"/>
                </a:lnTo>
                <a:lnTo>
                  <a:pt x="1312405" y="83642"/>
                </a:lnTo>
                <a:lnTo>
                  <a:pt x="1298714" y="69202"/>
                </a:lnTo>
                <a:lnTo>
                  <a:pt x="1298714" y="66522"/>
                </a:lnTo>
                <a:lnTo>
                  <a:pt x="1337360" y="66522"/>
                </a:lnTo>
                <a:lnTo>
                  <a:pt x="1338592" y="66027"/>
                </a:lnTo>
                <a:lnTo>
                  <a:pt x="1339494" y="65036"/>
                </a:lnTo>
                <a:lnTo>
                  <a:pt x="1340485" y="64046"/>
                </a:lnTo>
                <a:lnTo>
                  <a:pt x="1340980" y="62496"/>
                </a:lnTo>
                <a:lnTo>
                  <a:pt x="1340980" y="55511"/>
                </a:lnTo>
                <a:close/>
              </a:path>
              <a:path w="1346834" h="120015">
                <a:moveTo>
                  <a:pt x="1346517" y="104025"/>
                </a:moveTo>
                <a:lnTo>
                  <a:pt x="802551" y="104025"/>
                </a:lnTo>
                <a:lnTo>
                  <a:pt x="802551" y="88099"/>
                </a:lnTo>
                <a:lnTo>
                  <a:pt x="804037" y="89484"/>
                </a:lnTo>
                <a:lnTo>
                  <a:pt x="805421" y="90728"/>
                </a:lnTo>
                <a:lnTo>
                  <a:pt x="815200" y="95986"/>
                </a:lnTo>
                <a:lnTo>
                  <a:pt x="816686" y="96380"/>
                </a:lnTo>
                <a:lnTo>
                  <a:pt x="818324" y="96583"/>
                </a:lnTo>
                <a:lnTo>
                  <a:pt x="824369" y="96583"/>
                </a:lnTo>
                <a:lnTo>
                  <a:pt x="839749" y="87058"/>
                </a:lnTo>
                <a:lnTo>
                  <a:pt x="842035" y="83985"/>
                </a:lnTo>
                <a:lnTo>
                  <a:pt x="842949" y="82003"/>
                </a:lnTo>
                <a:lnTo>
                  <a:pt x="843724" y="80314"/>
                </a:lnTo>
                <a:lnTo>
                  <a:pt x="844816" y="76047"/>
                </a:lnTo>
                <a:lnTo>
                  <a:pt x="845997" y="71678"/>
                </a:lnTo>
                <a:lnTo>
                  <a:pt x="846543" y="67259"/>
                </a:lnTo>
                <a:lnTo>
                  <a:pt x="846594" y="56743"/>
                </a:lnTo>
                <a:lnTo>
                  <a:pt x="846137" y="52387"/>
                </a:lnTo>
                <a:lnTo>
                  <a:pt x="844372" y="44297"/>
                </a:lnTo>
                <a:lnTo>
                  <a:pt x="843661" y="42557"/>
                </a:lnTo>
                <a:lnTo>
                  <a:pt x="842924" y="40779"/>
                </a:lnTo>
                <a:lnTo>
                  <a:pt x="841730" y="38989"/>
                </a:lnTo>
                <a:lnTo>
                  <a:pt x="840943" y="37795"/>
                </a:lnTo>
                <a:lnTo>
                  <a:pt x="838962" y="34721"/>
                </a:lnTo>
                <a:lnTo>
                  <a:pt x="836383" y="32334"/>
                </a:lnTo>
                <a:lnTo>
                  <a:pt x="833208" y="30657"/>
                </a:lnTo>
                <a:lnTo>
                  <a:pt x="830122" y="28867"/>
                </a:lnTo>
                <a:lnTo>
                  <a:pt x="828738" y="28549"/>
                </a:lnTo>
                <a:lnTo>
                  <a:pt x="828738" y="59918"/>
                </a:lnTo>
                <a:lnTo>
                  <a:pt x="828738" y="64884"/>
                </a:lnTo>
                <a:lnTo>
                  <a:pt x="818515" y="82003"/>
                </a:lnTo>
                <a:lnTo>
                  <a:pt x="813854" y="82003"/>
                </a:lnTo>
                <a:lnTo>
                  <a:pt x="811568" y="81153"/>
                </a:lnTo>
                <a:lnTo>
                  <a:pt x="807212" y="77787"/>
                </a:lnTo>
                <a:lnTo>
                  <a:pt x="804926" y="75399"/>
                </a:lnTo>
                <a:lnTo>
                  <a:pt x="802551" y="72326"/>
                </a:lnTo>
                <a:lnTo>
                  <a:pt x="802551" y="52387"/>
                </a:lnTo>
                <a:lnTo>
                  <a:pt x="813409" y="43154"/>
                </a:lnTo>
                <a:lnTo>
                  <a:pt x="814501" y="42760"/>
                </a:lnTo>
                <a:lnTo>
                  <a:pt x="815644" y="42557"/>
                </a:lnTo>
                <a:lnTo>
                  <a:pt x="819111" y="42557"/>
                </a:lnTo>
                <a:lnTo>
                  <a:pt x="821004" y="43154"/>
                </a:lnTo>
                <a:lnTo>
                  <a:pt x="822426" y="44297"/>
                </a:lnTo>
                <a:lnTo>
                  <a:pt x="823976" y="45440"/>
                </a:lnTo>
                <a:lnTo>
                  <a:pt x="825169" y="46926"/>
                </a:lnTo>
                <a:lnTo>
                  <a:pt x="826058" y="48806"/>
                </a:lnTo>
                <a:lnTo>
                  <a:pt x="827049" y="50596"/>
                </a:lnTo>
                <a:lnTo>
                  <a:pt x="827747" y="52679"/>
                </a:lnTo>
                <a:lnTo>
                  <a:pt x="828535" y="57442"/>
                </a:lnTo>
                <a:lnTo>
                  <a:pt x="828738" y="59918"/>
                </a:lnTo>
                <a:lnTo>
                  <a:pt x="828738" y="28549"/>
                </a:lnTo>
                <a:lnTo>
                  <a:pt x="826363" y="27978"/>
                </a:lnTo>
                <a:lnTo>
                  <a:pt x="819708" y="27978"/>
                </a:lnTo>
                <a:lnTo>
                  <a:pt x="817676" y="28219"/>
                </a:lnTo>
                <a:lnTo>
                  <a:pt x="815797" y="28714"/>
                </a:lnTo>
                <a:lnTo>
                  <a:pt x="813904" y="29121"/>
                </a:lnTo>
                <a:lnTo>
                  <a:pt x="812076" y="29806"/>
                </a:lnTo>
                <a:lnTo>
                  <a:pt x="810285" y="30797"/>
                </a:lnTo>
                <a:lnTo>
                  <a:pt x="808494" y="31699"/>
                </a:lnTo>
                <a:lnTo>
                  <a:pt x="806767" y="32842"/>
                </a:lnTo>
                <a:lnTo>
                  <a:pt x="803389" y="35610"/>
                </a:lnTo>
                <a:lnTo>
                  <a:pt x="801649" y="37198"/>
                </a:lnTo>
                <a:lnTo>
                  <a:pt x="799871" y="38989"/>
                </a:lnTo>
                <a:lnTo>
                  <a:pt x="799769" y="30949"/>
                </a:lnTo>
                <a:lnTo>
                  <a:pt x="799566" y="30657"/>
                </a:lnTo>
                <a:lnTo>
                  <a:pt x="799376" y="30251"/>
                </a:lnTo>
                <a:lnTo>
                  <a:pt x="798969" y="29959"/>
                </a:lnTo>
                <a:lnTo>
                  <a:pt x="797788" y="29565"/>
                </a:lnTo>
                <a:lnTo>
                  <a:pt x="796988" y="29413"/>
                </a:lnTo>
                <a:lnTo>
                  <a:pt x="795108" y="29210"/>
                </a:lnTo>
                <a:lnTo>
                  <a:pt x="794016" y="29159"/>
                </a:lnTo>
                <a:lnTo>
                  <a:pt x="791337" y="29159"/>
                </a:lnTo>
                <a:lnTo>
                  <a:pt x="785723" y="30657"/>
                </a:lnTo>
                <a:lnTo>
                  <a:pt x="785533" y="30949"/>
                </a:lnTo>
                <a:lnTo>
                  <a:pt x="785533" y="104025"/>
                </a:lnTo>
                <a:lnTo>
                  <a:pt x="0" y="104025"/>
                </a:lnTo>
                <a:lnTo>
                  <a:pt x="0" y="116598"/>
                </a:lnTo>
                <a:lnTo>
                  <a:pt x="785533" y="116598"/>
                </a:lnTo>
                <a:lnTo>
                  <a:pt x="785533" y="117563"/>
                </a:lnTo>
                <a:lnTo>
                  <a:pt x="786028" y="118262"/>
                </a:lnTo>
                <a:lnTo>
                  <a:pt x="792226" y="119646"/>
                </a:lnTo>
                <a:lnTo>
                  <a:pt x="795604" y="119646"/>
                </a:lnTo>
                <a:lnTo>
                  <a:pt x="802093" y="117868"/>
                </a:lnTo>
                <a:lnTo>
                  <a:pt x="802398" y="117563"/>
                </a:lnTo>
                <a:lnTo>
                  <a:pt x="802551" y="117221"/>
                </a:lnTo>
                <a:lnTo>
                  <a:pt x="802551" y="116598"/>
                </a:lnTo>
                <a:lnTo>
                  <a:pt x="1346517" y="116598"/>
                </a:lnTo>
                <a:lnTo>
                  <a:pt x="1346517" y="1040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884555" y="1274236"/>
            <a:ext cx="109855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>
            <a:hlinkClick r:id="rId50"/>
          </p:cNvPr>
          <p:cNvSpPr/>
          <p:nvPr/>
        </p:nvSpPr>
        <p:spPr>
          <a:xfrm>
            <a:off x="6210173" y="1331696"/>
            <a:ext cx="1101725" cy="120014"/>
          </a:xfrm>
          <a:custGeom>
            <a:avLst/>
            <a:gdLst/>
            <a:ahLst/>
            <a:cxnLst/>
            <a:rect l="l" t="t" r="r" b="b"/>
            <a:pathLst>
              <a:path w="1101725" h="120015">
                <a:moveTo>
                  <a:pt x="80365" y="18097"/>
                </a:moveTo>
                <a:lnTo>
                  <a:pt x="80213" y="16421"/>
                </a:lnTo>
                <a:lnTo>
                  <a:pt x="79616" y="14135"/>
                </a:lnTo>
                <a:lnTo>
                  <a:pt x="79171" y="13246"/>
                </a:lnTo>
                <a:lnTo>
                  <a:pt x="78574" y="12649"/>
                </a:lnTo>
                <a:lnTo>
                  <a:pt x="77978" y="11950"/>
                </a:lnTo>
                <a:lnTo>
                  <a:pt x="76885" y="11201"/>
                </a:lnTo>
                <a:lnTo>
                  <a:pt x="75298" y="10414"/>
                </a:lnTo>
                <a:lnTo>
                  <a:pt x="73812" y="9525"/>
                </a:lnTo>
                <a:lnTo>
                  <a:pt x="71882" y="8724"/>
                </a:lnTo>
                <a:lnTo>
                  <a:pt x="69494" y="8026"/>
                </a:lnTo>
                <a:lnTo>
                  <a:pt x="67221" y="7239"/>
                </a:lnTo>
                <a:lnTo>
                  <a:pt x="64490" y="6591"/>
                </a:lnTo>
                <a:lnTo>
                  <a:pt x="61315" y="6096"/>
                </a:lnTo>
                <a:lnTo>
                  <a:pt x="58242" y="5499"/>
                </a:lnTo>
                <a:lnTo>
                  <a:pt x="54762" y="5207"/>
                </a:lnTo>
                <a:lnTo>
                  <a:pt x="43954" y="5207"/>
                </a:lnTo>
                <a:lnTo>
                  <a:pt x="37655" y="6299"/>
                </a:lnTo>
                <a:lnTo>
                  <a:pt x="31991" y="8483"/>
                </a:lnTo>
                <a:lnTo>
                  <a:pt x="26339" y="10566"/>
                </a:lnTo>
                <a:lnTo>
                  <a:pt x="4902" y="44538"/>
                </a:lnTo>
                <a:lnTo>
                  <a:pt x="4902" y="58826"/>
                </a:lnTo>
                <a:lnTo>
                  <a:pt x="25539" y="91376"/>
                </a:lnTo>
                <a:lnTo>
                  <a:pt x="42964" y="96431"/>
                </a:lnTo>
                <a:lnTo>
                  <a:pt x="52387" y="96431"/>
                </a:lnTo>
                <a:lnTo>
                  <a:pt x="54762" y="96291"/>
                </a:lnTo>
                <a:lnTo>
                  <a:pt x="57150" y="95986"/>
                </a:lnTo>
                <a:lnTo>
                  <a:pt x="59524" y="95796"/>
                </a:lnTo>
                <a:lnTo>
                  <a:pt x="61861" y="95440"/>
                </a:lnTo>
                <a:lnTo>
                  <a:pt x="64135" y="94945"/>
                </a:lnTo>
                <a:lnTo>
                  <a:pt x="66522" y="94551"/>
                </a:lnTo>
                <a:lnTo>
                  <a:pt x="80213" y="86956"/>
                </a:lnTo>
                <a:lnTo>
                  <a:pt x="80213" y="81546"/>
                </a:lnTo>
                <a:lnTo>
                  <a:pt x="80162" y="49250"/>
                </a:lnTo>
                <a:lnTo>
                  <a:pt x="80060" y="48755"/>
                </a:lnTo>
                <a:lnTo>
                  <a:pt x="79768" y="48069"/>
                </a:lnTo>
                <a:lnTo>
                  <a:pt x="79565" y="47371"/>
                </a:lnTo>
                <a:lnTo>
                  <a:pt x="79222" y="46774"/>
                </a:lnTo>
                <a:lnTo>
                  <a:pt x="78727" y="46278"/>
                </a:lnTo>
                <a:lnTo>
                  <a:pt x="78333" y="45783"/>
                </a:lnTo>
                <a:lnTo>
                  <a:pt x="77838" y="45440"/>
                </a:lnTo>
                <a:lnTo>
                  <a:pt x="77241" y="45237"/>
                </a:lnTo>
                <a:lnTo>
                  <a:pt x="76746" y="44945"/>
                </a:lnTo>
                <a:lnTo>
                  <a:pt x="76149" y="44792"/>
                </a:lnTo>
                <a:lnTo>
                  <a:pt x="45135" y="44792"/>
                </a:lnTo>
                <a:lnTo>
                  <a:pt x="44792" y="44945"/>
                </a:lnTo>
                <a:lnTo>
                  <a:pt x="44500" y="45237"/>
                </a:lnTo>
                <a:lnTo>
                  <a:pt x="44196" y="45440"/>
                </a:lnTo>
                <a:lnTo>
                  <a:pt x="43116" y="48755"/>
                </a:lnTo>
                <a:lnTo>
                  <a:pt x="43218" y="55803"/>
                </a:lnTo>
                <a:lnTo>
                  <a:pt x="43599" y="56845"/>
                </a:lnTo>
                <a:lnTo>
                  <a:pt x="44094" y="57835"/>
                </a:lnTo>
                <a:lnTo>
                  <a:pt x="44742" y="58331"/>
                </a:lnTo>
                <a:lnTo>
                  <a:pt x="62357" y="58331"/>
                </a:lnTo>
                <a:lnTo>
                  <a:pt x="62357" y="78727"/>
                </a:lnTo>
                <a:lnTo>
                  <a:pt x="52882" y="81546"/>
                </a:lnTo>
                <a:lnTo>
                  <a:pt x="46824" y="81546"/>
                </a:lnTo>
                <a:lnTo>
                  <a:pt x="23368" y="55803"/>
                </a:lnTo>
                <a:lnTo>
                  <a:pt x="23406" y="45783"/>
                </a:lnTo>
                <a:lnTo>
                  <a:pt x="47218" y="19939"/>
                </a:lnTo>
                <a:lnTo>
                  <a:pt x="55460" y="19939"/>
                </a:lnTo>
                <a:lnTo>
                  <a:pt x="58928" y="20332"/>
                </a:lnTo>
                <a:lnTo>
                  <a:pt x="64985" y="21920"/>
                </a:lnTo>
                <a:lnTo>
                  <a:pt x="67614" y="22809"/>
                </a:lnTo>
                <a:lnTo>
                  <a:pt x="69799" y="23812"/>
                </a:lnTo>
                <a:lnTo>
                  <a:pt x="71983" y="24701"/>
                </a:lnTo>
                <a:lnTo>
                  <a:pt x="73710" y="25590"/>
                </a:lnTo>
                <a:lnTo>
                  <a:pt x="75006" y="26492"/>
                </a:lnTo>
                <a:lnTo>
                  <a:pt x="76390" y="27279"/>
                </a:lnTo>
                <a:lnTo>
                  <a:pt x="77381" y="27673"/>
                </a:lnTo>
                <a:lnTo>
                  <a:pt x="78384" y="27673"/>
                </a:lnTo>
                <a:lnTo>
                  <a:pt x="80365" y="19939"/>
                </a:lnTo>
                <a:lnTo>
                  <a:pt x="80365" y="18097"/>
                </a:lnTo>
                <a:close/>
              </a:path>
              <a:path w="1101725" h="120015">
                <a:moveTo>
                  <a:pt x="159054" y="66763"/>
                </a:moveTo>
                <a:lnTo>
                  <a:pt x="151307" y="36753"/>
                </a:lnTo>
                <a:lnTo>
                  <a:pt x="148729" y="33883"/>
                </a:lnTo>
                <a:lnTo>
                  <a:pt x="145402" y="31699"/>
                </a:lnTo>
                <a:lnTo>
                  <a:pt x="141300" y="30187"/>
                </a:lnTo>
                <a:lnTo>
                  <a:pt x="141300" y="58877"/>
                </a:lnTo>
                <a:lnTo>
                  <a:pt x="141211" y="66763"/>
                </a:lnTo>
                <a:lnTo>
                  <a:pt x="133007" y="81407"/>
                </a:lnTo>
                <a:lnTo>
                  <a:pt x="131114" y="82296"/>
                </a:lnTo>
                <a:lnTo>
                  <a:pt x="128892" y="82740"/>
                </a:lnTo>
                <a:lnTo>
                  <a:pt x="123532" y="82740"/>
                </a:lnTo>
                <a:lnTo>
                  <a:pt x="111569" y="58877"/>
                </a:lnTo>
                <a:lnTo>
                  <a:pt x="111874" y="56057"/>
                </a:lnTo>
                <a:lnTo>
                  <a:pt x="119799" y="43053"/>
                </a:lnTo>
                <a:lnTo>
                  <a:pt x="121793" y="42011"/>
                </a:lnTo>
                <a:lnTo>
                  <a:pt x="124028" y="41516"/>
                </a:lnTo>
                <a:lnTo>
                  <a:pt x="129476" y="41516"/>
                </a:lnTo>
                <a:lnTo>
                  <a:pt x="131864" y="42062"/>
                </a:lnTo>
                <a:lnTo>
                  <a:pt x="133489" y="43002"/>
                </a:lnTo>
                <a:lnTo>
                  <a:pt x="135636" y="44145"/>
                </a:lnTo>
                <a:lnTo>
                  <a:pt x="137121" y="45580"/>
                </a:lnTo>
                <a:lnTo>
                  <a:pt x="138125" y="47320"/>
                </a:lnTo>
                <a:lnTo>
                  <a:pt x="139407" y="49352"/>
                </a:lnTo>
                <a:lnTo>
                  <a:pt x="140182" y="51485"/>
                </a:lnTo>
                <a:lnTo>
                  <a:pt x="140589" y="54013"/>
                </a:lnTo>
                <a:lnTo>
                  <a:pt x="141084" y="56502"/>
                </a:lnTo>
                <a:lnTo>
                  <a:pt x="141300" y="58877"/>
                </a:lnTo>
                <a:lnTo>
                  <a:pt x="141300" y="30187"/>
                </a:lnTo>
                <a:lnTo>
                  <a:pt x="137363" y="28714"/>
                </a:lnTo>
                <a:lnTo>
                  <a:pt x="132651" y="27978"/>
                </a:lnTo>
                <a:lnTo>
                  <a:pt x="121640" y="27978"/>
                </a:lnTo>
                <a:lnTo>
                  <a:pt x="93865" y="57645"/>
                </a:lnTo>
                <a:lnTo>
                  <a:pt x="93891" y="68402"/>
                </a:lnTo>
                <a:lnTo>
                  <a:pt x="120256" y="96583"/>
                </a:lnTo>
                <a:lnTo>
                  <a:pt x="131267" y="96583"/>
                </a:lnTo>
                <a:lnTo>
                  <a:pt x="158356" y="71475"/>
                </a:lnTo>
                <a:lnTo>
                  <a:pt x="159054" y="66763"/>
                </a:lnTo>
                <a:close/>
              </a:path>
              <a:path w="1101725" h="120015">
                <a:moveTo>
                  <a:pt x="234099" y="66763"/>
                </a:moveTo>
                <a:lnTo>
                  <a:pt x="234073" y="56057"/>
                </a:lnTo>
                <a:lnTo>
                  <a:pt x="233464" y="51536"/>
                </a:lnTo>
                <a:lnTo>
                  <a:pt x="230847" y="43002"/>
                </a:lnTo>
                <a:lnTo>
                  <a:pt x="230022" y="41516"/>
                </a:lnTo>
                <a:lnTo>
                  <a:pt x="228942" y="39535"/>
                </a:lnTo>
                <a:lnTo>
                  <a:pt x="226364" y="36753"/>
                </a:lnTo>
                <a:lnTo>
                  <a:pt x="223774" y="33883"/>
                </a:lnTo>
                <a:lnTo>
                  <a:pt x="220459" y="31699"/>
                </a:lnTo>
                <a:lnTo>
                  <a:pt x="216357" y="30187"/>
                </a:lnTo>
                <a:lnTo>
                  <a:pt x="216357" y="58877"/>
                </a:lnTo>
                <a:lnTo>
                  <a:pt x="216255" y="66763"/>
                </a:lnTo>
                <a:lnTo>
                  <a:pt x="208051" y="81407"/>
                </a:lnTo>
                <a:lnTo>
                  <a:pt x="206171" y="82296"/>
                </a:lnTo>
                <a:lnTo>
                  <a:pt x="203936" y="82740"/>
                </a:lnTo>
                <a:lnTo>
                  <a:pt x="198577" y="82740"/>
                </a:lnTo>
                <a:lnTo>
                  <a:pt x="186626" y="58877"/>
                </a:lnTo>
                <a:lnTo>
                  <a:pt x="186918" y="56057"/>
                </a:lnTo>
                <a:lnTo>
                  <a:pt x="194856" y="43053"/>
                </a:lnTo>
                <a:lnTo>
                  <a:pt x="196837" y="42011"/>
                </a:lnTo>
                <a:lnTo>
                  <a:pt x="199072" y="41516"/>
                </a:lnTo>
                <a:lnTo>
                  <a:pt x="204533" y="41516"/>
                </a:lnTo>
                <a:lnTo>
                  <a:pt x="206908" y="42062"/>
                </a:lnTo>
                <a:lnTo>
                  <a:pt x="208534" y="43002"/>
                </a:lnTo>
                <a:lnTo>
                  <a:pt x="210680" y="44145"/>
                </a:lnTo>
                <a:lnTo>
                  <a:pt x="212166" y="45580"/>
                </a:lnTo>
                <a:lnTo>
                  <a:pt x="213169" y="47320"/>
                </a:lnTo>
                <a:lnTo>
                  <a:pt x="214452" y="49352"/>
                </a:lnTo>
                <a:lnTo>
                  <a:pt x="215226" y="51485"/>
                </a:lnTo>
                <a:lnTo>
                  <a:pt x="215646" y="54013"/>
                </a:lnTo>
                <a:lnTo>
                  <a:pt x="216141" y="56502"/>
                </a:lnTo>
                <a:lnTo>
                  <a:pt x="216357" y="58877"/>
                </a:lnTo>
                <a:lnTo>
                  <a:pt x="216357" y="30187"/>
                </a:lnTo>
                <a:lnTo>
                  <a:pt x="212420" y="28714"/>
                </a:lnTo>
                <a:lnTo>
                  <a:pt x="207708" y="27978"/>
                </a:lnTo>
                <a:lnTo>
                  <a:pt x="196697" y="27978"/>
                </a:lnTo>
                <a:lnTo>
                  <a:pt x="168910" y="57645"/>
                </a:lnTo>
                <a:lnTo>
                  <a:pt x="168948" y="68402"/>
                </a:lnTo>
                <a:lnTo>
                  <a:pt x="195300" y="96583"/>
                </a:lnTo>
                <a:lnTo>
                  <a:pt x="206311" y="96583"/>
                </a:lnTo>
                <a:lnTo>
                  <a:pt x="233400" y="71475"/>
                </a:lnTo>
                <a:lnTo>
                  <a:pt x="234099" y="66763"/>
                </a:lnTo>
                <a:close/>
              </a:path>
              <a:path w="1101725" h="120015">
                <a:moveTo>
                  <a:pt x="330987" y="2578"/>
                </a:moveTo>
                <a:lnTo>
                  <a:pt x="330835" y="2171"/>
                </a:lnTo>
                <a:lnTo>
                  <a:pt x="330542" y="1778"/>
                </a:lnTo>
                <a:lnTo>
                  <a:pt x="330339" y="1384"/>
                </a:lnTo>
                <a:lnTo>
                  <a:pt x="329895" y="1092"/>
                </a:lnTo>
                <a:lnTo>
                  <a:pt x="329196" y="889"/>
                </a:lnTo>
                <a:lnTo>
                  <a:pt x="328498" y="584"/>
                </a:lnTo>
                <a:lnTo>
                  <a:pt x="327609" y="393"/>
                </a:lnTo>
                <a:lnTo>
                  <a:pt x="326517" y="292"/>
                </a:lnTo>
                <a:lnTo>
                  <a:pt x="325424" y="88"/>
                </a:lnTo>
                <a:lnTo>
                  <a:pt x="324040" y="0"/>
                </a:lnTo>
                <a:lnTo>
                  <a:pt x="320662" y="0"/>
                </a:lnTo>
                <a:lnTo>
                  <a:pt x="319278" y="88"/>
                </a:lnTo>
                <a:lnTo>
                  <a:pt x="318185" y="292"/>
                </a:lnTo>
                <a:lnTo>
                  <a:pt x="317093" y="393"/>
                </a:lnTo>
                <a:lnTo>
                  <a:pt x="316204" y="584"/>
                </a:lnTo>
                <a:lnTo>
                  <a:pt x="315506" y="889"/>
                </a:lnTo>
                <a:lnTo>
                  <a:pt x="314909" y="1092"/>
                </a:lnTo>
                <a:lnTo>
                  <a:pt x="314464" y="1384"/>
                </a:lnTo>
                <a:lnTo>
                  <a:pt x="314159" y="1778"/>
                </a:lnTo>
                <a:lnTo>
                  <a:pt x="313969" y="2171"/>
                </a:lnTo>
                <a:lnTo>
                  <a:pt x="313969" y="93510"/>
                </a:lnTo>
                <a:lnTo>
                  <a:pt x="318185" y="95097"/>
                </a:lnTo>
                <a:lnTo>
                  <a:pt x="319278" y="95288"/>
                </a:lnTo>
                <a:lnTo>
                  <a:pt x="320662" y="95389"/>
                </a:lnTo>
                <a:lnTo>
                  <a:pt x="324040" y="95389"/>
                </a:lnTo>
                <a:lnTo>
                  <a:pt x="325424" y="95288"/>
                </a:lnTo>
                <a:lnTo>
                  <a:pt x="326517" y="95097"/>
                </a:lnTo>
                <a:lnTo>
                  <a:pt x="327609" y="94996"/>
                </a:lnTo>
                <a:lnTo>
                  <a:pt x="330987" y="93065"/>
                </a:lnTo>
                <a:lnTo>
                  <a:pt x="330987" y="2578"/>
                </a:lnTo>
                <a:close/>
              </a:path>
              <a:path w="1101725" h="120015">
                <a:moveTo>
                  <a:pt x="404266" y="55511"/>
                </a:moveTo>
                <a:lnTo>
                  <a:pt x="404152" y="52628"/>
                </a:lnTo>
                <a:lnTo>
                  <a:pt x="403720" y="49555"/>
                </a:lnTo>
                <a:lnTo>
                  <a:pt x="402640" y="46037"/>
                </a:lnTo>
                <a:lnTo>
                  <a:pt x="401535" y="42316"/>
                </a:lnTo>
                <a:lnTo>
                  <a:pt x="400291" y="40030"/>
                </a:lnTo>
                <a:lnTo>
                  <a:pt x="399796" y="39141"/>
                </a:lnTo>
                <a:lnTo>
                  <a:pt x="397421" y="36461"/>
                </a:lnTo>
                <a:lnTo>
                  <a:pt x="395135" y="33782"/>
                </a:lnTo>
                <a:lnTo>
                  <a:pt x="392214" y="31699"/>
                </a:lnTo>
                <a:lnTo>
                  <a:pt x="387794" y="29857"/>
                </a:lnTo>
                <a:lnTo>
                  <a:pt x="387794" y="50749"/>
                </a:lnTo>
                <a:lnTo>
                  <a:pt x="387591" y="55511"/>
                </a:lnTo>
                <a:lnTo>
                  <a:pt x="362000" y="55511"/>
                </a:lnTo>
                <a:lnTo>
                  <a:pt x="362089" y="53428"/>
                </a:lnTo>
                <a:lnTo>
                  <a:pt x="369341" y="41414"/>
                </a:lnTo>
                <a:lnTo>
                  <a:pt x="371119" y="40474"/>
                </a:lnTo>
                <a:lnTo>
                  <a:pt x="373062" y="40030"/>
                </a:lnTo>
                <a:lnTo>
                  <a:pt x="379514" y="40030"/>
                </a:lnTo>
                <a:lnTo>
                  <a:pt x="382689" y="41414"/>
                </a:lnTo>
                <a:lnTo>
                  <a:pt x="386854" y="46977"/>
                </a:lnTo>
                <a:lnTo>
                  <a:pt x="387794" y="50749"/>
                </a:lnTo>
                <a:lnTo>
                  <a:pt x="387794" y="29857"/>
                </a:lnTo>
                <a:lnTo>
                  <a:pt x="385064" y="28714"/>
                </a:lnTo>
                <a:lnTo>
                  <a:pt x="380695" y="27978"/>
                </a:lnTo>
                <a:lnTo>
                  <a:pt x="370776" y="27978"/>
                </a:lnTo>
                <a:lnTo>
                  <a:pt x="366458" y="28765"/>
                </a:lnTo>
                <a:lnTo>
                  <a:pt x="358724" y="31940"/>
                </a:lnTo>
                <a:lnTo>
                  <a:pt x="355447" y="34277"/>
                </a:lnTo>
                <a:lnTo>
                  <a:pt x="352767" y="37350"/>
                </a:lnTo>
                <a:lnTo>
                  <a:pt x="350088" y="40322"/>
                </a:lnTo>
                <a:lnTo>
                  <a:pt x="348056" y="43992"/>
                </a:lnTo>
                <a:lnTo>
                  <a:pt x="345274" y="52628"/>
                </a:lnTo>
                <a:lnTo>
                  <a:pt x="344589" y="57492"/>
                </a:lnTo>
                <a:lnTo>
                  <a:pt x="344665" y="69202"/>
                </a:lnTo>
                <a:lnTo>
                  <a:pt x="371665" y="96583"/>
                </a:lnTo>
                <a:lnTo>
                  <a:pt x="380098" y="96583"/>
                </a:lnTo>
                <a:lnTo>
                  <a:pt x="399948" y="91668"/>
                </a:lnTo>
                <a:lnTo>
                  <a:pt x="400240" y="91376"/>
                </a:lnTo>
                <a:lnTo>
                  <a:pt x="401421" y="83642"/>
                </a:lnTo>
                <a:lnTo>
                  <a:pt x="401383" y="82994"/>
                </a:lnTo>
                <a:lnTo>
                  <a:pt x="401193" y="81508"/>
                </a:lnTo>
                <a:lnTo>
                  <a:pt x="401040" y="80911"/>
                </a:lnTo>
                <a:lnTo>
                  <a:pt x="400837" y="80505"/>
                </a:lnTo>
                <a:lnTo>
                  <a:pt x="400735" y="80111"/>
                </a:lnTo>
                <a:lnTo>
                  <a:pt x="400545" y="79870"/>
                </a:lnTo>
                <a:lnTo>
                  <a:pt x="400240" y="79768"/>
                </a:lnTo>
                <a:lnTo>
                  <a:pt x="399948" y="79565"/>
                </a:lnTo>
                <a:lnTo>
                  <a:pt x="399605" y="79463"/>
                </a:lnTo>
                <a:lnTo>
                  <a:pt x="398513" y="79463"/>
                </a:lnTo>
                <a:lnTo>
                  <a:pt x="397611" y="79667"/>
                </a:lnTo>
                <a:lnTo>
                  <a:pt x="392353" y="81546"/>
                </a:lnTo>
                <a:lnTo>
                  <a:pt x="390766" y="82054"/>
                </a:lnTo>
                <a:lnTo>
                  <a:pt x="388835" y="82550"/>
                </a:lnTo>
                <a:lnTo>
                  <a:pt x="386549" y="83045"/>
                </a:lnTo>
                <a:lnTo>
                  <a:pt x="384276" y="83439"/>
                </a:lnTo>
                <a:lnTo>
                  <a:pt x="381647" y="83642"/>
                </a:lnTo>
                <a:lnTo>
                  <a:pt x="375691" y="83642"/>
                </a:lnTo>
                <a:lnTo>
                  <a:pt x="362000" y="69202"/>
                </a:lnTo>
                <a:lnTo>
                  <a:pt x="362000" y="66522"/>
                </a:lnTo>
                <a:lnTo>
                  <a:pt x="400646" y="66522"/>
                </a:lnTo>
                <a:lnTo>
                  <a:pt x="401878" y="66027"/>
                </a:lnTo>
                <a:lnTo>
                  <a:pt x="402780" y="65036"/>
                </a:lnTo>
                <a:lnTo>
                  <a:pt x="403771" y="64046"/>
                </a:lnTo>
                <a:lnTo>
                  <a:pt x="404266" y="62496"/>
                </a:lnTo>
                <a:lnTo>
                  <a:pt x="404266" y="55511"/>
                </a:lnTo>
                <a:close/>
              </a:path>
              <a:path w="1101725" h="120015">
                <a:moveTo>
                  <a:pt x="503275" y="73113"/>
                </a:moveTo>
                <a:lnTo>
                  <a:pt x="503148" y="64287"/>
                </a:lnTo>
                <a:lnTo>
                  <a:pt x="502729" y="61950"/>
                </a:lnTo>
                <a:lnTo>
                  <a:pt x="501764" y="59677"/>
                </a:lnTo>
                <a:lnTo>
                  <a:pt x="500545" y="56692"/>
                </a:lnTo>
                <a:lnTo>
                  <a:pt x="499110" y="54419"/>
                </a:lnTo>
                <a:lnTo>
                  <a:pt x="497319" y="52527"/>
                </a:lnTo>
                <a:lnTo>
                  <a:pt x="495528" y="50546"/>
                </a:lnTo>
                <a:lnTo>
                  <a:pt x="493560" y="48907"/>
                </a:lnTo>
                <a:lnTo>
                  <a:pt x="488937" y="46075"/>
                </a:lnTo>
                <a:lnTo>
                  <a:pt x="486600" y="44843"/>
                </a:lnTo>
                <a:lnTo>
                  <a:pt x="484225" y="43751"/>
                </a:lnTo>
                <a:lnTo>
                  <a:pt x="481939" y="42659"/>
                </a:lnTo>
                <a:lnTo>
                  <a:pt x="479653" y="41617"/>
                </a:lnTo>
                <a:lnTo>
                  <a:pt x="475094" y="39636"/>
                </a:lnTo>
                <a:lnTo>
                  <a:pt x="473062" y="38595"/>
                </a:lnTo>
                <a:lnTo>
                  <a:pt x="465328" y="30556"/>
                </a:lnTo>
                <a:lnTo>
                  <a:pt x="465328" y="27279"/>
                </a:lnTo>
                <a:lnTo>
                  <a:pt x="465569" y="26035"/>
                </a:lnTo>
                <a:lnTo>
                  <a:pt x="466559" y="23660"/>
                </a:lnTo>
                <a:lnTo>
                  <a:pt x="467309" y="22669"/>
                </a:lnTo>
                <a:lnTo>
                  <a:pt x="468299" y="21869"/>
                </a:lnTo>
                <a:lnTo>
                  <a:pt x="469290" y="20980"/>
                </a:lnTo>
                <a:lnTo>
                  <a:pt x="470484" y="20332"/>
                </a:lnTo>
                <a:lnTo>
                  <a:pt x="471868" y="19939"/>
                </a:lnTo>
                <a:lnTo>
                  <a:pt x="473354" y="19443"/>
                </a:lnTo>
                <a:lnTo>
                  <a:pt x="475094" y="19189"/>
                </a:lnTo>
                <a:lnTo>
                  <a:pt x="479564" y="19189"/>
                </a:lnTo>
                <a:lnTo>
                  <a:pt x="481838" y="19494"/>
                </a:lnTo>
                <a:lnTo>
                  <a:pt x="486003" y="20675"/>
                </a:lnTo>
                <a:lnTo>
                  <a:pt x="487845" y="21374"/>
                </a:lnTo>
                <a:lnTo>
                  <a:pt x="489432" y="22174"/>
                </a:lnTo>
                <a:lnTo>
                  <a:pt x="491020" y="22860"/>
                </a:lnTo>
                <a:lnTo>
                  <a:pt x="492264" y="23507"/>
                </a:lnTo>
                <a:lnTo>
                  <a:pt x="493445" y="24257"/>
                </a:lnTo>
                <a:lnTo>
                  <a:pt x="494538" y="24853"/>
                </a:lnTo>
                <a:lnTo>
                  <a:pt x="495338" y="25146"/>
                </a:lnTo>
                <a:lnTo>
                  <a:pt x="496328" y="25146"/>
                </a:lnTo>
                <a:lnTo>
                  <a:pt x="497624" y="23507"/>
                </a:lnTo>
                <a:lnTo>
                  <a:pt x="497814" y="22910"/>
                </a:lnTo>
                <a:lnTo>
                  <a:pt x="497967" y="22174"/>
                </a:lnTo>
                <a:lnTo>
                  <a:pt x="498094" y="20980"/>
                </a:lnTo>
                <a:lnTo>
                  <a:pt x="498208" y="19189"/>
                </a:lnTo>
                <a:lnTo>
                  <a:pt x="498195" y="16217"/>
                </a:lnTo>
                <a:lnTo>
                  <a:pt x="498068" y="14871"/>
                </a:lnTo>
                <a:lnTo>
                  <a:pt x="497967" y="13436"/>
                </a:lnTo>
                <a:lnTo>
                  <a:pt x="497763" y="12941"/>
                </a:lnTo>
                <a:lnTo>
                  <a:pt x="497662" y="12446"/>
                </a:lnTo>
                <a:lnTo>
                  <a:pt x="497522" y="12052"/>
                </a:lnTo>
                <a:lnTo>
                  <a:pt x="497319" y="11747"/>
                </a:lnTo>
                <a:lnTo>
                  <a:pt x="497217" y="11353"/>
                </a:lnTo>
                <a:lnTo>
                  <a:pt x="496925" y="10960"/>
                </a:lnTo>
                <a:lnTo>
                  <a:pt x="496430" y="10566"/>
                </a:lnTo>
                <a:lnTo>
                  <a:pt x="496036" y="10071"/>
                </a:lnTo>
                <a:lnTo>
                  <a:pt x="495134" y="9474"/>
                </a:lnTo>
                <a:lnTo>
                  <a:pt x="492353" y="8077"/>
                </a:lnTo>
                <a:lnTo>
                  <a:pt x="490728" y="7480"/>
                </a:lnTo>
                <a:lnTo>
                  <a:pt x="488835" y="6985"/>
                </a:lnTo>
                <a:lnTo>
                  <a:pt x="487045" y="6388"/>
                </a:lnTo>
                <a:lnTo>
                  <a:pt x="485114" y="5943"/>
                </a:lnTo>
                <a:lnTo>
                  <a:pt x="480949" y="5346"/>
                </a:lnTo>
                <a:lnTo>
                  <a:pt x="478866" y="5207"/>
                </a:lnTo>
                <a:lnTo>
                  <a:pt x="472719" y="5207"/>
                </a:lnTo>
                <a:lnTo>
                  <a:pt x="468845" y="5753"/>
                </a:lnTo>
                <a:lnTo>
                  <a:pt x="465175" y="6845"/>
                </a:lnTo>
                <a:lnTo>
                  <a:pt x="461606" y="7835"/>
                </a:lnTo>
                <a:lnTo>
                  <a:pt x="449719" y="19138"/>
                </a:lnTo>
                <a:lnTo>
                  <a:pt x="447954" y="22669"/>
                </a:lnTo>
                <a:lnTo>
                  <a:pt x="447243" y="26035"/>
                </a:lnTo>
                <a:lnTo>
                  <a:pt x="447306" y="35166"/>
                </a:lnTo>
                <a:lnTo>
                  <a:pt x="447713" y="37503"/>
                </a:lnTo>
                <a:lnTo>
                  <a:pt x="475043" y="59677"/>
                </a:lnTo>
                <a:lnTo>
                  <a:pt x="477024" y="60718"/>
                </a:lnTo>
                <a:lnTo>
                  <a:pt x="478713" y="61912"/>
                </a:lnTo>
                <a:lnTo>
                  <a:pt x="480504" y="63004"/>
                </a:lnTo>
                <a:lnTo>
                  <a:pt x="481939" y="64287"/>
                </a:lnTo>
                <a:lnTo>
                  <a:pt x="483031" y="65773"/>
                </a:lnTo>
                <a:lnTo>
                  <a:pt x="484124" y="67170"/>
                </a:lnTo>
                <a:lnTo>
                  <a:pt x="484670" y="68846"/>
                </a:lnTo>
                <a:lnTo>
                  <a:pt x="484670" y="72529"/>
                </a:lnTo>
                <a:lnTo>
                  <a:pt x="484327" y="74117"/>
                </a:lnTo>
                <a:lnTo>
                  <a:pt x="476478" y="81254"/>
                </a:lnTo>
                <a:lnTo>
                  <a:pt x="474802" y="81749"/>
                </a:lnTo>
                <a:lnTo>
                  <a:pt x="472859" y="82003"/>
                </a:lnTo>
                <a:lnTo>
                  <a:pt x="467410" y="82003"/>
                </a:lnTo>
                <a:lnTo>
                  <a:pt x="449795" y="75247"/>
                </a:lnTo>
                <a:lnTo>
                  <a:pt x="448906" y="74853"/>
                </a:lnTo>
                <a:lnTo>
                  <a:pt x="447814" y="74853"/>
                </a:lnTo>
                <a:lnTo>
                  <a:pt x="447408" y="75006"/>
                </a:lnTo>
                <a:lnTo>
                  <a:pt x="445770" y="79324"/>
                </a:lnTo>
                <a:lnTo>
                  <a:pt x="445770" y="86017"/>
                </a:lnTo>
                <a:lnTo>
                  <a:pt x="462051" y="95694"/>
                </a:lnTo>
                <a:lnTo>
                  <a:pt x="464731" y="96291"/>
                </a:lnTo>
                <a:lnTo>
                  <a:pt x="467550" y="96583"/>
                </a:lnTo>
                <a:lnTo>
                  <a:pt x="475094" y="96583"/>
                </a:lnTo>
                <a:lnTo>
                  <a:pt x="500011" y="82003"/>
                </a:lnTo>
                <a:lnTo>
                  <a:pt x="502386" y="77241"/>
                </a:lnTo>
                <a:lnTo>
                  <a:pt x="503275" y="73113"/>
                </a:lnTo>
                <a:close/>
              </a:path>
              <a:path w="1101725" h="120015">
                <a:moveTo>
                  <a:pt x="551992" y="38938"/>
                </a:moveTo>
                <a:lnTo>
                  <a:pt x="551891" y="34074"/>
                </a:lnTo>
                <a:lnTo>
                  <a:pt x="551700" y="33185"/>
                </a:lnTo>
                <a:lnTo>
                  <a:pt x="551599" y="32194"/>
                </a:lnTo>
                <a:lnTo>
                  <a:pt x="551446" y="31445"/>
                </a:lnTo>
                <a:lnTo>
                  <a:pt x="551053" y="30454"/>
                </a:lnTo>
                <a:lnTo>
                  <a:pt x="550748" y="30111"/>
                </a:lnTo>
                <a:lnTo>
                  <a:pt x="550354" y="29908"/>
                </a:lnTo>
                <a:lnTo>
                  <a:pt x="550062" y="29616"/>
                </a:lnTo>
                <a:lnTo>
                  <a:pt x="549656" y="29464"/>
                </a:lnTo>
                <a:lnTo>
                  <a:pt x="535914" y="29464"/>
                </a:lnTo>
                <a:lnTo>
                  <a:pt x="535914" y="15519"/>
                </a:lnTo>
                <a:lnTo>
                  <a:pt x="535774" y="15125"/>
                </a:lnTo>
                <a:lnTo>
                  <a:pt x="535470" y="14732"/>
                </a:lnTo>
                <a:lnTo>
                  <a:pt x="535279" y="14325"/>
                </a:lnTo>
                <a:lnTo>
                  <a:pt x="534822" y="14033"/>
                </a:lnTo>
                <a:lnTo>
                  <a:pt x="534136" y="13830"/>
                </a:lnTo>
                <a:lnTo>
                  <a:pt x="533539" y="13538"/>
                </a:lnTo>
                <a:lnTo>
                  <a:pt x="532688" y="13335"/>
                </a:lnTo>
                <a:lnTo>
                  <a:pt x="530517" y="13144"/>
                </a:lnTo>
                <a:lnTo>
                  <a:pt x="529120" y="13093"/>
                </a:lnTo>
                <a:lnTo>
                  <a:pt x="525754" y="13093"/>
                </a:lnTo>
                <a:lnTo>
                  <a:pt x="524357" y="13144"/>
                </a:lnTo>
                <a:lnTo>
                  <a:pt x="522173" y="13335"/>
                </a:lnTo>
                <a:lnTo>
                  <a:pt x="521284" y="13538"/>
                </a:lnTo>
                <a:lnTo>
                  <a:pt x="520585" y="13830"/>
                </a:lnTo>
                <a:lnTo>
                  <a:pt x="519899" y="14033"/>
                </a:lnTo>
                <a:lnTo>
                  <a:pt x="519404" y="14325"/>
                </a:lnTo>
                <a:lnTo>
                  <a:pt x="519099" y="14732"/>
                </a:lnTo>
                <a:lnTo>
                  <a:pt x="518909" y="15125"/>
                </a:lnTo>
                <a:lnTo>
                  <a:pt x="518807" y="29464"/>
                </a:lnTo>
                <a:lnTo>
                  <a:pt x="511162" y="29464"/>
                </a:lnTo>
                <a:lnTo>
                  <a:pt x="508977" y="38938"/>
                </a:lnTo>
                <a:lnTo>
                  <a:pt x="509181" y="40728"/>
                </a:lnTo>
                <a:lnTo>
                  <a:pt x="509574" y="41821"/>
                </a:lnTo>
                <a:lnTo>
                  <a:pt x="510070" y="42900"/>
                </a:lnTo>
                <a:lnTo>
                  <a:pt x="510717" y="43446"/>
                </a:lnTo>
                <a:lnTo>
                  <a:pt x="518807" y="43446"/>
                </a:lnTo>
                <a:lnTo>
                  <a:pt x="518807" y="78333"/>
                </a:lnTo>
                <a:lnTo>
                  <a:pt x="529818" y="94945"/>
                </a:lnTo>
                <a:lnTo>
                  <a:pt x="532295" y="95834"/>
                </a:lnTo>
                <a:lnTo>
                  <a:pt x="535279" y="96291"/>
                </a:lnTo>
                <a:lnTo>
                  <a:pt x="540042" y="96291"/>
                </a:lnTo>
                <a:lnTo>
                  <a:pt x="541274" y="96189"/>
                </a:lnTo>
                <a:lnTo>
                  <a:pt x="542467" y="95986"/>
                </a:lnTo>
                <a:lnTo>
                  <a:pt x="543763" y="95885"/>
                </a:lnTo>
                <a:lnTo>
                  <a:pt x="544893" y="95694"/>
                </a:lnTo>
                <a:lnTo>
                  <a:pt x="545896" y="95389"/>
                </a:lnTo>
                <a:lnTo>
                  <a:pt x="546976" y="95199"/>
                </a:lnTo>
                <a:lnTo>
                  <a:pt x="551891" y="84277"/>
                </a:lnTo>
                <a:lnTo>
                  <a:pt x="551700" y="83489"/>
                </a:lnTo>
                <a:lnTo>
                  <a:pt x="551599" y="82689"/>
                </a:lnTo>
                <a:lnTo>
                  <a:pt x="551421" y="82003"/>
                </a:lnTo>
                <a:lnTo>
                  <a:pt x="551268" y="81597"/>
                </a:lnTo>
                <a:lnTo>
                  <a:pt x="551154" y="81051"/>
                </a:lnTo>
                <a:lnTo>
                  <a:pt x="550951" y="80759"/>
                </a:lnTo>
                <a:lnTo>
                  <a:pt x="550659" y="80657"/>
                </a:lnTo>
                <a:lnTo>
                  <a:pt x="550456" y="80467"/>
                </a:lnTo>
                <a:lnTo>
                  <a:pt x="550252" y="80365"/>
                </a:lnTo>
                <a:lnTo>
                  <a:pt x="549757" y="80365"/>
                </a:lnTo>
                <a:lnTo>
                  <a:pt x="549414" y="80467"/>
                </a:lnTo>
                <a:lnTo>
                  <a:pt x="549021" y="80657"/>
                </a:lnTo>
                <a:lnTo>
                  <a:pt x="548614" y="80759"/>
                </a:lnTo>
                <a:lnTo>
                  <a:pt x="546938" y="81305"/>
                </a:lnTo>
                <a:lnTo>
                  <a:pt x="544893" y="81902"/>
                </a:lnTo>
                <a:lnTo>
                  <a:pt x="544055" y="82003"/>
                </a:lnTo>
                <a:lnTo>
                  <a:pt x="540385" y="82003"/>
                </a:lnTo>
                <a:lnTo>
                  <a:pt x="538492" y="81153"/>
                </a:lnTo>
                <a:lnTo>
                  <a:pt x="537413" y="79463"/>
                </a:lnTo>
                <a:lnTo>
                  <a:pt x="536409" y="77787"/>
                </a:lnTo>
                <a:lnTo>
                  <a:pt x="535914" y="75298"/>
                </a:lnTo>
                <a:lnTo>
                  <a:pt x="535914" y="43446"/>
                </a:lnTo>
                <a:lnTo>
                  <a:pt x="550113" y="43446"/>
                </a:lnTo>
                <a:lnTo>
                  <a:pt x="550748" y="42900"/>
                </a:lnTo>
                <a:lnTo>
                  <a:pt x="551738" y="40728"/>
                </a:lnTo>
                <a:lnTo>
                  <a:pt x="551992" y="38938"/>
                </a:lnTo>
                <a:close/>
              </a:path>
              <a:path w="1101725" h="120015">
                <a:moveTo>
                  <a:pt x="647611" y="2578"/>
                </a:moveTo>
                <a:lnTo>
                  <a:pt x="647458" y="2171"/>
                </a:lnTo>
                <a:lnTo>
                  <a:pt x="647166" y="1778"/>
                </a:lnTo>
                <a:lnTo>
                  <a:pt x="646963" y="1384"/>
                </a:lnTo>
                <a:lnTo>
                  <a:pt x="646518" y="1092"/>
                </a:lnTo>
                <a:lnTo>
                  <a:pt x="645820" y="889"/>
                </a:lnTo>
                <a:lnTo>
                  <a:pt x="645121" y="584"/>
                </a:lnTo>
                <a:lnTo>
                  <a:pt x="644232" y="393"/>
                </a:lnTo>
                <a:lnTo>
                  <a:pt x="643140" y="292"/>
                </a:lnTo>
                <a:lnTo>
                  <a:pt x="642048" y="88"/>
                </a:lnTo>
                <a:lnTo>
                  <a:pt x="640664" y="0"/>
                </a:lnTo>
                <a:lnTo>
                  <a:pt x="637286" y="0"/>
                </a:lnTo>
                <a:lnTo>
                  <a:pt x="635901" y="88"/>
                </a:lnTo>
                <a:lnTo>
                  <a:pt x="634809" y="292"/>
                </a:lnTo>
                <a:lnTo>
                  <a:pt x="633717" y="393"/>
                </a:lnTo>
                <a:lnTo>
                  <a:pt x="632828" y="584"/>
                </a:lnTo>
                <a:lnTo>
                  <a:pt x="632129" y="889"/>
                </a:lnTo>
                <a:lnTo>
                  <a:pt x="631532" y="1092"/>
                </a:lnTo>
                <a:lnTo>
                  <a:pt x="631088" y="1384"/>
                </a:lnTo>
                <a:lnTo>
                  <a:pt x="630796" y="1778"/>
                </a:lnTo>
                <a:lnTo>
                  <a:pt x="630593" y="2171"/>
                </a:lnTo>
                <a:lnTo>
                  <a:pt x="630593" y="93510"/>
                </a:lnTo>
                <a:lnTo>
                  <a:pt x="634809" y="95097"/>
                </a:lnTo>
                <a:lnTo>
                  <a:pt x="635901" y="95288"/>
                </a:lnTo>
                <a:lnTo>
                  <a:pt x="637286" y="95389"/>
                </a:lnTo>
                <a:lnTo>
                  <a:pt x="640664" y="95389"/>
                </a:lnTo>
                <a:lnTo>
                  <a:pt x="642048" y="95288"/>
                </a:lnTo>
                <a:lnTo>
                  <a:pt x="643140" y="95097"/>
                </a:lnTo>
                <a:lnTo>
                  <a:pt x="644232" y="94996"/>
                </a:lnTo>
                <a:lnTo>
                  <a:pt x="647611" y="93065"/>
                </a:lnTo>
                <a:lnTo>
                  <a:pt x="647611" y="2578"/>
                </a:lnTo>
                <a:close/>
              </a:path>
              <a:path w="1101725" h="120015">
                <a:moveTo>
                  <a:pt x="720890" y="55511"/>
                </a:moveTo>
                <a:lnTo>
                  <a:pt x="720775" y="52628"/>
                </a:lnTo>
                <a:lnTo>
                  <a:pt x="720344" y="49555"/>
                </a:lnTo>
                <a:lnTo>
                  <a:pt x="719264" y="46037"/>
                </a:lnTo>
                <a:lnTo>
                  <a:pt x="718159" y="42316"/>
                </a:lnTo>
                <a:lnTo>
                  <a:pt x="716915" y="40030"/>
                </a:lnTo>
                <a:lnTo>
                  <a:pt x="716419" y="39141"/>
                </a:lnTo>
                <a:lnTo>
                  <a:pt x="714044" y="36461"/>
                </a:lnTo>
                <a:lnTo>
                  <a:pt x="711758" y="33782"/>
                </a:lnTo>
                <a:lnTo>
                  <a:pt x="708837" y="31699"/>
                </a:lnTo>
                <a:lnTo>
                  <a:pt x="704418" y="29857"/>
                </a:lnTo>
                <a:lnTo>
                  <a:pt x="704418" y="50749"/>
                </a:lnTo>
                <a:lnTo>
                  <a:pt x="704215" y="55511"/>
                </a:lnTo>
                <a:lnTo>
                  <a:pt x="678624" y="55511"/>
                </a:lnTo>
                <a:lnTo>
                  <a:pt x="678713" y="53428"/>
                </a:lnTo>
                <a:lnTo>
                  <a:pt x="685965" y="41414"/>
                </a:lnTo>
                <a:lnTo>
                  <a:pt x="687743" y="40474"/>
                </a:lnTo>
                <a:lnTo>
                  <a:pt x="689686" y="40030"/>
                </a:lnTo>
                <a:lnTo>
                  <a:pt x="696137" y="40030"/>
                </a:lnTo>
                <a:lnTo>
                  <a:pt x="699312" y="41414"/>
                </a:lnTo>
                <a:lnTo>
                  <a:pt x="703478" y="46977"/>
                </a:lnTo>
                <a:lnTo>
                  <a:pt x="704418" y="50749"/>
                </a:lnTo>
                <a:lnTo>
                  <a:pt x="704418" y="29857"/>
                </a:lnTo>
                <a:lnTo>
                  <a:pt x="701687" y="28714"/>
                </a:lnTo>
                <a:lnTo>
                  <a:pt x="697318" y="27978"/>
                </a:lnTo>
                <a:lnTo>
                  <a:pt x="687400" y="27978"/>
                </a:lnTo>
                <a:lnTo>
                  <a:pt x="683082" y="28765"/>
                </a:lnTo>
                <a:lnTo>
                  <a:pt x="675347" y="31940"/>
                </a:lnTo>
                <a:lnTo>
                  <a:pt x="672071" y="34277"/>
                </a:lnTo>
                <a:lnTo>
                  <a:pt x="669391" y="37350"/>
                </a:lnTo>
                <a:lnTo>
                  <a:pt x="666711" y="40322"/>
                </a:lnTo>
                <a:lnTo>
                  <a:pt x="664679" y="43992"/>
                </a:lnTo>
                <a:lnTo>
                  <a:pt x="661898" y="52628"/>
                </a:lnTo>
                <a:lnTo>
                  <a:pt x="661212" y="57492"/>
                </a:lnTo>
                <a:lnTo>
                  <a:pt x="661289" y="69202"/>
                </a:lnTo>
                <a:lnTo>
                  <a:pt x="688289" y="96583"/>
                </a:lnTo>
                <a:lnTo>
                  <a:pt x="696722" y="96583"/>
                </a:lnTo>
                <a:lnTo>
                  <a:pt x="716572" y="91668"/>
                </a:lnTo>
                <a:lnTo>
                  <a:pt x="716864" y="91376"/>
                </a:lnTo>
                <a:lnTo>
                  <a:pt x="718045" y="83642"/>
                </a:lnTo>
                <a:lnTo>
                  <a:pt x="718007" y="82994"/>
                </a:lnTo>
                <a:lnTo>
                  <a:pt x="717816" y="81508"/>
                </a:lnTo>
                <a:lnTo>
                  <a:pt x="717664" y="80911"/>
                </a:lnTo>
                <a:lnTo>
                  <a:pt x="717461" y="80505"/>
                </a:lnTo>
                <a:lnTo>
                  <a:pt x="717359" y="80111"/>
                </a:lnTo>
                <a:lnTo>
                  <a:pt x="717169" y="79870"/>
                </a:lnTo>
                <a:lnTo>
                  <a:pt x="716864" y="79768"/>
                </a:lnTo>
                <a:lnTo>
                  <a:pt x="716572" y="79565"/>
                </a:lnTo>
                <a:lnTo>
                  <a:pt x="716229" y="79463"/>
                </a:lnTo>
                <a:lnTo>
                  <a:pt x="715137" y="79463"/>
                </a:lnTo>
                <a:lnTo>
                  <a:pt x="714235" y="79667"/>
                </a:lnTo>
                <a:lnTo>
                  <a:pt x="708977" y="81546"/>
                </a:lnTo>
                <a:lnTo>
                  <a:pt x="707390" y="82054"/>
                </a:lnTo>
                <a:lnTo>
                  <a:pt x="705459" y="82550"/>
                </a:lnTo>
                <a:lnTo>
                  <a:pt x="703173" y="83045"/>
                </a:lnTo>
                <a:lnTo>
                  <a:pt x="700900" y="83439"/>
                </a:lnTo>
                <a:lnTo>
                  <a:pt x="698271" y="83642"/>
                </a:lnTo>
                <a:lnTo>
                  <a:pt x="692315" y="83642"/>
                </a:lnTo>
                <a:lnTo>
                  <a:pt x="678624" y="69202"/>
                </a:lnTo>
                <a:lnTo>
                  <a:pt x="678624" y="66522"/>
                </a:lnTo>
                <a:lnTo>
                  <a:pt x="717270" y="66522"/>
                </a:lnTo>
                <a:lnTo>
                  <a:pt x="718502" y="66027"/>
                </a:lnTo>
                <a:lnTo>
                  <a:pt x="719404" y="65036"/>
                </a:lnTo>
                <a:lnTo>
                  <a:pt x="720394" y="64046"/>
                </a:lnTo>
                <a:lnTo>
                  <a:pt x="720890" y="62496"/>
                </a:lnTo>
                <a:lnTo>
                  <a:pt x="720890" y="55511"/>
                </a:lnTo>
                <a:close/>
              </a:path>
              <a:path w="1101725" h="120015">
                <a:moveTo>
                  <a:pt x="838352" y="18097"/>
                </a:moveTo>
                <a:lnTo>
                  <a:pt x="838200" y="16421"/>
                </a:lnTo>
                <a:lnTo>
                  <a:pt x="837603" y="14135"/>
                </a:lnTo>
                <a:lnTo>
                  <a:pt x="837158" y="13246"/>
                </a:lnTo>
                <a:lnTo>
                  <a:pt x="836561" y="12649"/>
                </a:lnTo>
                <a:lnTo>
                  <a:pt x="835964" y="11950"/>
                </a:lnTo>
                <a:lnTo>
                  <a:pt x="834885" y="11201"/>
                </a:lnTo>
                <a:lnTo>
                  <a:pt x="833297" y="10414"/>
                </a:lnTo>
                <a:lnTo>
                  <a:pt x="831799" y="9525"/>
                </a:lnTo>
                <a:lnTo>
                  <a:pt x="829868" y="8724"/>
                </a:lnTo>
                <a:lnTo>
                  <a:pt x="827481" y="8026"/>
                </a:lnTo>
                <a:lnTo>
                  <a:pt x="825207" y="7239"/>
                </a:lnTo>
                <a:lnTo>
                  <a:pt x="822477" y="6591"/>
                </a:lnTo>
                <a:lnTo>
                  <a:pt x="819302" y="6096"/>
                </a:lnTo>
                <a:lnTo>
                  <a:pt x="816229" y="5499"/>
                </a:lnTo>
                <a:lnTo>
                  <a:pt x="812749" y="5207"/>
                </a:lnTo>
                <a:lnTo>
                  <a:pt x="801941" y="5207"/>
                </a:lnTo>
                <a:lnTo>
                  <a:pt x="795642" y="6299"/>
                </a:lnTo>
                <a:lnTo>
                  <a:pt x="789978" y="8483"/>
                </a:lnTo>
                <a:lnTo>
                  <a:pt x="784326" y="10566"/>
                </a:lnTo>
                <a:lnTo>
                  <a:pt x="762901" y="44538"/>
                </a:lnTo>
                <a:lnTo>
                  <a:pt x="762901" y="58826"/>
                </a:lnTo>
                <a:lnTo>
                  <a:pt x="783539" y="91376"/>
                </a:lnTo>
                <a:lnTo>
                  <a:pt x="800950" y="96431"/>
                </a:lnTo>
                <a:lnTo>
                  <a:pt x="810374" y="96431"/>
                </a:lnTo>
                <a:lnTo>
                  <a:pt x="812749" y="96291"/>
                </a:lnTo>
                <a:lnTo>
                  <a:pt x="815136" y="95986"/>
                </a:lnTo>
                <a:lnTo>
                  <a:pt x="817511" y="95796"/>
                </a:lnTo>
                <a:lnTo>
                  <a:pt x="819848" y="95440"/>
                </a:lnTo>
                <a:lnTo>
                  <a:pt x="822134" y="94945"/>
                </a:lnTo>
                <a:lnTo>
                  <a:pt x="824509" y="94551"/>
                </a:lnTo>
                <a:lnTo>
                  <a:pt x="838200" y="86956"/>
                </a:lnTo>
                <a:lnTo>
                  <a:pt x="838200" y="81546"/>
                </a:lnTo>
                <a:lnTo>
                  <a:pt x="838149" y="49250"/>
                </a:lnTo>
                <a:lnTo>
                  <a:pt x="838060" y="48755"/>
                </a:lnTo>
                <a:lnTo>
                  <a:pt x="837755" y="48069"/>
                </a:lnTo>
                <a:lnTo>
                  <a:pt x="837552" y="47371"/>
                </a:lnTo>
                <a:lnTo>
                  <a:pt x="837209" y="46774"/>
                </a:lnTo>
                <a:lnTo>
                  <a:pt x="836714" y="46278"/>
                </a:lnTo>
                <a:lnTo>
                  <a:pt x="836320" y="45783"/>
                </a:lnTo>
                <a:lnTo>
                  <a:pt x="835825" y="45440"/>
                </a:lnTo>
                <a:lnTo>
                  <a:pt x="835228" y="45237"/>
                </a:lnTo>
                <a:lnTo>
                  <a:pt x="834732" y="44945"/>
                </a:lnTo>
                <a:lnTo>
                  <a:pt x="834136" y="44792"/>
                </a:lnTo>
                <a:lnTo>
                  <a:pt x="803135" y="44792"/>
                </a:lnTo>
                <a:lnTo>
                  <a:pt x="802779" y="44945"/>
                </a:lnTo>
                <a:lnTo>
                  <a:pt x="802487" y="45237"/>
                </a:lnTo>
                <a:lnTo>
                  <a:pt x="802182" y="45440"/>
                </a:lnTo>
                <a:lnTo>
                  <a:pt x="801103" y="48755"/>
                </a:lnTo>
                <a:lnTo>
                  <a:pt x="801217" y="55803"/>
                </a:lnTo>
                <a:lnTo>
                  <a:pt x="801585" y="56845"/>
                </a:lnTo>
                <a:lnTo>
                  <a:pt x="802093" y="57835"/>
                </a:lnTo>
                <a:lnTo>
                  <a:pt x="802728" y="58331"/>
                </a:lnTo>
                <a:lnTo>
                  <a:pt x="820343" y="58331"/>
                </a:lnTo>
                <a:lnTo>
                  <a:pt x="820343" y="78727"/>
                </a:lnTo>
                <a:lnTo>
                  <a:pt x="810869" y="81546"/>
                </a:lnTo>
                <a:lnTo>
                  <a:pt x="804811" y="81546"/>
                </a:lnTo>
                <a:lnTo>
                  <a:pt x="781354" y="55803"/>
                </a:lnTo>
                <a:lnTo>
                  <a:pt x="781392" y="45783"/>
                </a:lnTo>
                <a:lnTo>
                  <a:pt x="805218" y="19939"/>
                </a:lnTo>
                <a:lnTo>
                  <a:pt x="813447" y="19939"/>
                </a:lnTo>
                <a:lnTo>
                  <a:pt x="816914" y="20332"/>
                </a:lnTo>
                <a:lnTo>
                  <a:pt x="822972" y="21920"/>
                </a:lnTo>
                <a:lnTo>
                  <a:pt x="825601" y="22809"/>
                </a:lnTo>
                <a:lnTo>
                  <a:pt x="827786" y="23812"/>
                </a:lnTo>
                <a:lnTo>
                  <a:pt x="829970" y="24701"/>
                </a:lnTo>
                <a:lnTo>
                  <a:pt x="831710" y="25590"/>
                </a:lnTo>
                <a:lnTo>
                  <a:pt x="832993" y="26492"/>
                </a:lnTo>
                <a:lnTo>
                  <a:pt x="834377" y="27279"/>
                </a:lnTo>
                <a:lnTo>
                  <a:pt x="835380" y="27673"/>
                </a:lnTo>
                <a:lnTo>
                  <a:pt x="836371" y="27673"/>
                </a:lnTo>
                <a:lnTo>
                  <a:pt x="838352" y="19939"/>
                </a:lnTo>
                <a:lnTo>
                  <a:pt x="838352" y="18097"/>
                </a:lnTo>
                <a:close/>
              </a:path>
              <a:path w="1101725" h="120015">
                <a:moveTo>
                  <a:pt x="913168" y="31343"/>
                </a:moveTo>
                <a:lnTo>
                  <a:pt x="913015" y="30949"/>
                </a:lnTo>
                <a:lnTo>
                  <a:pt x="912723" y="30657"/>
                </a:lnTo>
                <a:lnTo>
                  <a:pt x="912520" y="30251"/>
                </a:lnTo>
                <a:lnTo>
                  <a:pt x="912075" y="29959"/>
                </a:lnTo>
                <a:lnTo>
                  <a:pt x="911377" y="29756"/>
                </a:lnTo>
                <a:lnTo>
                  <a:pt x="910780" y="29565"/>
                </a:lnTo>
                <a:lnTo>
                  <a:pt x="909942" y="29413"/>
                </a:lnTo>
                <a:lnTo>
                  <a:pt x="907757" y="29210"/>
                </a:lnTo>
                <a:lnTo>
                  <a:pt x="906373" y="29159"/>
                </a:lnTo>
                <a:lnTo>
                  <a:pt x="902995" y="29159"/>
                </a:lnTo>
                <a:lnTo>
                  <a:pt x="896200" y="72174"/>
                </a:lnTo>
                <a:lnTo>
                  <a:pt x="893660" y="75196"/>
                </a:lnTo>
                <a:lnTo>
                  <a:pt x="891235" y="77584"/>
                </a:lnTo>
                <a:lnTo>
                  <a:pt x="886879" y="80759"/>
                </a:lnTo>
                <a:lnTo>
                  <a:pt x="884694" y="81546"/>
                </a:lnTo>
                <a:lnTo>
                  <a:pt x="880821" y="81546"/>
                </a:lnTo>
                <a:lnTo>
                  <a:pt x="872236" y="69392"/>
                </a:lnTo>
                <a:lnTo>
                  <a:pt x="872236" y="31343"/>
                </a:lnTo>
                <a:lnTo>
                  <a:pt x="872096" y="30949"/>
                </a:lnTo>
                <a:lnTo>
                  <a:pt x="871791" y="30657"/>
                </a:lnTo>
                <a:lnTo>
                  <a:pt x="871601" y="30251"/>
                </a:lnTo>
                <a:lnTo>
                  <a:pt x="871143" y="29959"/>
                </a:lnTo>
                <a:lnTo>
                  <a:pt x="870458" y="29756"/>
                </a:lnTo>
                <a:lnTo>
                  <a:pt x="869861" y="29565"/>
                </a:lnTo>
                <a:lnTo>
                  <a:pt x="869010" y="29413"/>
                </a:lnTo>
                <a:lnTo>
                  <a:pt x="866838" y="29210"/>
                </a:lnTo>
                <a:lnTo>
                  <a:pt x="865441" y="29159"/>
                </a:lnTo>
                <a:lnTo>
                  <a:pt x="862076" y="29159"/>
                </a:lnTo>
                <a:lnTo>
                  <a:pt x="855218" y="30949"/>
                </a:lnTo>
                <a:lnTo>
                  <a:pt x="855281" y="75247"/>
                </a:lnTo>
                <a:lnTo>
                  <a:pt x="873277" y="96583"/>
                </a:lnTo>
                <a:lnTo>
                  <a:pt x="881214" y="96583"/>
                </a:lnTo>
                <a:lnTo>
                  <a:pt x="898588" y="85572"/>
                </a:lnTo>
                <a:lnTo>
                  <a:pt x="898677" y="93510"/>
                </a:lnTo>
                <a:lnTo>
                  <a:pt x="902157" y="95097"/>
                </a:lnTo>
                <a:lnTo>
                  <a:pt x="903147" y="95288"/>
                </a:lnTo>
                <a:lnTo>
                  <a:pt x="904392" y="95389"/>
                </a:lnTo>
                <a:lnTo>
                  <a:pt x="907262" y="95389"/>
                </a:lnTo>
                <a:lnTo>
                  <a:pt x="908405" y="95288"/>
                </a:lnTo>
                <a:lnTo>
                  <a:pt x="909294" y="95097"/>
                </a:lnTo>
                <a:lnTo>
                  <a:pt x="910285" y="94996"/>
                </a:lnTo>
                <a:lnTo>
                  <a:pt x="913168" y="85572"/>
                </a:lnTo>
                <a:lnTo>
                  <a:pt x="913168" y="81546"/>
                </a:lnTo>
                <a:lnTo>
                  <a:pt x="913168" y="31343"/>
                </a:lnTo>
                <a:close/>
              </a:path>
              <a:path w="1101725" h="120015">
                <a:moveTo>
                  <a:pt x="947597" y="31496"/>
                </a:moveTo>
                <a:lnTo>
                  <a:pt x="947445" y="31102"/>
                </a:lnTo>
                <a:lnTo>
                  <a:pt x="947153" y="30797"/>
                </a:lnTo>
                <a:lnTo>
                  <a:pt x="946950" y="30403"/>
                </a:lnTo>
                <a:lnTo>
                  <a:pt x="946505" y="30111"/>
                </a:lnTo>
                <a:lnTo>
                  <a:pt x="945807" y="29908"/>
                </a:lnTo>
                <a:lnTo>
                  <a:pt x="945121" y="29616"/>
                </a:lnTo>
                <a:lnTo>
                  <a:pt x="944219" y="29413"/>
                </a:lnTo>
                <a:lnTo>
                  <a:pt x="942047" y="29210"/>
                </a:lnTo>
                <a:lnTo>
                  <a:pt x="940650" y="29159"/>
                </a:lnTo>
                <a:lnTo>
                  <a:pt x="937285" y="29159"/>
                </a:lnTo>
                <a:lnTo>
                  <a:pt x="935888" y="29210"/>
                </a:lnTo>
                <a:lnTo>
                  <a:pt x="933704" y="29413"/>
                </a:lnTo>
                <a:lnTo>
                  <a:pt x="932815" y="29616"/>
                </a:lnTo>
                <a:lnTo>
                  <a:pt x="932116" y="29908"/>
                </a:lnTo>
                <a:lnTo>
                  <a:pt x="931519" y="30111"/>
                </a:lnTo>
                <a:lnTo>
                  <a:pt x="931075" y="30403"/>
                </a:lnTo>
                <a:lnTo>
                  <a:pt x="930579" y="31102"/>
                </a:lnTo>
                <a:lnTo>
                  <a:pt x="930579" y="93510"/>
                </a:lnTo>
                <a:lnTo>
                  <a:pt x="934796" y="95097"/>
                </a:lnTo>
                <a:lnTo>
                  <a:pt x="935888" y="95288"/>
                </a:lnTo>
                <a:lnTo>
                  <a:pt x="937285" y="95389"/>
                </a:lnTo>
                <a:lnTo>
                  <a:pt x="940650" y="95389"/>
                </a:lnTo>
                <a:lnTo>
                  <a:pt x="942047" y="95288"/>
                </a:lnTo>
                <a:lnTo>
                  <a:pt x="943140" y="95097"/>
                </a:lnTo>
                <a:lnTo>
                  <a:pt x="944219" y="94996"/>
                </a:lnTo>
                <a:lnTo>
                  <a:pt x="947597" y="93065"/>
                </a:lnTo>
                <a:lnTo>
                  <a:pt x="947597" y="31496"/>
                </a:lnTo>
                <a:close/>
              </a:path>
              <a:path w="1101725" h="120015">
                <a:moveTo>
                  <a:pt x="948944" y="7937"/>
                </a:moveTo>
                <a:lnTo>
                  <a:pt x="948245" y="5600"/>
                </a:lnTo>
                <a:lnTo>
                  <a:pt x="945464" y="3022"/>
                </a:lnTo>
                <a:lnTo>
                  <a:pt x="942886" y="2374"/>
                </a:lnTo>
                <a:lnTo>
                  <a:pt x="935240" y="2374"/>
                </a:lnTo>
                <a:lnTo>
                  <a:pt x="932611" y="3073"/>
                </a:lnTo>
                <a:lnTo>
                  <a:pt x="931227" y="4457"/>
                </a:lnTo>
                <a:lnTo>
                  <a:pt x="929843" y="5753"/>
                </a:lnTo>
                <a:lnTo>
                  <a:pt x="929208" y="7937"/>
                </a:lnTo>
                <a:lnTo>
                  <a:pt x="929144" y="14871"/>
                </a:lnTo>
                <a:lnTo>
                  <a:pt x="929792" y="17157"/>
                </a:lnTo>
                <a:lnTo>
                  <a:pt x="931075" y="18453"/>
                </a:lnTo>
                <a:lnTo>
                  <a:pt x="932472" y="19735"/>
                </a:lnTo>
                <a:lnTo>
                  <a:pt x="935101" y="20383"/>
                </a:lnTo>
                <a:lnTo>
                  <a:pt x="942733" y="20383"/>
                </a:lnTo>
                <a:lnTo>
                  <a:pt x="945311" y="19735"/>
                </a:lnTo>
                <a:lnTo>
                  <a:pt x="948194" y="17056"/>
                </a:lnTo>
                <a:lnTo>
                  <a:pt x="948880" y="14871"/>
                </a:lnTo>
                <a:lnTo>
                  <a:pt x="948944" y="7937"/>
                </a:lnTo>
                <a:close/>
              </a:path>
              <a:path w="1101725" h="120015">
                <a:moveTo>
                  <a:pt x="1022362" y="2768"/>
                </a:moveTo>
                <a:lnTo>
                  <a:pt x="1022223" y="2374"/>
                </a:lnTo>
                <a:lnTo>
                  <a:pt x="1021918" y="2082"/>
                </a:lnTo>
                <a:lnTo>
                  <a:pt x="1021727" y="1676"/>
                </a:lnTo>
                <a:lnTo>
                  <a:pt x="1021270" y="1384"/>
                </a:lnTo>
                <a:lnTo>
                  <a:pt x="1020584" y="1181"/>
                </a:lnTo>
                <a:lnTo>
                  <a:pt x="1019987" y="889"/>
                </a:lnTo>
                <a:lnTo>
                  <a:pt x="1019136" y="685"/>
                </a:lnTo>
                <a:lnTo>
                  <a:pt x="1018057" y="584"/>
                </a:lnTo>
                <a:lnTo>
                  <a:pt x="1016965" y="393"/>
                </a:lnTo>
                <a:lnTo>
                  <a:pt x="1015568" y="292"/>
                </a:lnTo>
                <a:lnTo>
                  <a:pt x="1012202" y="292"/>
                </a:lnTo>
                <a:lnTo>
                  <a:pt x="1010805" y="393"/>
                </a:lnTo>
                <a:lnTo>
                  <a:pt x="1009713" y="584"/>
                </a:lnTo>
                <a:lnTo>
                  <a:pt x="1008621" y="685"/>
                </a:lnTo>
                <a:lnTo>
                  <a:pt x="1007732" y="889"/>
                </a:lnTo>
                <a:lnTo>
                  <a:pt x="1007033" y="1181"/>
                </a:lnTo>
                <a:lnTo>
                  <a:pt x="1006436" y="1384"/>
                </a:lnTo>
                <a:lnTo>
                  <a:pt x="1005992" y="1676"/>
                </a:lnTo>
                <a:lnTo>
                  <a:pt x="1005497" y="2374"/>
                </a:lnTo>
                <a:lnTo>
                  <a:pt x="1005395" y="36156"/>
                </a:lnTo>
                <a:lnTo>
                  <a:pt x="1005395" y="51930"/>
                </a:lnTo>
                <a:lnTo>
                  <a:pt x="1005395" y="72174"/>
                </a:lnTo>
                <a:lnTo>
                  <a:pt x="1003998" y="73863"/>
                </a:lnTo>
                <a:lnTo>
                  <a:pt x="1002525" y="75501"/>
                </a:lnTo>
                <a:lnTo>
                  <a:pt x="1001229" y="76784"/>
                </a:lnTo>
                <a:lnTo>
                  <a:pt x="1000048" y="78079"/>
                </a:lnTo>
                <a:lnTo>
                  <a:pt x="992060" y="82003"/>
                </a:lnTo>
                <a:lnTo>
                  <a:pt x="988580" y="82003"/>
                </a:lnTo>
                <a:lnTo>
                  <a:pt x="978763" y="64490"/>
                </a:lnTo>
                <a:lnTo>
                  <a:pt x="978763" y="59524"/>
                </a:lnTo>
                <a:lnTo>
                  <a:pt x="981481" y="48856"/>
                </a:lnTo>
                <a:lnTo>
                  <a:pt x="982586" y="46774"/>
                </a:lnTo>
                <a:lnTo>
                  <a:pt x="983869" y="45288"/>
                </a:lnTo>
                <a:lnTo>
                  <a:pt x="985456" y="44196"/>
                </a:lnTo>
                <a:lnTo>
                  <a:pt x="987044" y="43002"/>
                </a:lnTo>
                <a:lnTo>
                  <a:pt x="988974" y="42405"/>
                </a:lnTo>
                <a:lnTo>
                  <a:pt x="993736" y="42405"/>
                </a:lnTo>
                <a:lnTo>
                  <a:pt x="996073" y="43256"/>
                </a:lnTo>
                <a:lnTo>
                  <a:pt x="998258" y="44945"/>
                </a:lnTo>
                <a:lnTo>
                  <a:pt x="1000544" y="46532"/>
                </a:lnTo>
                <a:lnTo>
                  <a:pt x="1002919" y="48856"/>
                </a:lnTo>
                <a:lnTo>
                  <a:pt x="1005395" y="51930"/>
                </a:lnTo>
                <a:lnTo>
                  <a:pt x="1005395" y="36156"/>
                </a:lnTo>
                <a:lnTo>
                  <a:pt x="1002626" y="33477"/>
                </a:lnTo>
                <a:lnTo>
                  <a:pt x="999845" y="31445"/>
                </a:lnTo>
                <a:lnTo>
                  <a:pt x="994283" y="28663"/>
                </a:lnTo>
                <a:lnTo>
                  <a:pt x="991209" y="27978"/>
                </a:lnTo>
                <a:lnTo>
                  <a:pt x="983475" y="27978"/>
                </a:lnTo>
                <a:lnTo>
                  <a:pt x="979652" y="28816"/>
                </a:lnTo>
                <a:lnTo>
                  <a:pt x="976376" y="30505"/>
                </a:lnTo>
                <a:lnTo>
                  <a:pt x="973099" y="32092"/>
                </a:lnTo>
                <a:lnTo>
                  <a:pt x="961199" y="67564"/>
                </a:lnTo>
                <a:lnTo>
                  <a:pt x="961631" y="71729"/>
                </a:lnTo>
                <a:lnTo>
                  <a:pt x="981989" y="96583"/>
                </a:lnTo>
                <a:lnTo>
                  <a:pt x="990815" y="96583"/>
                </a:lnTo>
                <a:lnTo>
                  <a:pt x="994587" y="95643"/>
                </a:lnTo>
                <a:lnTo>
                  <a:pt x="997953" y="93751"/>
                </a:lnTo>
                <a:lnTo>
                  <a:pt x="1001433" y="91871"/>
                </a:lnTo>
                <a:lnTo>
                  <a:pt x="1004760" y="89242"/>
                </a:lnTo>
                <a:lnTo>
                  <a:pt x="1007935" y="85864"/>
                </a:lnTo>
                <a:lnTo>
                  <a:pt x="1008024" y="93510"/>
                </a:lnTo>
                <a:lnTo>
                  <a:pt x="1013739" y="95389"/>
                </a:lnTo>
                <a:lnTo>
                  <a:pt x="1016609" y="95389"/>
                </a:lnTo>
                <a:lnTo>
                  <a:pt x="1022362" y="85864"/>
                </a:lnTo>
                <a:lnTo>
                  <a:pt x="1022362" y="82003"/>
                </a:lnTo>
                <a:lnTo>
                  <a:pt x="1022362" y="42405"/>
                </a:lnTo>
                <a:lnTo>
                  <a:pt x="1022362" y="36156"/>
                </a:lnTo>
                <a:lnTo>
                  <a:pt x="1022362" y="2768"/>
                </a:lnTo>
                <a:close/>
              </a:path>
              <a:path w="1101725" h="120015">
                <a:moveTo>
                  <a:pt x="1095794" y="55511"/>
                </a:moveTo>
                <a:lnTo>
                  <a:pt x="1095679" y="52628"/>
                </a:lnTo>
                <a:lnTo>
                  <a:pt x="1095248" y="49555"/>
                </a:lnTo>
                <a:lnTo>
                  <a:pt x="1094168" y="46037"/>
                </a:lnTo>
                <a:lnTo>
                  <a:pt x="1093063" y="42316"/>
                </a:lnTo>
                <a:lnTo>
                  <a:pt x="1091819" y="40030"/>
                </a:lnTo>
                <a:lnTo>
                  <a:pt x="1091323" y="39141"/>
                </a:lnTo>
                <a:lnTo>
                  <a:pt x="1088948" y="36461"/>
                </a:lnTo>
                <a:lnTo>
                  <a:pt x="1086662" y="33782"/>
                </a:lnTo>
                <a:lnTo>
                  <a:pt x="1083741" y="31699"/>
                </a:lnTo>
                <a:lnTo>
                  <a:pt x="1079322" y="29857"/>
                </a:lnTo>
                <a:lnTo>
                  <a:pt x="1079322" y="50749"/>
                </a:lnTo>
                <a:lnTo>
                  <a:pt x="1079119" y="55511"/>
                </a:lnTo>
                <a:lnTo>
                  <a:pt x="1053528" y="55511"/>
                </a:lnTo>
                <a:lnTo>
                  <a:pt x="1053630" y="53428"/>
                </a:lnTo>
                <a:lnTo>
                  <a:pt x="1060869" y="41414"/>
                </a:lnTo>
                <a:lnTo>
                  <a:pt x="1062647" y="40474"/>
                </a:lnTo>
                <a:lnTo>
                  <a:pt x="1064590" y="40030"/>
                </a:lnTo>
                <a:lnTo>
                  <a:pt x="1071041" y="40030"/>
                </a:lnTo>
                <a:lnTo>
                  <a:pt x="1074216" y="41414"/>
                </a:lnTo>
                <a:lnTo>
                  <a:pt x="1078382" y="46977"/>
                </a:lnTo>
                <a:lnTo>
                  <a:pt x="1079322" y="50749"/>
                </a:lnTo>
                <a:lnTo>
                  <a:pt x="1079322" y="29857"/>
                </a:lnTo>
                <a:lnTo>
                  <a:pt x="1076591" y="28714"/>
                </a:lnTo>
                <a:lnTo>
                  <a:pt x="1072222" y="27978"/>
                </a:lnTo>
                <a:lnTo>
                  <a:pt x="1062304" y="27978"/>
                </a:lnTo>
                <a:lnTo>
                  <a:pt x="1057986" y="28765"/>
                </a:lnTo>
                <a:lnTo>
                  <a:pt x="1050251" y="31940"/>
                </a:lnTo>
                <a:lnTo>
                  <a:pt x="1046975" y="34277"/>
                </a:lnTo>
                <a:lnTo>
                  <a:pt x="1044295" y="37350"/>
                </a:lnTo>
                <a:lnTo>
                  <a:pt x="1041615" y="40322"/>
                </a:lnTo>
                <a:lnTo>
                  <a:pt x="1039583" y="43992"/>
                </a:lnTo>
                <a:lnTo>
                  <a:pt x="1036802" y="52628"/>
                </a:lnTo>
                <a:lnTo>
                  <a:pt x="1036116" y="57492"/>
                </a:lnTo>
                <a:lnTo>
                  <a:pt x="1036193" y="69202"/>
                </a:lnTo>
                <a:lnTo>
                  <a:pt x="1063193" y="96583"/>
                </a:lnTo>
                <a:lnTo>
                  <a:pt x="1071626" y="96583"/>
                </a:lnTo>
                <a:lnTo>
                  <a:pt x="1091476" y="91668"/>
                </a:lnTo>
                <a:lnTo>
                  <a:pt x="1091768" y="91376"/>
                </a:lnTo>
                <a:lnTo>
                  <a:pt x="1092949" y="83642"/>
                </a:lnTo>
                <a:lnTo>
                  <a:pt x="1092911" y="82994"/>
                </a:lnTo>
                <a:lnTo>
                  <a:pt x="1092720" y="81508"/>
                </a:lnTo>
                <a:lnTo>
                  <a:pt x="1092568" y="80911"/>
                </a:lnTo>
                <a:lnTo>
                  <a:pt x="1092365" y="80505"/>
                </a:lnTo>
                <a:lnTo>
                  <a:pt x="1092263" y="80111"/>
                </a:lnTo>
                <a:lnTo>
                  <a:pt x="1092073" y="79870"/>
                </a:lnTo>
                <a:lnTo>
                  <a:pt x="1091768" y="79768"/>
                </a:lnTo>
                <a:lnTo>
                  <a:pt x="1091476" y="79565"/>
                </a:lnTo>
                <a:lnTo>
                  <a:pt x="1091133" y="79463"/>
                </a:lnTo>
                <a:lnTo>
                  <a:pt x="1090041" y="79463"/>
                </a:lnTo>
                <a:lnTo>
                  <a:pt x="1089139" y="79667"/>
                </a:lnTo>
                <a:lnTo>
                  <a:pt x="1083881" y="81546"/>
                </a:lnTo>
                <a:lnTo>
                  <a:pt x="1082294" y="82054"/>
                </a:lnTo>
                <a:lnTo>
                  <a:pt x="1080363" y="82550"/>
                </a:lnTo>
                <a:lnTo>
                  <a:pt x="1078077" y="83045"/>
                </a:lnTo>
                <a:lnTo>
                  <a:pt x="1075804" y="83439"/>
                </a:lnTo>
                <a:lnTo>
                  <a:pt x="1073175" y="83642"/>
                </a:lnTo>
                <a:lnTo>
                  <a:pt x="1067219" y="83642"/>
                </a:lnTo>
                <a:lnTo>
                  <a:pt x="1053528" y="69202"/>
                </a:lnTo>
                <a:lnTo>
                  <a:pt x="1053528" y="66522"/>
                </a:lnTo>
                <a:lnTo>
                  <a:pt x="1092174" y="66522"/>
                </a:lnTo>
                <a:lnTo>
                  <a:pt x="1093406" y="66027"/>
                </a:lnTo>
                <a:lnTo>
                  <a:pt x="1094308" y="65036"/>
                </a:lnTo>
                <a:lnTo>
                  <a:pt x="1095298" y="64046"/>
                </a:lnTo>
                <a:lnTo>
                  <a:pt x="1095794" y="62496"/>
                </a:lnTo>
                <a:lnTo>
                  <a:pt x="1095794" y="55511"/>
                </a:lnTo>
                <a:close/>
              </a:path>
              <a:path w="1101725" h="120015">
                <a:moveTo>
                  <a:pt x="1101331" y="104025"/>
                </a:moveTo>
                <a:lnTo>
                  <a:pt x="596404" y="104025"/>
                </a:lnTo>
                <a:lnTo>
                  <a:pt x="599490" y="94945"/>
                </a:lnTo>
                <a:lnTo>
                  <a:pt x="606628" y="74117"/>
                </a:lnTo>
                <a:lnTo>
                  <a:pt x="619887" y="35420"/>
                </a:lnTo>
                <a:lnTo>
                  <a:pt x="620179" y="34226"/>
                </a:lnTo>
                <a:lnTo>
                  <a:pt x="620318" y="33337"/>
                </a:lnTo>
                <a:lnTo>
                  <a:pt x="620268" y="31394"/>
                </a:lnTo>
                <a:lnTo>
                  <a:pt x="620039" y="30848"/>
                </a:lnTo>
                <a:lnTo>
                  <a:pt x="618845" y="29857"/>
                </a:lnTo>
                <a:lnTo>
                  <a:pt x="617905" y="29565"/>
                </a:lnTo>
                <a:lnTo>
                  <a:pt x="616610" y="29464"/>
                </a:lnTo>
                <a:lnTo>
                  <a:pt x="615327" y="29260"/>
                </a:lnTo>
                <a:lnTo>
                  <a:pt x="613689" y="29159"/>
                </a:lnTo>
                <a:lnTo>
                  <a:pt x="609219" y="29159"/>
                </a:lnTo>
                <a:lnTo>
                  <a:pt x="607479" y="29260"/>
                </a:lnTo>
                <a:lnTo>
                  <a:pt x="606488" y="29464"/>
                </a:lnTo>
                <a:lnTo>
                  <a:pt x="605497" y="29565"/>
                </a:lnTo>
                <a:lnTo>
                  <a:pt x="603211" y="32588"/>
                </a:lnTo>
                <a:lnTo>
                  <a:pt x="590118" y="74117"/>
                </a:lnTo>
                <a:lnTo>
                  <a:pt x="589965" y="74117"/>
                </a:lnTo>
                <a:lnTo>
                  <a:pt x="575678" y="33337"/>
                </a:lnTo>
                <a:lnTo>
                  <a:pt x="575386" y="32334"/>
                </a:lnTo>
                <a:lnTo>
                  <a:pt x="575043" y="31546"/>
                </a:lnTo>
                <a:lnTo>
                  <a:pt x="574636" y="30949"/>
                </a:lnTo>
                <a:lnTo>
                  <a:pt x="574344" y="30353"/>
                </a:lnTo>
                <a:lnTo>
                  <a:pt x="573849" y="29959"/>
                </a:lnTo>
                <a:lnTo>
                  <a:pt x="573151" y="29756"/>
                </a:lnTo>
                <a:lnTo>
                  <a:pt x="572554" y="29464"/>
                </a:lnTo>
                <a:lnTo>
                  <a:pt x="571665" y="29311"/>
                </a:lnTo>
                <a:lnTo>
                  <a:pt x="570471" y="29311"/>
                </a:lnTo>
                <a:lnTo>
                  <a:pt x="569379" y="29210"/>
                </a:lnTo>
                <a:lnTo>
                  <a:pt x="567893" y="29159"/>
                </a:lnTo>
                <a:lnTo>
                  <a:pt x="563829" y="29159"/>
                </a:lnTo>
                <a:lnTo>
                  <a:pt x="562089" y="29260"/>
                </a:lnTo>
                <a:lnTo>
                  <a:pt x="560806" y="29464"/>
                </a:lnTo>
                <a:lnTo>
                  <a:pt x="559511" y="29565"/>
                </a:lnTo>
                <a:lnTo>
                  <a:pt x="557250" y="33337"/>
                </a:lnTo>
                <a:lnTo>
                  <a:pt x="557530" y="34429"/>
                </a:lnTo>
                <a:lnTo>
                  <a:pt x="579107" y="91821"/>
                </a:lnTo>
                <a:lnTo>
                  <a:pt x="579310" y="92519"/>
                </a:lnTo>
                <a:lnTo>
                  <a:pt x="581787" y="94945"/>
                </a:lnTo>
                <a:lnTo>
                  <a:pt x="578129" y="104025"/>
                </a:lnTo>
                <a:lnTo>
                  <a:pt x="300837" y="104025"/>
                </a:lnTo>
                <a:lnTo>
                  <a:pt x="300913" y="103873"/>
                </a:lnTo>
                <a:lnTo>
                  <a:pt x="301383" y="101790"/>
                </a:lnTo>
                <a:lnTo>
                  <a:pt x="301498" y="95097"/>
                </a:lnTo>
                <a:lnTo>
                  <a:pt x="301066" y="93014"/>
                </a:lnTo>
                <a:lnTo>
                  <a:pt x="300634" y="92113"/>
                </a:lnTo>
                <a:lnTo>
                  <a:pt x="300062" y="90932"/>
                </a:lnTo>
                <a:lnTo>
                  <a:pt x="299173" y="88747"/>
                </a:lnTo>
                <a:lnTo>
                  <a:pt x="297789" y="86906"/>
                </a:lnTo>
                <a:lnTo>
                  <a:pt x="295897" y="85420"/>
                </a:lnTo>
                <a:lnTo>
                  <a:pt x="294119" y="83832"/>
                </a:lnTo>
                <a:lnTo>
                  <a:pt x="291833" y="82638"/>
                </a:lnTo>
                <a:lnTo>
                  <a:pt x="289052" y="81851"/>
                </a:lnTo>
                <a:lnTo>
                  <a:pt x="286372" y="80962"/>
                </a:lnTo>
                <a:lnTo>
                  <a:pt x="284441" y="80657"/>
                </a:lnTo>
                <a:lnTo>
                  <a:pt x="284441" y="96875"/>
                </a:lnTo>
                <a:lnTo>
                  <a:pt x="284391" y="100406"/>
                </a:lnTo>
                <a:lnTo>
                  <a:pt x="284187" y="101244"/>
                </a:lnTo>
                <a:lnTo>
                  <a:pt x="283692" y="102235"/>
                </a:lnTo>
                <a:lnTo>
                  <a:pt x="283298" y="103327"/>
                </a:lnTo>
                <a:lnTo>
                  <a:pt x="282778" y="104025"/>
                </a:lnTo>
                <a:lnTo>
                  <a:pt x="257873" y="104025"/>
                </a:lnTo>
                <a:lnTo>
                  <a:pt x="257505" y="103479"/>
                </a:lnTo>
                <a:lnTo>
                  <a:pt x="257556" y="99656"/>
                </a:lnTo>
                <a:lnTo>
                  <a:pt x="263004" y="92113"/>
                </a:lnTo>
                <a:lnTo>
                  <a:pt x="275209" y="92570"/>
                </a:lnTo>
                <a:lnTo>
                  <a:pt x="278091" y="92570"/>
                </a:lnTo>
                <a:lnTo>
                  <a:pt x="280327" y="93116"/>
                </a:lnTo>
                <a:lnTo>
                  <a:pt x="281406" y="93853"/>
                </a:lnTo>
                <a:lnTo>
                  <a:pt x="283603" y="95288"/>
                </a:lnTo>
                <a:lnTo>
                  <a:pt x="284441" y="96875"/>
                </a:lnTo>
                <a:lnTo>
                  <a:pt x="284441" y="80657"/>
                </a:lnTo>
                <a:lnTo>
                  <a:pt x="283298" y="80467"/>
                </a:lnTo>
                <a:lnTo>
                  <a:pt x="279831" y="80365"/>
                </a:lnTo>
                <a:lnTo>
                  <a:pt x="263004" y="79667"/>
                </a:lnTo>
                <a:lnTo>
                  <a:pt x="261378" y="79222"/>
                </a:lnTo>
                <a:lnTo>
                  <a:pt x="260184" y="78422"/>
                </a:lnTo>
                <a:lnTo>
                  <a:pt x="259092" y="77533"/>
                </a:lnTo>
                <a:lnTo>
                  <a:pt x="258546" y="76441"/>
                </a:lnTo>
                <a:lnTo>
                  <a:pt x="258546" y="74155"/>
                </a:lnTo>
                <a:lnTo>
                  <a:pt x="258749" y="73266"/>
                </a:lnTo>
                <a:lnTo>
                  <a:pt x="259537" y="71577"/>
                </a:lnTo>
                <a:lnTo>
                  <a:pt x="260032" y="70840"/>
                </a:lnTo>
                <a:lnTo>
                  <a:pt x="260629" y="70243"/>
                </a:lnTo>
                <a:lnTo>
                  <a:pt x="261518" y="70942"/>
                </a:lnTo>
                <a:lnTo>
                  <a:pt x="262864" y="71526"/>
                </a:lnTo>
                <a:lnTo>
                  <a:pt x="264642" y="72021"/>
                </a:lnTo>
                <a:lnTo>
                  <a:pt x="266433" y="72428"/>
                </a:lnTo>
                <a:lnTo>
                  <a:pt x="268312" y="72618"/>
                </a:lnTo>
                <a:lnTo>
                  <a:pt x="274078" y="72618"/>
                </a:lnTo>
                <a:lnTo>
                  <a:pt x="293344" y="60718"/>
                </a:lnTo>
                <a:lnTo>
                  <a:pt x="294855" y="57188"/>
                </a:lnTo>
                <a:lnTo>
                  <a:pt x="295376" y="54470"/>
                </a:lnTo>
                <a:lnTo>
                  <a:pt x="295452" y="48958"/>
                </a:lnTo>
                <a:lnTo>
                  <a:pt x="295262" y="47523"/>
                </a:lnTo>
                <a:lnTo>
                  <a:pt x="294462" y="44742"/>
                </a:lnTo>
                <a:lnTo>
                  <a:pt x="293712" y="43497"/>
                </a:lnTo>
                <a:lnTo>
                  <a:pt x="292620" y="42405"/>
                </a:lnTo>
                <a:lnTo>
                  <a:pt x="300609" y="42405"/>
                </a:lnTo>
                <a:lnTo>
                  <a:pt x="302450" y="33629"/>
                </a:lnTo>
                <a:lnTo>
                  <a:pt x="302196" y="31940"/>
                </a:lnTo>
                <a:lnTo>
                  <a:pt x="301205" y="29959"/>
                </a:lnTo>
                <a:lnTo>
                  <a:pt x="300609" y="29464"/>
                </a:lnTo>
                <a:lnTo>
                  <a:pt x="280568" y="29464"/>
                </a:lnTo>
                <a:lnTo>
                  <a:pt x="280428" y="29438"/>
                </a:lnTo>
                <a:lnTo>
                  <a:pt x="280428" y="47167"/>
                </a:lnTo>
                <a:lnTo>
                  <a:pt x="280428" y="51841"/>
                </a:lnTo>
                <a:lnTo>
                  <a:pt x="280174" y="53174"/>
                </a:lnTo>
                <a:lnTo>
                  <a:pt x="279679" y="54470"/>
                </a:lnTo>
                <a:lnTo>
                  <a:pt x="279285" y="55651"/>
                </a:lnTo>
                <a:lnTo>
                  <a:pt x="278638" y="56743"/>
                </a:lnTo>
                <a:lnTo>
                  <a:pt x="271945" y="60718"/>
                </a:lnTo>
                <a:lnTo>
                  <a:pt x="266979" y="60718"/>
                </a:lnTo>
                <a:lnTo>
                  <a:pt x="259943" y="48958"/>
                </a:lnTo>
                <a:lnTo>
                  <a:pt x="260083" y="48018"/>
                </a:lnTo>
                <a:lnTo>
                  <a:pt x="268312" y="40030"/>
                </a:lnTo>
                <a:lnTo>
                  <a:pt x="273278" y="40030"/>
                </a:lnTo>
                <a:lnTo>
                  <a:pt x="275805" y="40970"/>
                </a:lnTo>
                <a:lnTo>
                  <a:pt x="277596" y="42862"/>
                </a:lnTo>
                <a:lnTo>
                  <a:pt x="279476" y="44640"/>
                </a:lnTo>
                <a:lnTo>
                  <a:pt x="280428" y="47167"/>
                </a:lnTo>
                <a:lnTo>
                  <a:pt x="280428" y="29438"/>
                </a:lnTo>
                <a:lnTo>
                  <a:pt x="279082" y="29070"/>
                </a:lnTo>
                <a:lnTo>
                  <a:pt x="277444" y="28765"/>
                </a:lnTo>
                <a:lnTo>
                  <a:pt x="273977" y="28371"/>
                </a:lnTo>
                <a:lnTo>
                  <a:pt x="272135" y="28270"/>
                </a:lnTo>
                <a:lnTo>
                  <a:pt x="266484" y="28270"/>
                </a:lnTo>
                <a:lnTo>
                  <a:pt x="251993" y="34226"/>
                </a:lnTo>
                <a:lnTo>
                  <a:pt x="249809" y="36106"/>
                </a:lnTo>
                <a:lnTo>
                  <a:pt x="248081" y="38442"/>
                </a:lnTo>
                <a:lnTo>
                  <a:pt x="245503" y="43992"/>
                </a:lnTo>
                <a:lnTo>
                  <a:pt x="244944" y="46723"/>
                </a:lnTo>
                <a:lnTo>
                  <a:pt x="244919" y="54470"/>
                </a:lnTo>
                <a:lnTo>
                  <a:pt x="245351" y="56946"/>
                </a:lnTo>
                <a:lnTo>
                  <a:pt x="246341" y="59232"/>
                </a:lnTo>
                <a:lnTo>
                  <a:pt x="247332" y="61417"/>
                </a:lnTo>
                <a:lnTo>
                  <a:pt x="248627" y="63296"/>
                </a:lnTo>
                <a:lnTo>
                  <a:pt x="250215" y="64884"/>
                </a:lnTo>
                <a:lnTo>
                  <a:pt x="248221" y="66573"/>
                </a:lnTo>
                <a:lnTo>
                  <a:pt x="246583" y="68554"/>
                </a:lnTo>
                <a:lnTo>
                  <a:pt x="245630" y="70243"/>
                </a:lnTo>
                <a:lnTo>
                  <a:pt x="244106" y="73025"/>
                </a:lnTo>
                <a:lnTo>
                  <a:pt x="243509" y="75450"/>
                </a:lnTo>
                <a:lnTo>
                  <a:pt x="243586" y="80467"/>
                </a:lnTo>
                <a:lnTo>
                  <a:pt x="249618" y="88252"/>
                </a:lnTo>
                <a:lnTo>
                  <a:pt x="248221" y="89344"/>
                </a:lnTo>
                <a:lnTo>
                  <a:pt x="246989" y="90487"/>
                </a:lnTo>
                <a:lnTo>
                  <a:pt x="245897" y="91668"/>
                </a:lnTo>
                <a:lnTo>
                  <a:pt x="244805" y="92760"/>
                </a:lnTo>
                <a:lnTo>
                  <a:pt x="240906" y="101244"/>
                </a:lnTo>
                <a:lnTo>
                  <a:pt x="240931" y="104025"/>
                </a:lnTo>
                <a:lnTo>
                  <a:pt x="0" y="104025"/>
                </a:lnTo>
                <a:lnTo>
                  <a:pt x="0" y="116598"/>
                </a:lnTo>
                <a:lnTo>
                  <a:pt x="249783" y="116598"/>
                </a:lnTo>
                <a:lnTo>
                  <a:pt x="249910" y="116674"/>
                </a:lnTo>
                <a:lnTo>
                  <a:pt x="252933" y="117817"/>
                </a:lnTo>
                <a:lnTo>
                  <a:pt x="260286" y="119405"/>
                </a:lnTo>
                <a:lnTo>
                  <a:pt x="264693" y="119799"/>
                </a:lnTo>
                <a:lnTo>
                  <a:pt x="275209" y="119799"/>
                </a:lnTo>
                <a:lnTo>
                  <a:pt x="279882" y="119202"/>
                </a:lnTo>
                <a:lnTo>
                  <a:pt x="283845" y="118021"/>
                </a:lnTo>
                <a:lnTo>
                  <a:pt x="287820" y="116928"/>
                </a:lnTo>
                <a:lnTo>
                  <a:pt x="288518" y="116598"/>
                </a:lnTo>
                <a:lnTo>
                  <a:pt x="573214" y="116598"/>
                </a:lnTo>
                <a:lnTo>
                  <a:pt x="573252" y="117868"/>
                </a:lnTo>
                <a:lnTo>
                  <a:pt x="573544" y="118313"/>
                </a:lnTo>
                <a:lnTo>
                  <a:pt x="574052" y="118605"/>
                </a:lnTo>
                <a:lnTo>
                  <a:pt x="574636" y="119011"/>
                </a:lnTo>
                <a:lnTo>
                  <a:pt x="575487" y="119253"/>
                </a:lnTo>
                <a:lnTo>
                  <a:pt x="576580" y="119354"/>
                </a:lnTo>
                <a:lnTo>
                  <a:pt x="577672" y="119557"/>
                </a:lnTo>
                <a:lnTo>
                  <a:pt x="579107" y="119646"/>
                </a:lnTo>
                <a:lnTo>
                  <a:pt x="584365" y="119646"/>
                </a:lnTo>
                <a:lnTo>
                  <a:pt x="586994" y="119405"/>
                </a:lnTo>
                <a:lnTo>
                  <a:pt x="588784" y="118910"/>
                </a:lnTo>
                <a:lnTo>
                  <a:pt x="590664" y="118414"/>
                </a:lnTo>
                <a:lnTo>
                  <a:pt x="591807" y="117614"/>
                </a:lnTo>
                <a:lnTo>
                  <a:pt x="592150" y="116598"/>
                </a:lnTo>
                <a:lnTo>
                  <a:pt x="1101331" y="116598"/>
                </a:lnTo>
                <a:lnTo>
                  <a:pt x="1101331" y="1040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>
            <a:hlinkClick r:id="rId51"/>
          </p:cNvPr>
          <p:cNvSpPr/>
          <p:nvPr/>
        </p:nvSpPr>
        <p:spPr>
          <a:xfrm>
            <a:off x="6210173" y="1503146"/>
            <a:ext cx="764540" cy="120014"/>
          </a:xfrm>
          <a:custGeom>
            <a:avLst/>
            <a:gdLst/>
            <a:ahLst/>
            <a:cxnLst/>
            <a:rect l="l" t="t" r="r" b="b"/>
            <a:pathLst>
              <a:path w="764540" h="120015">
                <a:moveTo>
                  <a:pt x="69951" y="38442"/>
                </a:moveTo>
                <a:lnTo>
                  <a:pt x="69837" y="29210"/>
                </a:lnTo>
                <a:lnTo>
                  <a:pt x="69443" y="26682"/>
                </a:lnTo>
                <a:lnTo>
                  <a:pt x="67462" y="20929"/>
                </a:lnTo>
                <a:lnTo>
                  <a:pt x="67233" y="20535"/>
                </a:lnTo>
                <a:lnTo>
                  <a:pt x="66027" y="18402"/>
                </a:lnTo>
                <a:lnTo>
                  <a:pt x="62255" y="14033"/>
                </a:lnTo>
                <a:lnTo>
                  <a:pt x="59918" y="12242"/>
                </a:lnTo>
                <a:lnTo>
                  <a:pt x="57150" y="10858"/>
                </a:lnTo>
                <a:lnTo>
                  <a:pt x="54470" y="9474"/>
                </a:lnTo>
                <a:lnTo>
                  <a:pt x="51790" y="8521"/>
                </a:lnTo>
                <a:lnTo>
                  <a:pt x="51193" y="8420"/>
                </a:lnTo>
                <a:lnTo>
                  <a:pt x="51193" y="31750"/>
                </a:lnTo>
                <a:lnTo>
                  <a:pt x="51193" y="37096"/>
                </a:lnTo>
                <a:lnTo>
                  <a:pt x="47472" y="46126"/>
                </a:lnTo>
                <a:lnTo>
                  <a:pt x="46278" y="47523"/>
                </a:lnTo>
                <a:lnTo>
                  <a:pt x="44691" y="48615"/>
                </a:lnTo>
                <a:lnTo>
                  <a:pt x="42710" y="49403"/>
                </a:lnTo>
                <a:lnTo>
                  <a:pt x="40830" y="50101"/>
                </a:lnTo>
                <a:lnTo>
                  <a:pt x="38442" y="50444"/>
                </a:lnTo>
                <a:lnTo>
                  <a:pt x="27533" y="50444"/>
                </a:lnTo>
                <a:lnTo>
                  <a:pt x="27533" y="20535"/>
                </a:lnTo>
                <a:lnTo>
                  <a:pt x="37007" y="20535"/>
                </a:lnTo>
                <a:lnTo>
                  <a:pt x="38785" y="20675"/>
                </a:lnTo>
                <a:lnTo>
                  <a:pt x="40474" y="20980"/>
                </a:lnTo>
                <a:lnTo>
                  <a:pt x="42265" y="21183"/>
                </a:lnTo>
                <a:lnTo>
                  <a:pt x="51193" y="31750"/>
                </a:lnTo>
                <a:lnTo>
                  <a:pt x="51193" y="8420"/>
                </a:lnTo>
                <a:lnTo>
                  <a:pt x="46532" y="7531"/>
                </a:lnTo>
                <a:lnTo>
                  <a:pt x="44297" y="7188"/>
                </a:lnTo>
                <a:lnTo>
                  <a:pt x="40525" y="6794"/>
                </a:lnTo>
                <a:lnTo>
                  <a:pt x="38544" y="6692"/>
                </a:lnTo>
                <a:lnTo>
                  <a:pt x="13843" y="6692"/>
                </a:lnTo>
                <a:lnTo>
                  <a:pt x="12395" y="7239"/>
                </a:lnTo>
                <a:lnTo>
                  <a:pt x="10210" y="9423"/>
                </a:lnTo>
                <a:lnTo>
                  <a:pt x="9715" y="10858"/>
                </a:lnTo>
                <a:lnTo>
                  <a:pt x="9766" y="93357"/>
                </a:lnTo>
                <a:lnTo>
                  <a:pt x="14135" y="95097"/>
                </a:lnTo>
                <a:lnTo>
                  <a:pt x="15328" y="95288"/>
                </a:lnTo>
                <a:lnTo>
                  <a:pt x="16814" y="95389"/>
                </a:lnTo>
                <a:lnTo>
                  <a:pt x="20281" y="95389"/>
                </a:lnTo>
                <a:lnTo>
                  <a:pt x="21678" y="95288"/>
                </a:lnTo>
                <a:lnTo>
                  <a:pt x="22771" y="95097"/>
                </a:lnTo>
                <a:lnTo>
                  <a:pt x="23952" y="94996"/>
                </a:lnTo>
                <a:lnTo>
                  <a:pt x="27533" y="92964"/>
                </a:lnTo>
                <a:lnTo>
                  <a:pt x="27533" y="64287"/>
                </a:lnTo>
                <a:lnTo>
                  <a:pt x="40728" y="64287"/>
                </a:lnTo>
                <a:lnTo>
                  <a:pt x="67564" y="46723"/>
                </a:lnTo>
                <a:lnTo>
                  <a:pt x="69151" y="42862"/>
                </a:lnTo>
                <a:lnTo>
                  <a:pt x="69951" y="38442"/>
                </a:lnTo>
                <a:close/>
              </a:path>
              <a:path w="764540" h="120015">
                <a:moveTo>
                  <a:pt x="185064" y="38938"/>
                </a:moveTo>
                <a:lnTo>
                  <a:pt x="184962" y="34074"/>
                </a:lnTo>
                <a:lnTo>
                  <a:pt x="184759" y="33185"/>
                </a:lnTo>
                <a:lnTo>
                  <a:pt x="184670" y="32194"/>
                </a:lnTo>
                <a:lnTo>
                  <a:pt x="184518" y="31445"/>
                </a:lnTo>
                <a:lnTo>
                  <a:pt x="184124" y="30454"/>
                </a:lnTo>
                <a:lnTo>
                  <a:pt x="183819" y="30111"/>
                </a:lnTo>
                <a:lnTo>
                  <a:pt x="183426" y="29908"/>
                </a:lnTo>
                <a:lnTo>
                  <a:pt x="183134" y="29616"/>
                </a:lnTo>
                <a:lnTo>
                  <a:pt x="182727" y="29464"/>
                </a:lnTo>
                <a:lnTo>
                  <a:pt x="168986" y="29464"/>
                </a:lnTo>
                <a:lnTo>
                  <a:pt x="168986" y="15519"/>
                </a:lnTo>
                <a:lnTo>
                  <a:pt x="168846" y="15125"/>
                </a:lnTo>
                <a:lnTo>
                  <a:pt x="168541" y="14732"/>
                </a:lnTo>
                <a:lnTo>
                  <a:pt x="168351" y="14325"/>
                </a:lnTo>
                <a:lnTo>
                  <a:pt x="167894" y="14033"/>
                </a:lnTo>
                <a:lnTo>
                  <a:pt x="167208" y="13830"/>
                </a:lnTo>
                <a:lnTo>
                  <a:pt x="166611" y="13538"/>
                </a:lnTo>
                <a:lnTo>
                  <a:pt x="165760" y="13335"/>
                </a:lnTo>
                <a:lnTo>
                  <a:pt x="163588" y="13144"/>
                </a:lnTo>
                <a:lnTo>
                  <a:pt x="162191" y="13093"/>
                </a:lnTo>
                <a:lnTo>
                  <a:pt x="158826" y="13093"/>
                </a:lnTo>
                <a:lnTo>
                  <a:pt x="157429" y="13144"/>
                </a:lnTo>
                <a:lnTo>
                  <a:pt x="155244" y="13335"/>
                </a:lnTo>
                <a:lnTo>
                  <a:pt x="154355" y="13538"/>
                </a:lnTo>
                <a:lnTo>
                  <a:pt x="153657" y="13830"/>
                </a:lnTo>
                <a:lnTo>
                  <a:pt x="152971" y="14033"/>
                </a:lnTo>
                <a:lnTo>
                  <a:pt x="152476" y="14325"/>
                </a:lnTo>
                <a:lnTo>
                  <a:pt x="152171" y="14732"/>
                </a:lnTo>
                <a:lnTo>
                  <a:pt x="151968" y="15125"/>
                </a:lnTo>
                <a:lnTo>
                  <a:pt x="151879" y="29464"/>
                </a:lnTo>
                <a:lnTo>
                  <a:pt x="144233" y="29464"/>
                </a:lnTo>
                <a:lnTo>
                  <a:pt x="142049" y="38938"/>
                </a:lnTo>
                <a:lnTo>
                  <a:pt x="142252" y="40728"/>
                </a:lnTo>
                <a:lnTo>
                  <a:pt x="142646" y="41821"/>
                </a:lnTo>
                <a:lnTo>
                  <a:pt x="143141" y="42900"/>
                </a:lnTo>
                <a:lnTo>
                  <a:pt x="143789" y="43446"/>
                </a:lnTo>
                <a:lnTo>
                  <a:pt x="151879" y="43446"/>
                </a:lnTo>
                <a:lnTo>
                  <a:pt x="151879" y="78333"/>
                </a:lnTo>
                <a:lnTo>
                  <a:pt x="162890" y="94945"/>
                </a:lnTo>
                <a:lnTo>
                  <a:pt x="165366" y="95834"/>
                </a:lnTo>
                <a:lnTo>
                  <a:pt x="168351" y="96291"/>
                </a:lnTo>
                <a:lnTo>
                  <a:pt x="173113" y="96291"/>
                </a:lnTo>
                <a:lnTo>
                  <a:pt x="174345" y="96189"/>
                </a:lnTo>
                <a:lnTo>
                  <a:pt x="175539" y="95986"/>
                </a:lnTo>
                <a:lnTo>
                  <a:pt x="176822" y="95885"/>
                </a:lnTo>
                <a:lnTo>
                  <a:pt x="177965" y="95694"/>
                </a:lnTo>
                <a:lnTo>
                  <a:pt x="178955" y="95389"/>
                </a:lnTo>
                <a:lnTo>
                  <a:pt x="180047" y="95199"/>
                </a:lnTo>
                <a:lnTo>
                  <a:pt x="184962" y="84277"/>
                </a:lnTo>
                <a:lnTo>
                  <a:pt x="184759" y="83489"/>
                </a:lnTo>
                <a:lnTo>
                  <a:pt x="184670" y="82689"/>
                </a:lnTo>
                <a:lnTo>
                  <a:pt x="184492" y="82003"/>
                </a:lnTo>
                <a:lnTo>
                  <a:pt x="184340" y="81597"/>
                </a:lnTo>
                <a:lnTo>
                  <a:pt x="184226" y="81051"/>
                </a:lnTo>
                <a:lnTo>
                  <a:pt x="184023" y="80759"/>
                </a:lnTo>
                <a:lnTo>
                  <a:pt x="183718" y="80657"/>
                </a:lnTo>
                <a:lnTo>
                  <a:pt x="183527" y="80467"/>
                </a:lnTo>
                <a:lnTo>
                  <a:pt x="183324" y="80365"/>
                </a:lnTo>
                <a:lnTo>
                  <a:pt x="182829" y="80365"/>
                </a:lnTo>
                <a:lnTo>
                  <a:pt x="182486" y="80467"/>
                </a:lnTo>
                <a:lnTo>
                  <a:pt x="182092" y="80657"/>
                </a:lnTo>
                <a:lnTo>
                  <a:pt x="181686" y="80759"/>
                </a:lnTo>
                <a:lnTo>
                  <a:pt x="179997" y="81305"/>
                </a:lnTo>
                <a:lnTo>
                  <a:pt x="177965" y="81902"/>
                </a:lnTo>
                <a:lnTo>
                  <a:pt x="177126" y="82003"/>
                </a:lnTo>
                <a:lnTo>
                  <a:pt x="173456" y="82003"/>
                </a:lnTo>
                <a:lnTo>
                  <a:pt x="171564" y="81153"/>
                </a:lnTo>
                <a:lnTo>
                  <a:pt x="170472" y="79463"/>
                </a:lnTo>
                <a:lnTo>
                  <a:pt x="169481" y="77787"/>
                </a:lnTo>
                <a:lnTo>
                  <a:pt x="168986" y="75298"/>
                </a:lnTo>
                <a:lnTo>
                  <a:pt x="168986" y="43446"/>
                </a:lnTo>
                <a:lnTo>
                  <a:pt x="183172" y="43446"/>
                </a:lnTo>
                <a:lnTo>
                  <a:pt x="183819" y="42900"/>
                </a:lnTo>
                <a:lnTo>
                  <a:pt x="184810" y="40728"/>
                </a:lnTo>
                <a:lnTo>
                  <a:pt x="185064" y="38938"/>
                </a:lnTo>
                <a:close/>
              </a:path>
              <a:path w="764540" h="120015">
                <a:moveTo>
                  <a:pt x="255485" y="50888"/>
                </a:moveTo>
                <a:lnTo>
                  <a:pt x="255092" y="47078"/>
                </a:lnTo>
                <a:lnTo>
                  <a:pt x="254038" y="42862"/>
                </a:lnTo>
                <a:lnTo>
                  <a:pt x="253504" y="40728"/>
                </a:lnTo>
                <a:lnTo>
                  <a:pt x="252209" y="37947"/>
                </a:lnTo>
                <a:lnTo>
                  <a:pt x="251206" y="36601"/>
                </a:lnTo>
                <a:lnTo>
                  <a:pt x="250431" y="35560"/>
                </a:lnTo>
                <a:lnTo>
                  <a:pt x="248742" y="33185"/>
                </a:lnTo>
                <a:lnTo>
                  <a:pt x="246456" y="31343"/>
                </a:lnTo>
                <a:lnTo>
                  <a:pt x="243586" y="30060"/>
                </a:lnTo>
                <a:lnTo>
                  <a:pt x="240804" y="28663"/>
                </a:lnTo>
                <a:lnTo>
                  <a:pt x="237324" y="27978"/>
                </a:lnTo>
                <a:lnTo>
                  <a:pt x="229882" y="27978"/>
                </a:lnTo>
                <a:lnTo>
                  <a:pt x="226707" y="28714"/>
                </a:lnTo>
                <a:lnTo>
                  <a:pt x="223634" y="30200"/>
                </a:lnTo>
                <a:lnTo>
                  <a:pt x="220560" y="31597"/>
                </a:lnTo>
                <a:lnTo>
                  <a:pt x="217538" y="33731"/>
                </a:lnTo>
                <a:lnTo>
                  <a:pt x="214553" y="36601"/>
                </a:lnTo>
                <a:lnTo>
                  <a:pt x="214553" y="2578"/>
                </a:lnTo>
                <a:lnTo>
                  <a:pt x="214414" y="2171"/>
                </a:lnTo>
                <a:lnTo>
                  <a:pt x="214109" y="1778"/>
                </a:lnTo>
                <a:lnTo>
                  <a:pt x="213918" y="1384"/>
                </a:lnTo>
                <a:lnTo>
                  <a:pt x="213461" y="1092"/>
                </a:lnTo>
                <a:lnTo>
                  <a:pt x="212775" y="889"/>
                </a:lnTo>
                <a:lnTo>
                  <a:pt x="212077" y="584"/>
                </a:lnTo>
                <a:lnTo>
                  <a:pt x="211188" y="393"/>
                </a:lnTo>
                <a:lnTo>
                  <a:pt x="210096" y="292"/>
                </a:lnTo>
                <a:lnTo>
                  <a:pt x="209003" y="88"/>
                </a:lnTo>
                <a:lnTo>
                  <a:pt x="207619" y="0"/>
                </a:lnTo>
                <a:lnTo>
                  <a:pt x="204241" y="0"/>
                </a:lnTo>
                <a:lnTo>
                  <a:pt x="202857" y="88"/>
                </a:lnTo>
                <a:lnTo>
                  <a:pt x="201764" y="292"/>
                </a:lnTo>
                <a:lnTo>
                  <a:pt x="200672" y="393"/>
                </a:lnTo>
                <a:lnTo>
                  <a:pt x="199771" y="584"/>
                </a:lnTo>
                <a:lnTo>
                  <a:pt x="199085" y="889"/>
                </a:lnTo>
                <a:lnTo>
                  <a:pt x="198488" y="1092"/>
                </a:lnTo>
                <a:lnTo>
                  <a:pt x="198043" y="1384"/>
                </a:lnTo>
                <a:lnTo>
                  <a:pt x="197739" y="1778"/>
                </a:lnTo>
                <a:lnTo>
                  <a:pt x="197548" y="2171"/>
                </a:lnTo>
                <a:lnTo>
                  <a:pt x="197548" y="93510"/>
                </a:lnTo>
                <a:lnTo>
                  <a:pt x="201764" y="95097"/>
                </a:lnTo>
                <a:lnTo>
                  <a:pt x="202857" y="95288"/>
                </a:lnTo>
                <a:lnTo>
                  <a:pt x="204241" y="95389"/>
                </a:lnTo>
                <a:lnTo>
                  <a:pt x="207619" y="95389"/>
                </a:lnTo>
                <a:lnTo>
                  <a:pt x="209003" y="95288"/>
                </a:lnTo>
                <a:lnTo>
                  <a:pt x="210096" y="95097"/>
                </a:lnTo>
                <a:lnTo>
                  <a:pt x="211188" y="94996"/>
                </a:lnTo>
                <a:lnTo>
                  <a:pt x="214553" y="93065"/>
                </a:lnTo>
                <a:lnTo>
                  <a:pt x="214553" y="52235"/>
                </a:lnTo>
                <a:lnTo>
                  <a:pt x="216941" y="49161"/>
                </a:lnTo>
                <a:lnTo>
                  <a:pt x="219227" y="46824"/>
                </a:lnTo>
                <a:lnTo>
                  <a:pt x="221399" y="45237"/>
                </a:lnTo>
                <a:lnTo>
                  <a:pt x="223685" y="43649"/>
                </a:lnTo>
                <a:lnTo>
                  <a:pt x="225920" y="42862"/>
                </a:lnTo>
                <a:lnTo>
                  <a:pt x="229882" y="42862"/>
                </a:lnTo>
                <a:lnTo>
                  <a:pt x="231432" y="43205"/>
                </a:lnTo>
                <a:lnTo>
                  <a:pt x="232714" y="43903"/>
                </a:lnTo>
                <a:lnTo>
                  <a:pt x="234010" y="44488"/>
                </a:lnTo>
                <a:lnTo>
                  <a:pt x="235051" y="45440"/>
                </a:lnTo>
                <a:lnTo>
                  <a:pt x="235839" y="46723"/>
                </a:lnTo>
                <a:lnTo>
                  <a:pt x="236639" y="47917"/>
                </a:lnTo>
                <a:lnTo>
                  <a:pt x="237236" y="49352"/>
                </a:lnTo>
                <a:lnTo>
                  <a:pt x="237591" y="50888"/>
                </a:lnTo>
                <a:lnTo>
                  <a:pt x="238125" y="52730"/>
                </a:lnTo>
                <a:lnTo>
                  <a:pt x="238366" y="55016"/>
                </a:lnTo>
                <a:lnTo>
                  <a:pt x="238467" y="93510"/>
                </a:lnTo>
                <a:lnTo>
                  <a:pt x="238671" y="93903"/>
                </a:lnTo>
                <a:lnTo>
                  <a:pt x="242684" y="95097"/>
                </a:lnTo>
                <a:lnTo>
                  <a:pt x="243878" y="95288"/>
                </a:lnTo>
                <a:lnTo>
                  <a:pt x="245313" y="95389"/>
                </a:lnTo>
                <a:lnTo>
                  <a:pt x="248589" y="95389"/>
                </a:lnTo>
                <a:lnTo>
                  <a:pt x="249936" y="95288"/>
                </a:lnTo>
                <a:lnTo>
                  <a:pt x="251015" y="95097"/>
                </a:lnTo>
                <a:lnTo>
                  <a:pt x="252209" y="94996"/>
                </a:lnTo>
                <a:lnTo>
                  <a:pt x="255485" y="93065"/>
                </a:lnTo>
                <a:lnTo>
                  <a:pt x="255485" y="50888"/>
                </a:lnTo>
                <a:close/>
              </a:path>
              <a:path w="764540" h="120015">
                <a:moveTo>
                  <a:pt x="333819" y="66763"/>
                </a:moveTo>
                <a:lnTo>
                  <a:pt x="326085" y="36753"/>
                </a:lnTo>
                <a:lnTo>
                  <a:pt x="323507" y="33883"/>
                </a:lnTo>
                <a:lnTo>
                  <a:pt x="320179" y="31699"/>
                </a:lnTo>
                <a:lnTo>
                  <a:pt x="316077" y="30187"/>
                </a:lnTo>
                <a:lnTo>
                  <a:pt x="316077" y="58877"/>
                </a:lnTo>
                <a:lnTo>
                  <a:pt x="315988" y="66763"/>
                </a:lnTo>
                <a:lnTo>
                  <a:pt x="307771" y="81407"/>
                </a:lnTo>
                <a:lnTo>
                  <a:pt x="305892" y="82296"/>
                </a:lnTo>
                <a:lnTo>
                  <a:pt x="303657" y="82740"/>
                </a:lnTo>
                <a:lnTo>
                  <a:pt x="298297" y="82740"/>
                </a:lnTo>
                <a:lnTo>
                  <a:pt x="286346" y="58877"/>
                </a:lnTo>
                <a:lnTo>
                  <a:pt x="286639" y="56057"/>
                </a:lnTo>
                <a:lnTo>
                  <a:pt x="294576" y="43053"/>
                </a:lnTo>
                <a:lnTo>
                  <a:pt x="296570" y="42011"/>
                </a:lnTo>
                <a:lnTo>
                  <a:pt x="298792" y="41516"/>
                </a:lnTo>
                <a:lnTo>
                  <a:pt x="304253" y="41516"/>
                </a:lnTo>
                <a:lnTo>
                  <a:pt x="306641" y="42062"/>
                </a:lnTo>
                <a:lnTo>
                  <a:pt x="308267" y="43002"/>
                </a:lnTo>
                <a:lnTo>
                  <a:pt x="310400" y="44145"/>
                </a:lnTo>
                <a:lnTo>
                  <a:pt x="311899" y="45580"/>
                </a:lnTo>
                <a:lnTo>
                  <a:pt x="312902" y="47320"/>
                </a:lnTo>
                <a:lnTo>
                  <a:pt x="314172" y="49352"/>
                </a:lnTo>
                <a:lnTo>
                  <a:pt x="314947" y="51485"/>
                </a:lnTo>
                <a:lnTo>
                  <a:pt x="315366" y="54013"/>
                </a:lnTo>
                <a:lnTo>
                  <a:pt x="315861" y="56502"/>
                </a:lnTo>
                <a:lnTo>
                  <a:pt x="316077" y="58877"/>
                </a:lnTo>
                <a:lnTo>
                  <a:pt x="316077" y="30187"/>
                </a:lnTo>
                <a:lnTo>
                  <a:pt x="312140" y="28714"/>
                </a:lnTo>
                <a:lnTo>
                  <a:pt x="307428" y="27978"/>
                </a:lnTo>
                <a:lnTo>
                  <a:pt x="296418" y="27978"/>
                </a:lnTo>
                <a:lnTo>
                  <a:pt x="268630" y="57645"/>
                </a:lnTo>
                <a:lnTo>
                  <a:pt x="268668" y="68402"/>
                </a:lnTo>
                <a:lnTo>
                  <a:pt x="295033" y="96583"/>
                </a:lnTo>
                <a:lnTo>
                  <a:pt x="306044" y="96583"/>
                </a:lnTo>
                <a:lnTo>
                  <a:pt x="328815" y="82740"/>
                </a:lnTo>
                <a:lnTo>
                  <a:pt x="330352" y="80010"/>
                </a:lnTo>
                <a:lnTo>
                  <a:pt x="333133" y="71475"/>
                </a:lnTo>
                <a:lnTo>
                  <a:pt x="333819" y="66763"/>
                </a:lnTo>
                <a:close/>
              </a:path>
              <a:path w="764540" h="120015">
                <a:moveTo>
                  <a:pt x="405447" y="50698"/>
                </a:moveTo>
                <a:lnTo>
                  <a:pt x="405053" y="46926"/>
                </a:lnTo>
                <a:lnTo>
                  <a:pt x="404037" y="42862"/>
                </a:lnTo>
                <a:lnTo>
                  <a:pt x="403466" y="40576"/>
                </a:lnTo>
                <a:lnTo>
                  <a:pt x="402640" y="38836"/>
                </a:lnTo>
                <a:lnTo>
                  <a:pt x="402170" y="37846"/>
                </a:lnTo>
                <a:lnTo>
                  <a:pt x="400392" y="35560"/>
                </a:lnTo>
                <a:lnTo>
                  <a:pt x="398703" y="33185"/>
                </a:lnTo>
                <a:lnTo>
                  <a:pt x="396417" y="31343"/>
                </a:lnTo>
                <a:lnTo>
                  <a:pt x="393547" y="30060"/>
                </a:lnTo>
                <a:lnTo>
                  <a:pt x="390766" y="28663"/>
                </a:lnTo>
                <a:lnTo>
                  <a:pt x="387286" y="27978"/>
                </a:lnTo>
                <a:lnTo>
                  <a:pt x="379349" y="27978"/>
                </a:lnTo>
                <a:lnTo>
                  <a:pt x="375729" y="28867"/>
                </a:lnTo>
                <a:lnTo>
                  <a:pt x="368782" y="32435"/>
                </a:lnTo>
                <a:lnTo>
                  <a:pt x="365366" y="35166"/>
                </a:lnTo>
                <a:lnTo>
                  <a:pt x="361988" y="38836"/>
                </a:lnTo>
                <a:lnTo>
                  <a:pt x="361886" y="30949"/>
                </a:lnTo>
                <a:lnTo>
                  <a:pt x="361696" y="30657"/>
                </a:lnTo>
                <a:lnTo>
                  <a:pt x="361492" y="30251"/>
                </a:lnTo>
                <a:lnTo>
                  <a:pt x="361099" y="29959"/>
                </a:lnTo>
                <a:lnTo>
                  <a:pt x="360502" y="29756"/>
                </a:lnTo>
                <a:lnTo>
                  <a:pt x="360006" y="29565"/>
                </a:lnTo>
                <a:lnTo>
                  <a:pt x="359257" y="29413"/>
                </a:lnTo>
                <a:lnTo>
                  <a:pt x="357378" y="29210"/>
                </a:lnTo>
                <a:lnTo>
                  <a:pt x="356184" y="29159"/>
                </a:lnTo>
                <a:lnTo>
                  <a:pt x="353314" y="29159"/>
                </a:lnTo>
                <a:lnTo>
                  <a:pt x="347700" y="30657"/>
                </a:lnTo>
                <a:lnTo>
                  <a:pt x="347510" y="30949"/>
                </a:lnTo>
                <a:lnTo>
                  <a:pt x="347510" y="93510"/>
                </a:lnTo>
                <a:lnTo>
                  <a:pt x="347700" y="93903"/>
                </a:lnTo>
                <a:lnTo>
                  <a:pt x="351726" y="95097"/>
                </a:lnTo>
                <a:lnTo>
                  <a:pt x="352818" y="95288"/>
                </a:lnTo>
                <a:lnTo>
                  <a:pt x="354203" y="95389"/>
                </a:lnTo>
                <a:lnTo>
                  <a:pt x="357581" y="95389"/>
                </a:lnTo>
                <a:lnTo>
                  <a:pt x="358965" y="95288"/>
                </a:lnTo>
                <a:lnTo>
                  <a:pt x="360057" y="95097"/>
                </a:lnTo>
                <a:lnTo>
                  <a:pt x="361149" y="94996"/>
                </a:lnTo>
                <a:lnTo>
                  <a:pt x="364515" y="93065"/>
                </a:lnTo>
                <a:lnTo>
                  <a:pt x="364515" y="52235"/>
                </a:lnTo>
                <a:lnTo>
                  <a:pt x="366903" y="49161"/>
                </a:lnTo>
                <a:lnTo>
                  <a:pt x="369189" y="46824"/>
                </a:lnTo>
                <a:lnTo>
                  <a:pt x="371360" y="45237"/>
                </a:lnTo>
                <a:lnTo>
                  <a:pt x="373646" y="43649"/>
                </a:lnTo>
                <a:lnTo>
                  <a:pt x="375881" y="42862"/>
                </a:lnTo>
                <a:lnTo>
                  <a:pt x="379844" y="42862"/>
                </a:lnTo>
                <a:lnTo>
                  <a:pt x="381393" y="43205"/>
                </a:lnTo>
                <a:lnTo>
                  <a:pt x="382676" y="43903"/>
                </a:lnTo>
                <a:lnTo>
                  <a:pt x="383971" y="44488"/>
                </a:lnTo>
                <a:lnTo>
                  <a:pt x="385013" y="45440"/>
                </a:lnTo>
                <a:lnTo>
                  <a:pt x="385800" y="46723"/>
                </a:lnTo>
                <a:lnTo>
                  <a:pt x="386600" y="47917"/>
                </a:lnTo>
                <a:lnTo>
                  <a:pt x="387197" y="49352"/>
                </a:lnTo>
                <a:lnTo>
                  <a:pt x="387591" y="51041"/>
                </a:lnTo>
                <a:lnTo>
                  <a:pt x="388086" y="52730"/>
                </a:lnTo>
                <a:lnTo>
                  <a:pt x="388327" y="55016"/>
                </a:lnTo>
                <a:lnTo>
                  <a:pt x="388429" y="93510"/>
                </a:lnTo>
                <a:lnTo>
                  <a:pt x="388632" y="93903"/>
                </a:lnTo>
                <a:lnTo>
                  <a:pt x="392645" y="95097"/>
                </a:lnTo>
                <a:lnTo>
                  <a:pt x="393839" y="95288"/>
                </a:lnTo>
                <a:lnTo>
                  <a:pt x="395274" y="95389"/>
                </a:lnTo>
                <a:lnTo>
                  <a:pt x="398551" y="95389"/>
                </a:lnTo>
                <a:lnTo>
                  <a:pt x="399897" y="95288"/>
                </a:lnTo>
                <a:lnTo>
                  <a:pt x="400989" y="95097"/>
                </a:lnTo>
                <a:lnTo>
                  <a:pt x="402170" y="94996"/>
                </a:lnTo>
                <a:lnTo>
                  <a:pt x="405447" y="93065"/>
                </a:lnTo>
                <a:lnTo>
                  <a:pt x="405447" y="50698"/>
                </a:lnTo>
                <a:close/>
              </a:path>
              <a:path w="764540" h="120015">
                <a:moveTo>
                  <a:pt x="515200" y="38442"/>
                </a:moveTo>
                <a:lnTo>
                  <a:pt x="515086" y="29210"/>
                </a:lnTo>
                <a:lnTo>
                  <a:pt x="514705" y="26682"/>
                </a:lnTo>
                <a:lnTo>
                  <a:pt x="512711" y="20929"/>
                </a:lnTo>
                <a:lnTo>
                  <a:pt x="512483" y="20535"/>
                </a:lnTo>
                <a:lnTo>
                  <a:pt x="511276" y="18402"/>
                </a:lnTo>
                <a:lnTo>
                  <a:pt x="507504" y="14033"/>
                </a:lnTo>
                <a:lnTo>
                  <a:pt x="505180" y="12242"/>
                </a:lnTo>
                <a:lnTo>
                  <a:pt x="502399" y="10858"/>
                </a:lnTo>
                <a:lnTo>
                  <a:pt x="499719" y="9474"/>
                </a:lnTo>
                <a:lnTo>
                  <a:pt x="497039" y="8521"/>
                </a:lnTo>
                <a:lnTo>
                  <a:pt x="496443" y="8420"/>
                </a:lnTo>
                <a:lnTo>
                  <a:pt x="496443" y="31750"/>
                </a:lnTo>
                <a:lnTo>
                  <a:pt x="496443" y="37096"/>
                </a:lnTo>
                <a:lnTo>
                  <a:pt x="492721" y="46126"/>
                </a:lnTo>
                <a:lnTo>
                  <a:pt x="491528" y="47523"/>
                </a:lnTo>
                <a:lnTo>
                  <a:pt x="489940" y="48615"/>
                </a:lnTo>
                <a:lnTo>
                  <a:pt x="487959" y="49403"/>
                </a:lnTo>
                <a:lnTo>
                  <a:pt x="486079" y="50101"/>
                </a:lnTo>
                <a:lnTo>
                  <a:pt x="483692" y="50444"/>
                </a:lnTo>
                <a:lnTo>
                  <a:pt x="472782" y="50444"/>
                </a:lnTo>
                <a:lnTo>
                  <a:pt x="472782" y="20535"/>
                </a:lnTo>
                <a:lnTo>
                  <a:pt x="482257" y="20535"/>
                </a:lnTo>
                <a:lnTo>
                  <a:pt x="484035" y="20675"/>
                </a:lnTo>
                <a:lnTo>
                  <a:pt x="485724" y="20980"/>
                </a:lnTo>
                <a:lnTo>
                  <a:pt x="487514" y="21183"/>
                </a:lnTo>
                <a:lnTo>
                  <a:pt x="496443" y="31750"/>
                </a:lnTo>
                <a:lnTo>
                  <a:pt x="496443" y="8420"/>
                </a:lnTo>
                <a:lnTo>
                  <a:pt x="491782" y="7531"/>
                </a:lnTo>
                <a:lnTo>
                  <a:pt x="489546" y="7188"/>
                </a:lnTo>
                <a:lnTo>
                  <a:pt x="485775" y="6794"/>
                </a:lnTo>
                <a:lnTo>
                  <a:pt x="483793" y="6692"/>
                </a:lnTo>
                <a:lnTo>
                  <a:pt x="459092" y="6692"/>
                </a:lnTo>
                <a:lnTo>
                  <a:pt x="457644" y="7239"/>
                </a:lnTo>
                <a:lnTo>
                  <a:pt x="455460" y="9423"/>
                </a:lnTo>
                <a:lnTo>
                  <a:pt x="454977" y="10858"/>
                </a:lnTo>
                <a:lnTo>
                  <a:pt x="455015" y="93357"/>
                </a:lnTo>
                <a:lnTo>
                  <a:pt x="459384" y="95097"/>
                </a:lnTo>
                <a:lnTo>
                  <a:pt x="460578" y="95288"/>
                </a:lnTo>
                <a:lnTo>
                  <a:pt x="462064" y="95389"/>
                </a:lnTo>
                <a:lnTo>
                  <a:pt x="465531" y="95389"/>
                </a:lnTo>
                <a:lnTo>
                  <a:pt x="466928" y="95288"/>
                </a:lnTo>
                <a:lnTo>
                  <a:pt x="468020" y="95097"/>
                </a:lnTo>
                <a:lnTo>
                  <a:pt x="469201" y="94996"/>
                </a:lnTo>
                <a:lnTo>
                  <a:pt x="472782" y="92964"/>
                </a:lnTo>
                <a:lnTo>
                  <a:pt x="472782" y="64287"/>
                </a:lnTo>
                <a:lnTo>
                  <a:pt x="485978" y="64287"/>
                </a:lnTo>
                <a:lnTo>
                  <a:pt x="512813" y="46723"/>
                </a:lnTo>
                <a:lnTo>
                  <a:pt x="514400" y="42862"/>
                </a:lnTo>
                <a:lnTo>
                  <a:pt x="515200" y="38442"/>
                </a:lnTo>
                <a:close/>
              </a:path>
              <a:path w="764540" h="120015">
                <a:moveTo>
                  <a:pt x="581406" y="85572"/>
                </a:moveTo>
                <a:lnTo>
                  <a:pt x="581215" y="83781"/>
                </a:lnTo>
                <a:lnTo>
                  <a:pt x="581012" y="83096"/>
                </a:lnTo>
                <a:lnTo>
                  <a:pt x="580707" y="82588"/>
                </a:lnTo>
                <a:lnTo>
                  <a:pt x="580517" y="82003"/>
                </a:lnTo>
                <a:lnTo>
                  <a:pt x="580212" y="81597"/>
                </a:lnTo>
                <a:lnTo>
                  <a:pt x="579818" y="81407"/>
                </a:lnTo>
                <a:lnTo>
                  <a:pt x="579526" y="81102"/>
                </a:lnTo>
                <a:lnTo>
                  <a:pt x="579170" y="80962"/>
                </a:lnTo>
                <a:lnTo>
                  <a:pt x="547077" y="80962"/>
                </a:lnTo>
                <a:lnTo>
                  <a:pt x="547077" y="55956"/>
                </a:lnTo>
                <a:lnTo>
                  <a:pt x="574116" y="55956"/>
                </a:lnTo>
                <a:lnTo>
                  <a:pt x="574459" y="55854"/>
                </a:lnTo>
                <a:lnTo>
                  <a:pt x="574763" y="55651"/>
                </a:lnTo>
                <a:lnTo>
                  <a:pt x="575157" y="55460"/>
                </a:lnTo>
                <a:lnTo>
                  <a:pt x="576097" y="52527"/>
                </a:lnTo>
                <a:lnTo>
                  <a:pt x="576300" y="51638"/>
                </a:lnTo>
                <a:lnTo>
                  <a:pt x="576300" y="46875"/>
                </a:lnTo>
                <a:lnTo>
                  <a:pt x="576097" y="45986"/>
                </a:lnTo>
                <a:lnTo>
                  <a:pt x="575995" y="45085"/>
                </a:lnTo>
                <a:lnTo>
                  <a:pt x="575856" y="44399"/>
                </a:lnTo>
                <a:lnTo>
                  <a:pt x="575652" y="43903"/>
                </a:lnTo>
                <a:lnTo>
                  <a:pt x="575449" y="43307"/>
                </a:lnTo>
                <a:lnTo>
                  <a:pt x="575157" y="42900"/>
                </a:lnTo>
                <a:lnTo>
                  <a:pt x="574763" y="42710"/>
                </a:lnTo>
                <a:lnTo>
                  <a:pt x="574459" y="42405"/>
                </a:lnTo>
                <a:lnTo>
                  <a:pt x="574116" y="42265"/>
                </a:lnTo>
                <a:lnTo>
                  <a:pt x="547077" y="42265"/>
                </a:lnTo>
                <a:lnTo>
                  <a:pt x="547077" y="20828"/>
                </a:lnTo>
                <a:lnTo>
                  <a:pt x="578878" y="20828"/>
                </a:lnTo>
                <a:lnTo>
                  <a:pt x="579221" y="20726"/>
                </a:lnTo>
                <a:lnTo>
                  <a:pt x="580859" y="17106"/>
                </a:lnTo>
                <a:lnTo>
                  <a:pt x="581063" y="16217"/>
                </a:lnTo>
                <a:lnTo>
                  <a:pt x="581063" y="11303"/>
                </a:lnTo>
                <a:lnTo>
                  <a:pt x="580859" y="10414"/>
                </a:lnTo>
                <a:lnTo>
                  <a:pt x="580758" y="9525"/>
                </a:lnTo>
                <a:lnTo>
                  <a:pt x="580618" y="8826"/>
                </a:lnTo>
                <a:lnTo>
                  <a:pt x="580415" y="8331"/>
                </a:lnTo>
                <a:lnTo>
                  <a:pt x="580212" y="7734"/>
                </a:lnTo>
                <a:lnTo>
                  <a:pt x="579920" y="7340"/>
                </a:lnTo>
                <a:lnTo>
                  <a:pt x="579526" y="7137"/>
                </a:lnTo>
                <a:lnTo>
                  <a:pt x="579221" y="6845"/>
                </a:lnTo>
                <a:lnTo>
                  <a:pt x="578878" y="6692"/>
                </a:lnTo>
                <a:lnTo>
                  <a:pt x="532942" y="6692"/>
                </a:lnTo>
                <a:lnTo>
                  <a:pt x="531698" y="7137"/>
                </a:lnTo>
                <a:lnTo>
                  <a:pt x="529717" y="8928"/>
                </a:lnTo>
                <a:lnTo>
                  <a:pt x="529221" y="10363"/>
                </a:lnTo>
                <a:lnTo>
                  <a:pt x="529221" y="91274"/>
                </a:lnTo>
                <a:lnTo>
                  <a:pt x="529717" y="92710"/>
                </a:lnTo>
                <a:lnTo>
                  <a:pt x="531698" y="94500"/>
                </a:lnTo>
                <a:lnTo>
                  <a:pt x="532942" y="94945"/>
                </a:lnTo>
                <a:lnTo>
                  <a:pt x="579170" y="94945"/>
                </a:lnTo>
                <a:lnTo>
                  <a:pt x="579526" y="94843"/>
                </a:lnTo>
                <a:lnTo>
                  <a:pt x="580212" y="94348"/>
                </a:lnTo>
                <a:lnTo>
                  <a:pt x="580517" y="93954"/>
                </a:lnTo>
                <a:lnTo>
                  <a:pt x="580707" y="93459"/>
                </a:lnTo>
                <a:lnTo>
                  <a:pt x="581012" y="92862"/>
                </a:lnTo>
                <a:lnTo>
                  <a:pt x="581215" y="92113"/>
                </a:lnTo>
                <a:lnTo>
                  <a:pt x="581304" y="91274"/>
                </a:lnTo>
                <a:lnTo>
                  <a:pt x="581406" y="85572"/>
                </a:lnTo>
                <a:close/>
              </a:path>
              <a:path w="764540" h="120015">
                <a:moveTo>
                  <a:pt x="657593" y="38442"/>
                </a:moveTo>
                <a:lnTo>
                  <a:pt x="644791" y="10858"/>
                </a:lnTo>
                <a:lnTo>
                  <a:pt x="642112" y="9474"/>
                </a:lnTo>
                <a:lnTo>
                  <a:pt x="639432" y="8521"/>
                </a:lnTo>
                <a:lnTo>
                  <a:pt x="638835" y="8420"/>
                </a:lnTo>
                <a:lnTo>
                  <a:pt x="638835" y="31750"/>
                </a:lnTo>
                <a:lnTo>
                  <a:pt x="638835" y="37096"/>
                </a:lnTo>
                <a:lnTo>
                  <a:pt x="635114" y="46126"/>
                </a:lnTo>
                <a:lnTo>
                  <a:pt x="633933" y="47523"/>
                </a:lnTo>
                <a:lnTo>
                  <a:pt x="632345" y="48615"/>
                </a:lnTo>
                <a:lnTo>
                  <a:pt x="630351" y="49403"/>
                </a:lnTo>
                <a:lnTo>
                  <a:pt x="628472" y="50101"/>
                </a:lnTo>
                <a:lnTo>
                  <a:pt x="626084" y="50444"/>
                </a:lnTo>
                <a:lnTo>
                  <a:pt x="615175" y="50444"/>
                </a:lnTo>
                <a:lnTo>
                  <a:pt x="615175" y="20535"/>
                </a:lnTo>
                <a:lnTo>
                  <a:pt x="624649" y="20535"/>
                </a:lnTo>
                <a:lnTo>
                  <a:pt x="626440" y="20675"/>
                </a:lnTo>
                <a:lnTo>
                  <a:pt x="628129" y="20980"/>
                </a:lnTo>
                <a:lnTo>
                  <a:pt x="629907" y="21183"/>
                </a:lnTo>
                <a:lnTo>
                  <a:pt x="638835" y="31750"/>
                </a:lnTo>
                <a:lnTo>
                  <a:pt x="638835" y="8420"/>
                </a:lnTo>
                <a:lnTo>
                  <a:pt x="634174" y="7531"/>
                </a:lnTo>
                <a:lnTo>
                  <a:pt x="631939" y="7188"/>
                </a:lnTo>
                <a:lnTo>
                  <a:pt x="628167" y="6794"/>
                </a:lnTo>
                <a:lnTo>
                  <a:pt x="626186" y="6692"/>
                </a:lnTo>
                <a:lnTo>
                  <a:pt x="601484" y="6692"/>
                </a:lnTo>
                <a:lnTo>
                  <a:pt x="600049" y="7239"/>
                </a:lnTo>
                <a:lnTo>
                  <a:pt x="597865" y="9423"/>
                </a:lnTo>
                <a:lnTo>
                  <a:pt x="597369" y="10858"/>
                </a:lnTo>
                <a:lnTo>
                  <a:pt x="597420" y="93357"/>
                </a:lnTo>
                <a:lnTo>
                  <a:pt x="601776" y="95097"/>
                </a:lnTo>
                <a:lnTo>
                  <a:pt x="602970" y="95288"/>
                </a:lnTo>
                <a:lnTo>
                  <a:pt x="604456" y="95389"/>
                </a:lnTo>
                <a:lnTo>
                  <a:pt x="607936" y="95389"/>
                </a:lnTo>
                <a:lnTo>
                  <a:pt x="609320" y="95288"/>
                </a:lnTo>
                <a:lnTo>
                  <a:pt x="610412" y="95097"/>
                </a:lnTo>
                <a:lnTo>
                  <a:pt x="611606" y="94996"/>
                </a:lnTo>
                <a:lnTo>
                  <a:pt x="615175" y="92964"/>
                </a:lnTo>
                <a:lnTo>
                  <a:pt x="615175" y="64287"/>
                </a:lnTo>
                <a:lnTo>
                  <a:pt x="628370" y="64287"/>
                </a:lnTo>
                <a:lnTo>
                  <a:pt x="655205" y="46723"/>
                </a:lnTo>
                <a:lnTo>
                  <a:pt x="656793" y="42862"/>
                </a:lnTo>
                <a:lnTo>
                  <a:pt x="657593" y="38442"/>
                </a:lnTo>
                <a:close/>
              </a:path>
              <a:path w="764540" h="120015">
                <a:moveTo>
                  <a:pt x="760031" y="68808"/>
                </a:moveTo>
                <a:lnTo>
                  <a:pt x="759612" y="66471"/>
                </a:lnTo>
                <a:lnTo>
                  <a:pt x="758837" y="64439"/>
                </a:lnTo>
                <a:lnTo>
                  <a:pt x="758063" y="62306"/>
                </a:lnTo>
                <a:lnTo>
                  <a:pt x="756907" y="60223"/>
                </a:lnTo>
                <a:lnTo>
                  <a:pt x="754354" y="56997"/>
                </a:lnTo>
                <a:lnTo>
                  <a:pt x="753922" y="56451"/>
                </a:lnTo>
                <a:lnTo>
                  <a:pt x="752094" y="54711"/>
                </a:lnTo>
                <a:lnTo>
                  <a:pt x="749909" y="53124"/>
                </a:lnTo>
                <a:lnTo>
                  <a:pt x="747725" y="51435"/>
                </a:lnTo>
                <a:lnTo>
                  <a:pt x="745248" y="49847"/>
                </a:lnTo>
                <a:lnTo>
                  <a:pt x="742467" y="48361"/>
                </a:lnTo>
                <a:lnTo>
                  <a:pt x="744842" y="47078"/>
                </a:lnTo>
                <a:lnTo>
                  <a:pt x="757389" y="29616"/>
                </a:lnTo>
                <a:lnTo>
                  <a:pt x="757377" y="22961"/>
                </a:lnTo>
                <a:lnTo>
                  <a:pt x="756945" y="20675"/>
                </a:lnTo>
                <a:lnTo>
                  <a:pt x="755980" y="18300"/>
                </a:lnTo>
                <a:lnTo>
                  <a:pt x="754862" y="15328"/>
                </a:lnTo>
                <a:lnTo>
                  <a:pt x="753237" y="13042"/>
                </a:lnTo>
                <a:lnTo>
                  <a:pt x="750951" y="11150"/>
                </a:lnTo>
                <a:lnTo>
                  <a:pt x="748766" y="9271"/>
                </a:lnTo>
                <a:lnTo>
                  <a:pt x="745934" y="7835"/>
                </a:lnTo>
                <a:lnTo>
                  <a:pt x="742467" y="6845"/>
                </a:lnTo>
                <a:lnTo>
                  <a:pt x="742302" y="6794"/>
                </a:lnTo>
                <a:lnTo>
                  <a:pt x="742302" y="70739"/>
                </a:lnTo>
                <a:lnTo>
                  <a:pt x="742302" y="75895"/>
                </a:lnTo>
                <a:lnTo>
                  <a:pt x="741222" y="78524"/>
                </a:lnTo>
                <a:lnTo>
                  <a:pt x="739038" y="80505"/>
                </a:lnTo>
                <a:lnTo>
                  <a:pt x="736854" y="82397"/>
                </a:lnTo>
                <a:lnTo>
                  <a:pt x="733539" y="83337"/>
                </a:lnTo>
                <a:lnTo>
                  <a:pt x="724509" y="83337"/>
                </a:lnTo>
                <a:lnTo>
                  <a:pt x="721080" y="82397"/>
                </a:lnTo>
                <a:lnTo>
                  <a:pt x="716521" y="78625"/>
                </a:lnTo>
                <a:lnTo>
                  <a:pt x="715378" y="75895"/>
                </a:lnTo>
                <a:lnTo>
                  <a:pt x="715378" y="70739"/>
                </a:lnTo>
                <a:lnTo>
                  <a:pt x="722376" y="60413"/>
                </a:lnTo>
                <a:lnTo>
                  <a:pt x="723963" y="59232"/>
                </a:lnTo>
                <a:lnTo>
                  <a:pt x="725792" y="58089"/>
                </a:lnTo>
                <a:lnTo>
                  <a:pt x="727875" y="56997"/>
                </a:lnTo>
                <a:lnTo>
                  <a:pt x="730364" y="58191"/>
                </a:lnTo>
                <a:lnTo>
                  <a:pt x="732497" y="59372"/>
                </a:lnTo>
                <a:lnTo>
                  <a:pt x="734275" y="60566"/>
                </a:lnTo>
                <a:lnTo>
                  <a:pt x="736066" y="61658"/>
                </a:lnTo>
                <a:lnTo>
                  <a:pt x="742302" y="70739"/>
                </a:lnTo>
                <a:lnTo>
                  <a:pt x="742302" y="6794"/>
                </a:lnTo>
                <a:lnTo>
                  <a:pt x="740232" y="6146"/>
                </a:lnTo>
                <a:lnTo>
                  <a:pt x="740232" y="26835"/>
                </a:lnTo>
                <a:lnTo>
                  <a:pt x="740181" y="31343"/>
                </a:lnTo>
                <a:lnTo>
                  <a:pt x="729957" y="42265"/>
                </a:lnTo>
                <a:lnTo>
                  <a:pt x="727786" y="41071"/>
                </a:lnTo>
                <a:lnTo>
                  <a:pt x="717461" y="29616"/>
                </a:lnTo>
                <a:lnTo>
                  <a:pt x="717461" y="25044"/>
                </a:lnTo>
                <a:lnTo>
                  <a:pt x="718350" y="22669"/>
                </a:lnTo>
                <a:lnTo>
                  <a:pt x="722020" y="19189"/>
                </a:lnTo>
                <a:lnTo>
                  <a:pt x="724903" y="18300"/>
                </a:lnTo>
                <a:lnTo>
                  <a:pt x="730656" y="18300"/>
                </a:lnTo>
                <a:lnTo>
                  <a:pt x="732294" y="18554"/>
                </a:lnTo>
                <a:lnTo>
                  <a:pt x="733679" y="19050"/>
                </a:lnTo>
                <a:lnTo>
                  <a:pt x="735177" y="19443"/>
                </a:lnTo>
                <a:lnTo>
                  <a:pt x="736409" y="20091"/>
                </a:lnTo>
                <a:lnTo>
                  <a:pt x="738403" y="21869"/>
                </a:lnTo>
                <a:lnTo>
                  <a:pt x="739089" y="22961"/>
                </a:lnTo>
                <a:lnTo>
                  <a:pt x="739482" y="24257"/>
                </a:lnTo>
                <a:lnTo>
                  <a:pt x="739990" y="25438"/>
                </a:lnTo>
                <a:lnTo>
                  <a:pt x="740232" y="26835"/>
                </a:lnTo>
                <a:lnTo>
                  <a:pt x="740232" y="6146"/>
                </a:lnTo>
                <a:lnTo>
                  <a:pt x="738987" y="5753"/>
                </a:lnTo>
                <a:lnTo>
                  <a:pt x="734822" y="5207"/>
                </a:lnTo>
                <a:lnTo>
                  <a:pt x="725004" y="5207"/>
                </a:lnTo>
                <a:lnTo>
                  <a:pt x="720636" y="5803"/>
                </a:lnTo>
                <a:lnTo>
                  <a:pt x="716864" y="6985"/>
                </a:lnTo>
                <a:lnTo>
                  <a:pt x="713193" y="8077"/>
                </a:lnTo>
                <a:lnTo>
                  <a:pt x="700239" y="25044"/>
                </a:lnTo>
                <a:lnTo>
                  <a:pt x="700341" y="32296"/>
                </a:lnTo>
                <a:lnTo>
                  <a:pt x="715225" y="50444"/>
                </a:lnTo>
                <a:lnTo>
                  <a:pt x="712355" y="51930"/>
                </a:lnTo>
                <a:lnTo>
                  <a:pt x="709828" y="53517"/>
                </a:lnTo>
                <a:lnTo>
                  <a:pt x="707644" y="55206"/>
                </a:lnTo>
                <a:lnTo>
                  <a:pt x="705459" y="56794"/>
                </a:lnTo>
                <a:lnTo>
                  <a:pt x="697674" y="77330"/>
                </a:lnTo>
                <a:lnTo>
                  <a:pt x="698309" y="80606"/>
                </a:lnTo>
                <a:lnTo>
                  <a:pt x="714781" y="94945"/>
                </a:lnTo>
                <a:lnTo>
                  <a:pt x="718553" y="96037"/>
                </a:lnTo>
                <a:lnTo>
                  <a:pt x="722922" y="96583"/>
                </a:lnTo>
                <a:lnTo>
                  <a:pt x="733132" y="96583"/>
                </a:lnTo>
                <a:lnTo>
                  <a:pt x="757351" y="83337"/>
                </a:lnTo>
                <a:lnTo>
                  <a:pt x="759333" y="78828"/>
                </a:lnTo>
                <a:lnTo>
                  <a:pt x="759904" y="75895"/>
                </a:lnTo>
                <a:lnTo>
                  <a:pt x="760031" y="68808"/>
                </a:lnTo>
                <a:close/>
              </a:path>
              <a:path w="764540" h="120015">
                <a:moveTo>
                  <a:pt x="764260" y="104025"/>
                </a:moveTo>
                <a:lnTo>
                  <a:pt x="114960" y="104025"/>
                </a:lnTo>
                <a:lnTo>
                  <a:pt x="118046" y="94945"/>
                </a:lnTo>
                <a:lnTo>
                  <a:pt x="125183" y="74117"/>
                </a:lnTo>
                <a:lnTo>
                  <a:pt x="138442" y="35420"/>
                </a:lnTo>
                <a:lnTo>
                  <a:pt x="138734" y="34226"/>
                </a:lnTo>
                <a:lnTo>
                  <a:pt x="138874" y="33337"/>
                </a:lnTo>
                <a:lnTo>
                  <a:pt x="138823" y="31394"/>
                </a:lnTo>
                <a:lnTo>
                  <a:pt x="138595" y="30848"/>
                </a:lnTo>
                <a:lnTo>
                  <a:pt x="137401" y="29857"/>
                </a:lnTo>
                <a:lnTo>
                  <a:pt x="136461" y="29565"/>
                </a:lnTo>
                <a:lnTo>
                  <a:pt x="135166" y="29464"/>
                </a:lnTo>
                <a:lnTo>
                  <a:pt x="133870" y="29260"/>
                </a:lnTo>
                <a:lnTo>
                  <a:pt x="132245" y="29159"/>
                </a:lnTo>
                <a:lnTo>
                  <a:pt x="127774" y="29159"/>
                </a:lnTo>
                <a:lnTo>
                  <a:pt x="126034" y="29260"/>
                </a:lnTo>
                <a:lnTo>
                  <a:pt x="125044" y="29464"/>
                </a:lnTo>
                <a:lnTo>
                  <a:pt x="124053" y="29565"/>
                </a:lnTo>
                <a:lnTo>
                  <a:pt x="121767" y="32588"/>
                </a:lnTo>
                <a:lnTo>
                  <a:pt x="108673" y="74117"/>
                </a:lnTo>
                <a:lnTo>
                  <a:pt x="108521" y="74117"/>
                </a:lnTo>
                <a:lnTo>
                  <a:pt x="94234" y="33337"/>
                </a:lnTo>
                <a:lnTo>
                  <a:pt x="93941" y="32334"/>
                </a:lnTo>
                <a:lnTo>
                  <a:pt x="93599" y="31546"/>
                </a:lnTo>
                <a:lnTo>
                  <a:pt x="93192" y="30949"/>
                </a:lnTo>
                <a:lnTo>
                  <a:pt x="92900" y="30353"/>
                </a:lnTo>
                <a:lnTo>
                  <a:pt x="92405" y="29959"/>
                </a:lnTo>
                <a:lnTo>
                  <a:pt x="91706" y="29756"/>
                </a:lnTo>
                <a:lnTo>
                  <a:pt x="91109" y="29464"/>
                </a:lnTo>
                <a:lnTo>
                  <a:pt x="90220" y="29311"/>
                </a:lnTo>
                <a:lnTo>
                  <a:pt x="89027" y="29311"/>
                </a:lnTo>
                <a:lnTo>
                  <a:pt x="87934" y="29210"/>
                </a:lnTo>
                <a:lnTo>
                  <a:pt x="86448" y="29159"/>
                </a:lnTo>
                <a:lnTo>
                  <a:pt x="82384" y="29159"/>
                </a:lnTo>
                <a:lnTo>
                  <a:pt x="80645" y="29260"/>
                </a:lnTo>
                <a:lnTo>
                  <a:pt x="79349" y="29464"/>
                </a:lnTo>
                <a:lnTo>
                  <a:pt x="78066" y="29565"/>
                </a:lnTo>
                <a:lnTo>
                  <a:pt x="75806" y="33337"/>
                </a:lnTo>
                <a:lnTo>
                  <a:pt x="76085" y="34429"/>
                </a:lnTo>
                <a:lnTo>
                  <a:pt x="97663" y="91821"/>
                </a:lnTo>
                <a:lnTo>
                  <a:pt x="97853" y="92519"/>
                </a:lnTo>
                <a:lnTo>
                  <a:pt x="100342" y="94945"/>
                </a:lnTo>
                <a:lnTo>
                  <a:pt x="96685" y="104025"/>
                </a:lnTo>
                <a:lnTo>
                  <a:pt x="0" y="104025"/>
                </a:lnTo>
                <a:lnTo>
                  <a:pt x="0" y="116598"/>
                </a:lnTo>
                <a:lnTo>
                  <a:pt x="91770" y="116598"/>
                </a:lnTo>
                <a:lnTo>
                  <a:pt x="91808" y="117868"/>
                </a:lnTo>
                <a:lnTo>
                  <a:pt x="92100" y="118313"/>
                </a:lnTo>
                <a:lnTo>
                  <a:pt x="92595" y="118605"/>
                </a:lnTo>
                <a:lnTo>
                  <a:pt x="93192" y="119011"/>
                </a:lnTo>
                <a:lnTo>
                  <a:pt x="94043" y="119253"/>
                </a:lnTo>
                <a:lnTo>
                  <a:pt x="95135" y="119354"/>
                </a:lnTo>
                <a:lnTo>
                  <a:pt x="96227" y="119557"/>
                </a:lnTo>
                <a:lnTo>
                  <a:pt x="97663" y="119646"/>
                </a:lnTo>
                <a:lnTo>
                  <a:pt x="102920" y="119646"/>
                </a:lnTo>
                <a:lnTo>
                  <a:pt x="105549" y="119405"/>
                </a:lnTo>
                <a:lnTo>
                  <a:pt x="107340" y="118910"/>
                </a:lnTo>
                <a:lnTo>
                  <a:pt x="109220" y="118414"/>
                </a:lnTo>
                <a:lnTo>
                  <a:pt x="110363" y="117614"/>
                </a:lnTo>
                <a:lnTo>
                  <a:pt x="110705" y="116598"/>
                </a:lnTo>
                <a:lnTo>
                  <a:pt x="764260" y="116598"/>
                </a:lnTo>
                <a:lnTo>
                  <a:pt x="764260" y="1040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884555" y="1788587"/>
            <a:ext cx="109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0" name="object 8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210175" y="1846034"/>
            <a:ext cx="1663212" cy="268039"/>
          </a:xfrm>
          <a:prstGeom prst="rect">
            <a:avLst/>
          </a:prstGeom>
        </p:spPr>
      </p:pic>
      <p:pic>
        <p:nvPicPr>
          <p:cNvPr id="81" name="object 81">
            <a:hlinkClick r:id="rId53"/>
          </p:cNvPr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219849" y="2365742"/>
            <a:ext cx="642313" cy="91082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5884555" y="1960037"/>
            <a:ext cx="1375410" cy="707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782320" indent="-313055">
              <a:lnSpc>
                <a:spcPct val="100000"/>
              </a:lnSpc>
              <a:buFont typeface="Arial"/>
              <a:buChar char="○"/>
              <a:tabLst>
                <a:tab pos="554355" algn="l"/>
                <a:tab pos="782320" algn="l"/>
                <a:tab pos="1361440" algn="l"/>
              </a:tabLst>
            </a:pPr>
            <a:r>
              <a:rPr sz="11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5"/>
              </a:rPr>
              <a:t>	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325120" indent="-313055">
              <a:lnSpc>
                <a:spcPct val="100000"/>
              </a:lnSpc>
              <a:buFont typeface="Arial"/>
              <a:buChar char="●"/>
              <a:tabLst>
                <a:tab pos="97155" algn="l"/>
                <a:tab pos="325120" algn="l"/>
                <a:tab pos="1019175" algn="l"/>
              </a:tabLst>
            </a:pPr>
            <a:r>
              <a:rPr sz="11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3"/>
              </a:rPr>
              <a:t>	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>
            <a:hlinkClick r:id="rId56"/>
          </p:cNvPr>
          <p:cNvSpPr/>
          <p:nvPr/>
        </p:nvSpPr>
        <p:spPr>
          <a:xfrm>
            <a:off x="6210173" y="2537193"/>
            <a:ext cx="586105" cy="111760"/>
          </a:xfrm>
          <a:custGeom>
            <a:avLst/>
            <a:gdLst/>
            <a:ahLst/>
            <a:cxnLst/>
            <a:rect l="l" t="t" r="r" b="b"/>
            <a:pathLst>
              <a:path w="586104" h="111760">
                <a:moveTo>
                  <a:pt x="74904" y="86233"/>
                </a:moveTo>
                <a:lnTo>
                  <a:pt x="60274" y="54178"/>
                </a:lnTo>
                <a:lnTo>
                  <a:pt x="59817" y="53581"/>
                </a:lnTo>
                <a:lnTo>
                  <a:pt x="59283" y="52895"/>
                </a:lnTo>
                <a:lnTo>
                  <a:pt x="58191" y="51803"/>
                </a:lnTo>
                <a:lnTo>
                  <a:pt x="56997" y="50901"/>
                </a:lnTo>
                <a:lnTo>
                  <a:pt x="55905" y="50012"/>
                </a:lnTo>
                <a:lnTo>
                  <a:pt x="54711" y="49212"/>
                </a:lnTo>
                <a:lnTo>
                  <a:pt x="53428" y="48526"/>
                </a:lnTo>
                <a:lnTo>
                  <a:pt x="56108" y="47726"/>
                </a:lnTo>
                <a:lnTo>
                  <a:pt x="66040" y="40043"/>
                </a:lnTo>
                <a:lnTo>
                  <a:pt x="67411" y="38303"/>
                </a:lnTo>
                <a:lnTo>
                  <a:pt x="70535" y="22085"/>
                </a:lnTo>
                <a:lnTo>
                  <a:pt x="69989" y="19050"/>
                </a:lnTo>
                <a:lnTo>
                  <a:pt x="69024" y="16675"/>
                </a:lnTo>
                <a:lnTo>
                  <a:pt x="68427" y="15036"/>
                </a:lnTo>
                <a:lnTo>
                  <a:pt x="51943" y="2667"/>
                </a:lnTo>
                <a:lnTo>
                  <a:pt x="51943" y="24511"/>
                </a:lnTo>
                <a:lnTo>
                  <a:pt x="51943" y="29375"/>
                </a:lnTo>
                <a:lnTo>
                  <a:pt x="51587" y="31165"/>
                </a:lnTo>
                <a:lnTo>
                  <a:pt x="50901" y="32753"/>
                </a:lnTo>
                <a:lnTo>
                  <a:pt x="50304" y="34239"/>
                </a:lnTo>
                <a:lnTo>
                  <a:pt x="49352" y="35521"/>
                </a:lnTo>
                <a:lnTo>
                  <a:pt x="48069" y="36614"/>
                </a:lnTo>
                <a:lnTo>
                  <a:pt x="46875" y="37706"/>
                </a:lnTo>
                <a:lnTo>
                  <a:pt x="45288" y="38557"/>
                </a:lnTo>
                <a:lnTo>
                  <a:pt x="43307" y="39141"/>
                </a:lnTo>
                <a:lnTo>
                  <a:pt x="41414" y="39738"/>
                </a:lnTo>
                <a:lnTo>
                  <a:pt x="39192" y="40043"/>
                </a:lnTo>
                <a:lnTo>
                  <a:pt x="27533" y="40043"/>
                </a:lnTo>
                <a:lnTo>
                  <a:pt x="27533" y="15036"/>
                </a:lnTo>
                <a:lnTo>
                  <a:pt x="37655" y="15036"/>
                </a:lnTo>
                <a:lnTo>
                  <a:pt x="39243" y="15138"/>
                </a:lnTo>
                <a:lnTo>
                  <a:pt x="40322" y="15328"/>
                </a:lnTo>
                <a:lnTo>
                  <a:pt x="41516" y="15430"/>
                </a:lnTo>
                <a:lnTo>
                  <a:pt x="49847" y="20091"/>
                </a:lnTo>
                <a:lnTo>
                  <a:pt x="51244" y="22085"/>
                </a:lnTo>
                <a:lnTo>
                  <a:pt x="51943" y="24511"/>
                </a:lnTo>
                <a:lnTo>
                  <a:pt x="51943" y="2667"/>
                </a:lnTo>
                <a:lnTo>
                  <a:pt x="40081" y="1346"/>
                </a:lnTo>
                <a:lnTo>
                  <a:pt x="13385" y="1346"/>
                </a:lnTo>
                <a:lnTo>
                  <a:pt x="12153" y="1790"/>
                </a:lnTo>
                <a:lnTo>
                  <a:pt x="10160" y="3581"/>
                </a:lnTo>
                <a:lnTo>
                  <a:pt x="9664" y="5016"/>
                </a:lnTo>
                <a:lnTo>
                  <a:pt x="9766" y="88011"/>
                </a:lnTo>
                <a:lnTo>
                  <a:pt x="14135" y="89750"/>
                </a:lnTo>
                <a:lnTo>
                  <a:pt x="15328" y="89941"/>
                </a:lnTo>
                <a:lnTo>
                  <a:pt x="16814" y="90043"/>
                </a:lnTo>
                <a:lnTo>
                  <a:pt x="20281" y="90043"/>
                </a:lnTo>
                <a:lnTo>
                  <a:pt x="21678" y="89941"/>
                </a:lnTo>
                <a:lnTo>
                  <a:pt x="22771" y="89750"/>
                </a:lnTo>
                <a:lnTo>
                  <a:pt x="23952" y="89649"/>
                </a:lnTo>
                <a:lnTo>
                  <a:pt x="27533" y="53581"/>
                </a:lnTo>
                <a:lnTo>
                  <a:pt x="35064" y="53581"/>
                </a:lnTo>
                <a:lnTo>
                  <a:pt x="36703" y="53886"/>
                </a:lnTo>
                <a:lnTo>
                  <a:pt x="38100" y="54483"/>
                </a:lnTo>
                <a:lnTo>
                  <a:pt x="39585" y="55067"/>
                </a:lnTo>
                <a:lnTo>
                  <a:pt x="40868" y="55968"/>
                </a:lnTo>
                <a:lnTo>
                  <a:pt x="41960" y="57150"/>
                </a:lnTo>
                <a:lnTo>
                  <a:pt x="43154" y="58242"/>
                </a:lnTo>
                <a:lnTo>
                  <a:pt x="44196" y="59690"/>
                </a:lnTo>
                <a:lnTo>
                  <a:pt x="45085" y="61468"/>
                </a:lnTo>
                <a:lnTo>
                  <a:pt x="45986" y="63157"/>
                </a:lnTo>
                <a:lnTo>
                  <a:pt x="46926" y="65087"/>
                </a:lnTo>
                <a:lnTo>
                  <a:pt x="47917" y="67271"/>
                </a:lnTo>
                <a:lnTo>
                  <a:pt x="55803" y="87071"/>
                </a:lnTo>
                <a:lnTo>
                  <a:pt x="55930" y="87617"/>
                </a:lnTo>
                <a:lnTo>
                  <a:pt x="56108" y="88011"/>
                </a:lnTo>
                <a:lnTo>
                  <a:pt x="63144" y="90043"/>
                </a:lnTo>
                <a:lnTo>
                  <a:pt x="67310" y="90043"/>
                </a:lnTo>
                <a:lnTo>
                  <a:pt x="74777" y="88404"/>
                </a:lnTo>
                <a:lnTo>
                  <a:pt x="74904" y="86233"/>
                </a:lnTo>
                <a:close/>
              </a:path>
              <a:path w="586104" h="111760">
                <a:moveTo>
                  <a:pt x="149136" y="75755"/>
                </a:moveTo>
                <a:lnTo>
                  <a:pt x="149059" y="73075"/>
                </a:lnTo>
                <a:lnTo>
                  <a:pt x="148932" y="70993"/>
                </a:lnTo>
                <a:lnTo>
                  <a:pt x="148844" y="70497"/>
                </a:lnTo>
                <a:lnTo>
                  <a:pt x="148691" y="70104"/>
                </a:lnTo>
                <a:lnTo>
                  <a:pt x="148488" y="69507"/>
                </a:lnTo>
                <a:lnTo>
                  <a:pt x="148247" y="69113"/>
                </a:lnTo>
                <a:lnTo>
                  <a:pt x="147942" y="68910"/>
                </a:lnTo>
                <a:lnTo>
                  <a:pt x="147739" y="68719"/>
                </a:lnTo>
                <a:lnTo>
                  <a:pt x="147396" y="68618"/>
                </a:lnTo>
                <a:lnTo>
                  <a:pt x="146304" y="68618"/>
                </a:lnTo>
                <a:lnTo>
                  <a:pt x="145465" y="69011"/>
                </a:lnTo>
                <a:lnTo>
                  <a:pt x="144373" y="69811"/>
                </a:lnTo>
                <a:lnTo>
                  <a:pt x="143281" y="70497"/>
                </a:lnTo>
                <a:lnTo>
                  <a:pt x="141897" y="71297"/>
                </a:lnTo>
                <a:lnTo>
                  <a:pt x="140208" y="72186"/>
                </a:lnTo>
                <a:lnTo>
                  <a:pt x="138620" y="73075"/>
                </a:lnTo>
                <a:lnTo>
                  <a:pt x="136626" y="73926"/>
                </a:lnTo>
                <a:lnTo>
                  <a:pt x="134251" y="74714"/>
                </a:lnTo>
                <a:lnTo>
                  <a:pt x="131965" y="75412"/>
                </a:lnTo>
                <a:lnTo>
                  <a:pt x="129235" y="75755"/>
                </a:lnTo>
                <a:lnTo>
                  <a:pt x="122593" y="75755"/>
                </a:lnTo>
                <a:lnTo>
                  <a:pt x="103289" y="50850"/>
                </a:lnTo>
                <a:lnTo>
                  <a:pt x="103289" y="40932"/>
                </a:lnTo>
                <a:lnTo>
                  <a:pt x="116243" y="17272"/>
                </a:lnTo>
                <a:lnTo>
                  <a:pt x="119024" y="15786"/>
                </a:lnTo>
                <a:lnTo>
                  <a:pt x="122148" y="15036"/>
                </a:lnTo>
                <a:lnTo>
                  <a:pt x="128790" y="15036"/>
                </a:lnTo>
                <a:lnTo>
                  <a:pt x="143776" y="21590"/>
                </a:lnTo>
                <a:lnTo>
                  <a:pt x="144868" y="22377"/>
                </a:lnTo>
                <a:lnTo>
                  <a:pt x="145757" y="22771"/>
                </a:lnTo>
                <a:lnTo>
                  <a:pt x="146850" y="22771"/>
                </a:lnTo>
                <a:lnTo>
                  <a:pt x="147205" y="22631"/>
                </a:lnTo>
                <a:lnTo>
                  <a:pt x="147789" y="22034"/>
                </a:lnTo>
                <a:lnTo>
                  <a:pt x="148043" y="21590"/>
                </a:lnTo>
                <a:lnTo>
                  <a:pt x="148247" y="20993"/>
                </a:lnTo>
                <a:lnTo>
                  <a:pt x="148539" y="20396"/>
                </a:lnTo>
                <a:lnTo>
                  <a:pt x="148742" y="19646"/>
                </a:lnTo>
                <a:lnTo>
                  <a:pt x="148920" y="17919"/>
                </a:lnTo>
                <a:lnTo>
                  <a:pt x="148983" y="15036"/>
                </a:lnTo>
                <a:lnTo>
                  <a:pt x="148932" y="12852"/>
                </a:lnTo>
                <a:lnTo>
                  <a:pt x="148742" y="11163"/>
                </a:lnTo>
                <a:lnTo>
                  <a:pt x="148437" y="9131"/>
                </a:lnTo>
                <a:lnTo>
                  <a:pt x="148247" y="8585"/>
                </a:lnTo>
                <a:lnTo>
                  <a:pt x="147942" y="8191"/>
                </a:lnTo>
                <a:lnTo>
                  <a:pt x="147739" y="7797"/>
                </a:lnTo>
                <a:lnTo>
                  <a:pt x="138264" y="2235"/>
                </a:lnTo>
                <a:lnTo>
                  <a:pt x="136385" y="1549"/>
                </a:lnTo>
                <a:lnTo>
                  <a:pt x="134302" y="1003"/>
                </a:lnTo>
                <a:lnTo>
                  <a:pt x="129743" y="203"/>
                </a:lnTo>
                <a:lnTo>
                  <a:pt x="127355" y="0"/>
                </a:lnTo>
                <a:lnTo>
                  <a:pt x="118821" y="0"/>
                </a:lnTo>
                <a:lnTo>
                  <a:pt x="113271" y="1041"/>
                </a:lnTo>
                <a:lnTo>
                  <a:pt x="108204" y="3136"/>
                </a:lnTo>
                <a:lnTo>
                  <a:pt x="103251" y="5118"/>
                </a:lnTo>
                <a:lnTo>
                  <a:pt x="86918" y="26797"/>
                </a:lnTo>
                <a:lnTo>
                  <a:pt x="84937" y="32550"/>
                </a:lnTo>
                <a:lnTo>
                  <a:pt x="83947" y="39141"/>
                </a:lnTo>
                <a:lnTo>
                  <a:pt x="83947" y="54025"/>
                </a:lnTo>
                <a:lnTo>
                  <a:pt x="111874" y="90144"/>
                </a:lnTo>
                <a:lnTo>
                  <a:pt x="117284" y="91084"/>
                </a:lnTo>
                <a:lnTo>
                  <a:pt x="126415" y="91084"/>
                </a:lnTo>
                <a:lnTo>
                  <a:pt x="144221" y="86029"/>
                </a:lnTo>
                <a:lnTo>
                  <a:pt x="145707" y="85229"/>
                </a:lnTo>
                <a:lnTo>
                  <a:pt x="148691" y="81267"/>
                </a:lnTo>
                <a:lnTo>
                  <a:pt x="148882" y="80670"/>
                </a:lnTo>
                <a:lnTo>
                  <a:pt x="148983" y="79971"/>
                </a:lnTo>
                <a:lnTo>
                  <a:pt x="149085" y="78384"/>
                </a:lnTo>
                <a:lnTo>
                  <a:pt x="149136" y="75755"/>
                </a:lnTo>
                <a:close/>
              </a:path>
              <a:path w="586104" h="111760">
                <a:moveTo>
                  <a:pt x="210477" y="79629"/>
                </a:moveTo>
                <a:lnTo>
                  <a:pt x="210273" y="77749"/>
                </a:lnTo>
                <a:lnTo>
                  <a:pt x="210070" y="77000"/>
                </a:lnTo>
                <a:lnTo>
                  <a:pt x="209778" y="76504"/>
                </a:lnTo>
                <a:lnTo>
                  <a:pt x="209575" y="75907"/>
                </a:lnTo>
                <a:lnTo>
                  <a:pt x="209283" y="75514"/>
                </a:lnTo>
                <a:lnTo>
                  <a:pt x="208889" y="75311"/>
                </a:lnTo>
                <a:lnTo>
                  <a:pt x="208584" y="75018"/>
                </a:lnTo>
                <a:lnTo>
                  <a:pt x="208241" y="74866"/>
                </a:lnTo>
                <a:lnTo>
                  <a:pt x="180009" y="74866"/>
                </a:lnTo>
                <a:lnTo>
                  <a:pt x="180009" y="3378"/>
                </a:lnTo>
                <a:lnTo>
                  <a:pt x="179870" y="2984"/>
                </a:lnTo>
                <a:lnTo>
                  <a:pt x="179565" y="2679"/>
                </a:lnTo>
                <a:lnTo>
                  <a:pt x="179362" y="2286"/>
                </a:lnTo>
                <a:lnTo>
                  <a:pt x="178917" y="1993"/>
                </a:lnTo>
                <a:lnTo>
                  <a:pt x="178231" y="1790"/>
                </a:lnTo>
                <a:lnTo>
                  <a:pt x="177533" y="1498"/>
                </a:lnTo>
                <a:lnTo>
                  <a:pt x="176593" y="1295"/>
                </a:lnTo>
                <a:lnTo>
                  <a:pt x="174307" y="1092"/>
                </a:lnTo>
                <a:lnTo>
                  <a:pt x="172872" y="1041"/>
                </a:lnTo>
                <a:lnTo>
                  <a:pt x="169392" y="1041"/>
                </a:lnTo>
                <a:lnTo>
                  <a:pt x="167957" y="1092"/>
                </a:lnTo>
                <a:lnTo>
                  <a:pt x="165582" y="1295"/>
                </a:lnTo>
                <a:lnTo>
                  <a:pt x="164630" y="1498"/>
                </a:lnTo>
                <a:lnTo>
                  <a:pt x="163944" y="1790"/>
                </a:lnTo>
                <a:lnTo>
                  <a:pt x="163347" y="1993"/>
                </a:lnTo>
                <a:lnTo>
                  <a:pt x="162902" y="2286"/>
                </a:lnTo>
                <a:lnTo>
                  <a:pt x="162598" y="2679"/>
                </a:lnTo>
                <a:lnTo>
                  <a:pt x="162306" y="2984"/>
                </a:lnTo>
                <a:lnTo>
                  <a:pt x="162153" y="3378"/>
                </a:lnTo>
                <a:lnTo>
                  <a:pt x="162153" y="85928"/>
                </a:lnTo>
                <a:lnTo>
                  <a:pt x="162648" y="87363"/>
                </a:lnTo>
                <a:lnTo>
                  <a:pt x="164630" y="89154"/>
                </a:lnTo>
                <a:lnTo>
                  <a:pt x="165874" y="89598"/>
                </a:lnTo>
                <a:lnTo>
                  <a:pt x="208241" y="89598"/>
                </a:lnTo>
                <a:lnTo>
                  <a:pt x="208584" y="89496"/>
                </a:lnTo>
                <a:lnTo>
                  <a:pt x="209283" y="89001"/>
                </a:lnTo>
                <a:lnTo>
                  <a:pt x="209575" y="88557"/>
                </a:lnTo>
                <a:lnTo>
                  <a:pt x="209778" y="87960"/>
                </a:lnTo>
                <a:lnTo>
                  <a:pt x="210070" y="87274"/>
                </a:lnTo>
                <a:lnTo>
                  <a:pt x="210273" y="86474"/>
                </a:lnTo>
                <a:lnTo>
                  <a:pt x="210477" y="84594"/>
                </a:lnTo>
                <a:lnTo>
                  <a:pt x="210477" y="79629"/>
                </a:lnTo>
                <a:close/>
              </a:path>
              <a:path w="586104" h="111760">
                <a:moveTo>
                  <a:pt x="281457" y="33096"/>
                </a:moveTo>
                <a:lnTo>
                  <a:pt x="281355" y="23863"/>
                </a:lnTo>
                <a:lnTo>
                  <a:pt x="280962" y="21336"/>
                </a:lnTo>
                <a:lnTo>
                  <a:pt x="278980" y="15582"/>
                </a:lnTo>
                <a:lnTo>
                  <a:pt x="278752" y="15189"/>
                </a:lnTo>
                <a:lnTo>
                  <a:pt x="277545" y="13055"/>
                </a:lnTo>
                <a:lnTo>
                  <a:pt x="273773" y="8686"/>
                </a:lnTo>
                <a:lnTo>
                  <a:pt x="271437" y="6896"/>
                </a:lnTo>
                <a:lnTo>
                  <a:pt x="268655" y="5511"/>
                </a:lnTo>
                <a:lnTo>
                  <a:pt x="265976" y="4127"/>
                </a:lnTo>
                <a:lnTo>
                  <a:pt x="263296" y="3175"/>
                </a:lnTo>
                <a:lnTo>
                  <a:pt x="262712" y="3073"/>
                </a:lnTo>
                <a:lnTo>
                  <a:pt x="262712" y="26403"/>
                </a:lnTo>
                <a:lnTo>
                  <a:pt x="262712" y="31750"/>
                </a:lnTo>
                <a:lnTo>
                  <a:pt x="258991" y="40779"/>
                </a:lnTo>
                <a:lnTo>
                  <a:pt x="257797" y="42176"/>
                </a:lnTo>
                <a:lnTo>
                  <a:pt x="256209" y="43268"/>
                </a:lnTo>
                <a:lnTo>
                  <a:pt x="254228" y="44056"/>
                </a:lnTo>
                <a:lnTo>
                  <a:pt x="252336" y="44754"/>
                </a:lnTo>
                <a:lnTo>
                  <a:pt x="249961" y="45097"/>
                </a:lnTo>
                <a:lnTo>
                  <a:pt x="239039" y="45097"/>
                </a:lnTo>
                <a:lnTo>
                  <a:pt x="239039" y="15189"/>
                </a:lnTo>
                <a:lnTo>
                  <a:pt x="248513" y="15189"/>
                </a:lnTo>
                <a:lnTo>
                  <a:pt x="250304" y="15328"/>
                </a:lnTo>
                <a:lnTo>
                  <a:pt x="251993" y="15633"/>
                </a:lnTo>
                <a:lnTo>
                  <a:pt x="253771" y="15836"/>
                </a:lnTo>
                <a:lnTo>
                  <a:pt x="262712" y="26403"/>
                </a:lnTo>
                <a:lnTo>
                  <a:pt x="262712" y="3073"/>
                </a:lnTo>
                <a:lnTo>
                  <a:pt x="258038" y="2184"/>
                </a:lnTo>
                <a:lnTo>
                  <a:pt x="255816" y="1841"/>
                </a:lnTo>
                <a:lnTo>
                  <a:pt x="252044" y="1447"/>
                </a:lnTo>
                <a:lnTo>
                  <a:pt x="250063" y="1346"/>
                </a:lnTo>
                <a:lnTo>
                  <a:pt x="225348" y="1346"/>
                </a:lnTo>
                <a:lnTo>
                  <a:pt x="223913" y="1892"/>
                </a:lnTo>
                <a:lnTo>
                  <a:pt x="221729" y="4076"/>
                </a:lnTo>
                <a:lnTo>
                  <a:pt x="221234" y="5511"/>
                </a:lnTo>
                <a:lnTo>
                  <a:pt x="221284" y="88011"/>
                </a:lnTo>
                <a:lnTo>
                  <a:pt x="225653" y="89750"/>
                </a:lnTo>
                <a:lnTo>
                  <a:pt x="226834" y="89941"/>
                </a:lnTo>
                <a:lnTo>
                  <a:pt x="228333" y="90043"/>
                </a:lnTo>
                <a:lnTo>
                  <a:pt x="231800" y="90043"/>
                </a:lnTo>
                <a:lnTo>
                  <a:pt x="233184" y="89941"/>
                </a:lnTo>
                <a:lnTo>
                  <a:pt x="234276" y="89750"/>
                </a:lnTo>
                <a:lnTo>
                  <a:pt x="235470" y="89649"/>
                </a:lnTo>
                <a:lnTo>
                  <a:pt x="239039" y="87617"/>
                </a:lnTo>
                <a:lnTo>
                  <a:pt x="239039" y="58940"/>
                </a:lnTo>
                <a:lnTo>
                  <a:pt x="252234" y="58940"/>
                </a:lnTo>
                <a:lnTo>
                  <a:pt x="279082" y="41376"/>
                </a:lnTo>
                <a:lnTo>
                  <a:pt x="280670" y="37515"/>
                </a:lnTo>
                <a:lnTo>
                  <a:pt x="281457" y="33096"/>
                </a:lnTo>
                <a:close/>
              </a:path>
              <a:path w="586104" h="111760">
                <a:moveTo>
                  <a:pt x="356997" y="2679"/>
                </a:moveTo>
                <a:lnTo>
                  <a:pt x="356946" y="2489"/>
                </a:lnTo>
                <a:lnTo>
                  <a:pt x="356349" y="2095"/>
                </a:lnTo>
                <a:lnTo>
                  <a:pt x="355854" y="1587"/>
                </a:lnTo>
                <a:lnTo>
                  <a:pt x="354914" y="1295"/>
                </a:lnTo>
                <a:lnTo>
                  <a:pt x="352132" y="1092"/>
                </a:lnTo>
                <a:lnTo>
                  <a:pt x="350100" y="1041"/>
                </a:lnTo>
                <a:lnTo>
                  <a:pt x="345541" y="1041"/>
                </a:lnTo>
                <a:lnTo>
                  <a:pt x="344004" y="1092"/>
                </a:lnTo>
                <a:lnTo>
                  <a:pt x="342811" y="1193"/>
                </a:lnTo>
                <a:lnTo>
                  <a:pt x="341617" y="1193"/>
                </a:lnTo>
                <a:lnTo>
                  <a:pt x="337604" y="4470"/>
                </a:lnTo>
                <a:lnTo>
                  <a:pt x="327990" y="25908"/>
                </a:lnTo>
                <a:lnTo>
                  <a:pt x="322567" y="39738"/>
                </a:lnTo>
                <a:lnTo>
                  <a:pt x="322427" y="39738"/>
                </a:lnTo>
                <a:lnTo>
                  <a:pt x="321525" y="37261"/>
                </a:lnTo>
                <a:lnTo>
                  <a:pt x="320586" y="34886"/>
                </a:lnTo>
                <a:lnTo>
                  <a:pt x="319595" y="32600"/>
                </a:lnTo>
                <a:lnTo>
                  <a:pt x="318731" y="30314"/>
                </a:lnTo>
                <a:lnTo>
                  <a:pt x="317817" y="28130"/>
                </a:lnTo>
                <a:lnTo>
                  <a:pt x="316839" y="26047"/>
                </a:lnTo>
                <a:lnTo>
                  <a:pt x="306946" y="4178"/>
                </a:lnTo>
                <a:lnTo>
                  <a:pt x="306641" y="3581"/>
                </a:lnTo>
                <a:lnTo>
                  <a:pt x="306298" y="3086"/>
                </a:lnTo>
                <a:lnTo>
                  <a:pt x="305904" y="2679"/>
                </a:lnTo>
                <a:lnTo>
                  <a:pt x="305600" y="2184"/>
                </a:lnTo>
                <a:lnTo>
                  <a:pt x="305104" y="1841"/>
                </a:lnTo>
                <a:lnTo>
                  <a:pt x="304419" y="1638"/>
                </a:lnTo>
                <a:lnTo>
                  <a:pt x="303720" y="1346"/>
                </a:lnTo>
                <a:lnTo>
                  <a:pt x="302729" y="1193"/>
                </a:lnTo>
                <a:lnTo>
                  <a:pt x="301434" y="1193"/>
                </a:lnTo>
                <a:lnTo>
                  <a:pt x="300240" y="1092"/>
                </a:lnTo>
                <a:lnTo>
                  <a:pt x="298564" y="1041"/>
                </a:lnTo>
                <a:lnTo>
                  <a:pt x="293890" y="1041"/>
                </a:lnTo>
                <a:lnTo>
                  <a:pt x="287058" y="2679"/>
                </a:lnTo>
                <a:lnTo>
                  <a:pt x="287147" y="4178"/>
                </a:lnTo>
                <a:lnTo>
                  <a:pt x="287451" y="5067"/>
                </a:lnTo>
                <a:lnTo>
                  <a:pt x="288036" y="6350"/>
                </a:lnTo>
                <a:lnTo>
                  <a:pt x="288937" y="8039"/>
                </a:lnTo>
                <a:lnTo>
                  <a:pt x="313042" y="56108"/>
                </a:lnTo>
                <a:lnTo>
                  <a:pt x="313042" y="87617"/>
                </a:lnTo>
                <a:lnTo>
                  <a:pt x="313194" y="88011"/>
                </a:lnTo>
                <a:lnTo>
                  <a:pt x="317665" y="89750"/>
                </a:lnTo>
                <a:lnTo>
                  <a:pt x="318846" y="89941"/>
                </a:lnTo>
                <a:lnTo>
                  <a:pt x="320332" y="90043"/>
                </a:lnTo>
                <a:lnTo>
                  <a:pt x="323811" y="90043"/>
                </a:lnTo>
                <a:lnTo>
                  <a:pt x="325196" y="89941"/>
                </a:lnTo>
                <a:lnTo>
                  <a:pt x="326288" y="89750"/>
                </a:lnTo>
                <a:lnTo>
                  <a:pt x="327482" y="89649"/>
                </a:lnTo>
                <a:lnTo>
                  <a:pt x="331050" y="87617"/>
                </a:lnTo>
                <a:lnTo>
                  <a:pt x="331050" y="56108"/>
                </a:lnTo>
                <a:lnTo>
                  <a:pt x="339267" y="39738"/>
                </a:lnTo>
                <a:lnTo>
                  <a:pt x="355955" y="6451"/>
                </a:lnTo>
                <a:lnTo>
                  <a:pt x="356501" y="5168"/>
                </a:lnTo>
                <a:lnTo>
                  <a:pt x="356920" y="3771"/>
                </a:lnTo>
                <a:lnTo>
                  <a:pt x="356997" y="2679"/>
                </a:lnTo>
                <a:close/>
              </a:path>
              <a:path w="586104" h="111760">
                <a:moveTo>
                  <a:pt x="472833" y="87223"/>
                </a:moveTo>
                <a:lnTo>
                  <a:pt x="472694" y="85928"/>
                </a:lnTo>
                <a:lnTo>
                  <a:pt x="472351" y="84594"/>
                </a:lnTo>
                <a:lnTo>
                  <a:pt x="467080" y="69507"/>
                </a:lnTo>
                <a:lnTo>
                  <a:pt x="462254" y="55664"/>
                </a:lnTo>
                <a:lnTo>
                  <a:pt x="449186" y="18161"/>
                </a:lnTo>
                <a:lnTo>
                  <a:pt x="444220" y="3873"/>
                </a:lnTo>
                <a:lnTo>
                  <a:pt x="443877" y="3175"/>
                </a:lnTo>
                <a:lnTo>
                  <a:pt x="443776" y="55664"/>
                </a:lnTo>
                <a:lnTo>
                  <a:pt x="418769" y="55664"/>
                </a:lnTo>
                <a:lnTo>
                  <a:pt x="431266" y="18161"/>
                </a:lnTo>
                <a:lnTo>
                  <a:pt x="443776" y="55664"/>
                </a:lnTo>
                <a:lnTo>
                  <a:pt x="443776" y="3060"/>
                </a:lnTo>
                <a:lnTo>
                  <a:pt x="443077" y="2184"/>
                </a:lnTo>
                <a:lnTo>
                  <a:pt x="442429" y="1841"/>
                </a:lnTo>
                <a:lnTo>
                  <a:pt x="441540" y="1638"/>
                </a:lnTo>
                <a:lnTo>
                  <a:pt x="440651" y="1346"/>
                </a:lnTo>
                <a:lnTo>
                  <a:pt x="439407" y="1193"/>
                </a:lnTo>
                <a:lnTo>
                  <a:pt x="437819" y="1193"/>
                </a:lnTo>
                <a:lnTo>
                  <a:pt x="436232" y="1092"/>
                </a:lnTo>
                <a:lnTo>
                  <a:pt x="434098" y="1041"/>
                </a:lnTo>
                <a:lnTo>
                  <a:pt x="429133" y="1041"/>
                </a:lnTo>
                <a:lnTo>
                  <a:pt x="427304" y="1092"/>
                </a:lnTo>
                <a:lnTo>
                  <a:pt x="425907" y="1193"/>
                </a:lnTo>
                <a:lnTo>
                  <a:pt x="424522" y="1193"/>
                </a:lnTo>
                <a:lnTo>
                  <a:pt x="423430" y="1346"/>
                </a:lnTo>
                <a:lnTo>
                  <a:pt x="422643" y="1638"/>
                </a:lnTo>
                <a:lnTo>
                  <a:pt x="421843" y="1841"/>
                </a:lnTo>
                <a:lnTo>
                  <a:pt x="421246" y="2184"/>
                </a:lnTo>
                <a:lnTo>
                  <a:pt x="420458" y="3175"/>
                </a:lnTo>
                <a:lnTo>
                  <a:pt x="420154" y="3771"/>
                </a:lnTo>
                <a:lnTo>
                  <a:pt x="419963" y="4470"/>
                </a:lnTo>
                <a:lnTo>
                  <a:pt x="392722" y="82753"/>
                </a:lnTo>
                <a:lnTo>
                  <a:pt x="392125" y="84340"/>
                </a:lnTo>
                <a:lnTo>
                  <a:pt x="391782" y="85636"/>
                </a:lnTo>
                <a:lnTo>
                  <a:pt x="391617" y="87223"/>
                </a:lnTo>
                <a:lnTo>
                  <a:pt x="391731" y="88265"/>
                </a:lnTo>
                <a:lnTo>
                  <a:pt x="392125" y="88861"/>
                </a:lnTo>
                <a:lnTo>
                  <a:pt x="392620" y="89357"/>
                </a:lnTo>
                <a:lnTo>
                  <a:pt x="393471" y="89649"/>
                </a:lnTo>
                <a:lnTo>
                  <a:pt x="394665" y="89750"/>
                </a:lnTo>
                <a:lnTo>
                  <a:pt x="395846" y="89941"/>
                </a:lnTo>
                <a:lnTo>
                  <a:pt x="397484" y="90043"/>
                </a:lnTo>
                <a:lnTo>
                  <a:pt x="401459" y="90043"/>
                </a:lnTo>
                <a:lnTo>
                  <a:pt x="414756" y="69507"/>
                </a:lnTo>
                <a:lnTo>
                  <a:pt x="447941" y="69507"/>
                </a:lnTo>
                <a:lnTo>
                  <a:pt x="453898" y="87223"/>
                </a:lnTo>
                <a:lnTo>
                  <a:pt x="453986" y="87820"/>
                </a:lnTo>
                <a:lnTo>
                  <a:pt x="454164" y="88265"/>
                </a:lnTo>
                <a:lnTo>
                  <a:pt x="462026" y="90043"/>
                </a:lnTo>
                <a:lnTo>
                  <a:pt x="466598" y="90043"/>
                </a:lnTo>
                <a:lnTo>
                  <a:pt x="468325" y="89941"/>
                </a:lnTo>
                <a:lnTo>
                  <a:pt x="469519" y="89750"/>
                </a:lnTo>
                <a:lnTo>
                  <a:pt x="470814" y="89649"/>
                </a:lnTo>
                <a:lnTo>
                  <a:pt x="471703" y="89408"/>
                </a:lnTo>
                <a:lnTo>
                  <a:pt x="472198" y="89001"/>
                </a:lnTo>
                <a:lnTo>
                  <a:pt x="472694" y="88506"/>
                </a:lnTo>
                <a:lnTo>
                  <a:pt x="472833" y="87223"/>
                </a:lnTo>
                <a:close/>
              </a:path>
              <a:path w="586104" h="111760">
                <a:moveTo>
                  <a:pt x="544436" y="33096"/>
                </a:moveTo>
                <a:lnTo>
                  <a:pt x="544334" y="23863"/>
                </a:lnTo>
                <a:lnTo>
                  <a:pt x="543941" y="21336"/>
                </a:lnTo>
                <a:lnTo>
                  <a:pt x="541959" y="15582"/>
                </a:lnTo>
                <a:lnTo>
                  <a:pt x="541731" y="15189"/>
                </a:lnTo>
                <a:lnTo>
                  <a:pt x="540524" y="13055"/>
                </a:lnTo>
                <a:lnTo>
                  <a:pt x="536752" y="8686"/>
                </a:lnTo>
                <a:lnTo>
                  <a:pt x="534416" y="6896"/>
                </a:lnTo>
                <a:lnTo>
                  <a:pt x="531634" y="5511"/>
                </a:lnTo>
                <a:lnTo>
                  <a:pt x="528955" y="4127"/>
                </a:lnTo>
                <a:lnTo>
                  <a:pt x="526275" y="3175"/>
                </a:lnTo>
                <a:lnTo>
                  <a:pt x="525691" y="3073"/>
                </a:lnTo>
                <a:lnTo>
                  <a:pt x="525691" y="26403"/>
                </a:lnTo>
                <a:lnTo>
                  <a:pt x="525691" y="31750"/>
                </a:lnTo>
                <a:lnTo>
                  <a:pt x="521970" y="40779"/>
                </a:lnTo>
                <a:lnTo>
                  <a:pt x="520776" y="42176"/>
                </a:lnTo>
                <a:lnTo>
                  <a:pt x="519188" y="43268"/>
                </a:lnTo>
                <a:lnTo>
                  <a:pt x="517207" y="44056"/>
                </a:lnTo>
                <a:lnTo>
                  <a:pt x="515315" y="44754"/>
                </a:lnTo>
                <a:lnTo>
                  <a:pt x="512940" y="45097"/>
                </a:lnTo>
                <a:lnTo>
                  <a:pt x="502018" y="45097"/>
                </a:lnTo>
                <a:lnTo>
                  <a:pt x="502018" y="15189"/>
                </a:lnTo>
                <a:lnTo>
                  <a:pt x="511492" y="15189"/>
                </a:lnTo>
                <a:lnTo>
                  <a:pt x="513283" y="15328"/>
                </a:lnTo>
                <a:lnTo>
                  <a:pt x="514972" y="15633"/>
                </a:lnTo>
                <a:lnTo>
                  <a:pt x="516750" y="15836"/>
                </a:lnTo>
                <a:lnTo>
                  <a:pt x="525691" y="26403"/>
                </a:lnTo>
                <a:lnTo>
                  <a:pt x="525691" y="3073"/>
                </a:lnTo>
                <a:lnTo>
                  <a:pt x="521017" y="2184"/>
                </a:lnTo>
                <a:lnTo>
                  <a:pt x="518795" y="1841"/>
                </a:lnTo>
                <a:lnTo>
                  <a:pt x="515023" y="1447"/>
                </a:lnTo>
                <a:lnTo>
                  <a:pt x="513029" y="1346"/>
                </a:lnTo>
                <a:lnTo>
                  <a:pt x="488327" y="1346"/>
                </a:lnTo>
                <a:lnTo>
                  <a:pt x="486892" y="1892"/>
                </a:lnTo>
                <a:lnTo>
                  <a:pt x="484708" y="4076"/>
                </a:lnTo>
                <a:lnTo>
                  <a:pt x="484212" y="5511"/>
                </a:lnTo>
                <a:lnTo>
                  <a:pt x="484263" y="88011"/>
                </a:lnTo>
                <a:lnTo>
                  <a:pt x="488632" y="89750"/>
                </a:lnTo>
                <a:lnTo>
                  <a:pt x="489813" y="89941"/>
                </a:lnTo>
                <a:lnTo>
                  <a:pt x="491312" y="90043"/>
                </a:lnTo>
                <a:lnTo>
                  <a:pt x="494779" y="90043"/>
                </a:lnTo>
                <a:lnTo>
                  <a:pt x="496163" y="89941"/>
                </a:lnTo>
                <a:lnTo>
                  <a:pt x="497255" y="89750"/>
                </a:lnTo>
                <a:lnTo>
                  <a:pt x="498449" y="89649"/>
                </a:lnTo>
                <a:lnTo>
                  <a:pt x="502018" y="87617"/>
                </a:lnTo>
                <a:lnTo>
                  <a:pt x="502018" y="58940"/>
                </a:lnTo>
                <a:lnTo>
                  <a:pt x="515213" y="58940"/>
                </a:lnTo>
                <a:lnTo>
                  <a:pt x="542061" y="41376"/>
                </a:lnTo>
                <a:lnTo>
                  <a:pt x="543648" y="37515"/>
                </a:lnTo>
                <a:lnTo>
                  <a:pt x="544436" y="33096"/>
                </a:lnTo>
                <a:close/>
              </a:path>
              <a:path w="586104" h="111760">
                <a:moveTo>
                  <a:pt x="576326" y="3378"/>
                </a:moveTo>
                <a:lnTo>
                  <a:pt x="576173" y="2984"/>
                </a:lnTo>
                <a:lnTo>
                  <a:pt x="575868" y="2679"/>
                </a:lnTo>
                <a:lnTo>
                  <a:pt x="575678" y="2286"/>
                </a:lnTo>
                <a:lnTo>
                  <a:pt x="575233" y="1993"/>
                </a:lnTo>
                <a:lnTo>
                  <a:pt x="574535" y="1790"/>
                </a:lnTo>
                <a:lnTo>
                  <a:pt x="573836" y="1498"/>
                </a:lnTo>
                <a:lnTo>
                  <a:pt x="572897" y="1295"/>
                </a:lnTo>
                <a:lnTo>
                  <a:pt x="570611" y="1092"/>
                </a:lnTo>
                <a:lnTo>
                  <a:pt x="569175" y="1041"/>
                </a:lnTo>
                <a:lnTo>
                  <a:pt x="565708" y="1041"/>
                </a:lnTo>
                <a:lnTo>
                  <a:pt x="564261" y="1092"/>
                </a:lnTo>
                <a:lnTo>
                  <a:pt x="561987" y="1295"/>
                </a:lnTo>
                <a:lnTo>
                  <a:pt x="561086" y="1498"/>
                </a:lnTo>
                <a:lnTo>
                  <a:pt x="560400" y="1790"/>
                </a:lnTo>
                <a:lnTo>
                  <a:pt x="559701" y="1993"/>
                </a:lnTo>
                <a:lnTo>
                  <a:pt x="559206" y="2286"/>
                </a:lnTo>
                <a:lnTo>
                  <a:pt x="558914" y="2679"/>
                </a:lnTo>
                <a:lnTo>
                  <a:pt x="558609" y="2984"/>
                </a:lnTo>
                <a:lnTo>
                  <a:pt x="558457" y="3378"/>
                </a:lnTo>
                <a:lnTo>
                  <a:pt x="558457" y="87617"/>
                </a:lnTo>
                <a:lnTo>
                  <a:pt x="563079" y="89750"/>
                </a:lnTo>
                <a:lnTo>
                  <a:pt x="564261" y="89941"/>
                </a:lnTo>
                <a:lnTo>
                  <a:pt x="565708" y="90043"/>
                </a:lnTo>
                <a:lnTo>
                  <a:pt x="569175" y="90043"/>
                </a:lnTo>
                <a:lnTo>
                  <a:pt x="570611" y="89941"/>
                </a:lnTo>
                <a:lnTo>
                  <a:pt x="571703" y="89750"/>
                </a:lnTo>
                <a:lnTo>
                  <a:pt x="572897" y="89649"/>
                </a:lnTo>
                <a:lnTo>
                  <a:pt x="576326" y="87617"/>
                </a:lnTo>
                <a:lnTo>
                  <a:pt x="576326" y="3378"/>
                </a:lnTo>
                <a:close/>
              </a:path>
              <a:path w="586104" h="111760">
                <a:moveTo>
                  <a:pt x="586003" y="98679"/>
                </a:moveTo>
                <a:lnTo>
                  <a:pt x="0" y="98679"/>
                </a:lnTo>
                <a:lnTo>
                  <a:pt x="0" y="111252"/>
                </a:lnTo>
                <a:lnTo>
                  <a:pt x="586003" y="111252"/>
                </a:lnTo>
                <a:lnTo>
                  <a:pt x="586003" y="986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884555" y="2817287"/>
            <a:ext cx="109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5" name="object 85">
            <a:hlinkClick r:id="rId57"/>
          </p:cNvPr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210175" y="2874288"/>
            <a:ext cx="1065614" cy="120253"/>
          </a:xfrm>
          <a:prstGeom prst="rect">
            <a:avLst/>
          </a:prstGeom>
        </p:spPr>
      </p:pic>
      <p:pic>
        <p:nvPicPr>
          <p:cNvPr id="86" name="object 86">
            <a:hlinkClick r:id="rId59"/>
          </p:cNvPr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219849" y="3222843"/>
            <a:ext cx="705123" cy="91380"/>
          </a:xfrm>
          <a:prstGeom prst="rect">
            <a:avLst/>
          </a:prstGeom>
        </p:spPr>
      </p:pic>
      <p:sp>
        <p:nvSpPr>
          <p:cNvPr id="87" name="object 87">
            <a:hlinkClick r:id="rId61"/>
          </p:cNvPr>
          <p:cNvSpPr/>
          <p:nvPr/>
        </p:nvSpPr>
        <p:spPr>
          <a:xfrm>
            <a:off x="6210173" y="3389096"/>
            <a:ext cx="923290" cy="120014"/>
          </a:xfrm>
          <a:custGeom>
            <a:avLst/>
            <a:gdLst/>
            <a:ahLst/>
            <a:cxnLst/>
            <a:rect l="l" t="t" r="r" b="b"/>
            <a:pathLst>
              <a:path w="923290" h="120014">
                <a:moveTo>
                  <a:pt x="74904" y="91579"/>
                </a:moveTo>
                <a:lnTo>
                  <a:pt x="60274" y="59524"/>
                </a:lnTo>
                <a:lnTo>
                  <a:pt x="59817" y="58928"/>
                </a:lnTo>
                <a:lnTo>
                  <a:pt x="59283" y="58242"/>
                </a:lnTo>
                <a:lnTo>
                  <a:pt x="58191" y="57150"/>
                </a:lnTo>
                <a:lnTo>
                  <a:pt x="56997" y="56248"/>
                </a:lnTo>
                <a:lnTo>
                  <a:pt x="55905" y="55359"/>
                </a:lnTo>
                <a:lnTo>
                  <a:pt x="54711" y="54559"/>
                </a:lnTo>
                <a:lnTo>
                  <a:pt x="53428" y="53873"/>
                </a:lnTo>
                <a:lnTo>
                  <a:pt x="56108" y="53073"/>
                </a:lnTo>
                <a:lnTo>
                  <a:pt x="66040" y="45389"/>
                </a:lnTo>
                <a:lnTo>
                  <a:pt x="67411" y="43649"/>
                </a:lnTo>
                <a:lnTo>
                  <a:pt x="70535" y="27432"/>
                </a:lnTo>
                <a:lnTo>
                  <a:pt x="69989" y="24396"/>
                </a:lnTo>
                <a:lnTo>
                  <a:pt x="69024" y="22021"/>
                </a:lnTo>
                <a:lnTo>
                  <a:pt x="68427" y="20383"/>
                </a:lnTo>
                <a:lnTo>
                  <a:pt x="51943" y="8013"/>
                </a:lnTo>
                <a:lnTo>
                  <a:pt x="51943" y="29857"/>
                </a:lnTo>
                <a:lnTo>
                  <a:pt x="51943" y="34721"/>
                </a:lnTo>
                <a:lnTo>
                  <a:pt x="51587" y="36512"/>
                </a:lnTo>
                <a:lnTo>
                  <a:pt x="50901" y="38100"/>
                </a:lnTo>
                <a:lnTo>
                  <a:pt x="50304" y="39585"/>
                </a:lnTo>
                <a:lnTo>
                  <a:pt x="49352" y="40868"/>
                </a:lnTo>
                <a:lnTo>
                  <a:pt x="48069" y="41960"/>
                </a:lnTo>
                <a:lnTo>
                  <a:pt x="46875" y="43053"/>
                </a:lnTo>
                <a:lnTo>
                  <a:pt x="45288" y="43903"/>
                </a:lnTo>
                <a:lnTo>
                  <a:pt x="43307" y="44488"/>
                </a:lnTo>
                <a:lnTo>
                  <a:pt x="41414" y="45085"/>
                </a:lnTo>
                <a:lnTo>
                  <a:pt x="39192" y="45389"/>
                </a:lnTo>
                <a:lnTo>
                  <a:pt x="27533" y="45389"/>
                </a:lnTo>
                <a:lnTo>
                  <a:pt x="27533" y="20383"/>
                </a:lnTo>
                <a:lnTo>
                  <a:pt x="37655" y="20383"/>
                </a:lnTo>
                <a:lnTo>
                  <a:pt x="39243" y="20485"/>
                </a:lnTo>
                <a:lnTo>
                  <a:pt x="40322" y="20675"/>
                </a:lnTo>
                <a:lnTo>
                  <a:pt x="41516" y="20777"/>
                </a:lnTo>
                <a:lnTo>
                  <a:pt x="49847" y="25438"/>
                </a:lnTo>
                <a:lnTo>
                  <a:pt x="51244" y="27432"/>
                </a:lnTo>
                <a:lnTo>
                  <a:pt x="51943" y="29857"/>
                </a:lnTo>
                <a:lnTo>
                  <a:pt x="51943" y="8013"/>
                </a:lnTo>
                <a:lnTo>
                  <a:pt x="40081" y="6692"/>
                </a:lnTo>
                <a:lnTo>
                  <a:pt x="13385" y="6692"/>
                </a:lnTo>
                <a:lnTo>
                  <a:pt x="12153" y="7137"/>
                </a:lnTo>
                <a:lnTo>
                  <a:pt x="10160" y="8928"/>
                </a:lnTo>
                <a:lnTo>
                  <a:pt x="9664" y="10363"/>
                </a:lnTo>
                <a:lnTo>
                  <a:pt x="9766" y="93357"/>
                </a:lnTo>
                <a:lnTo>
                  <a:pt x="14135" y="95097"/>
                </a:lnTo>
                <a:lnTo>
                  <a:pt x="15328" y="95288"/>
                </a:lnTo>
                <a:lnTo>
                  <a:pt x="16814" y="95389"/>
                </a:lnTo>
                <a:lnTo>
                  <a:pt x="20281" y="95389"/>
                </a:lnTo>
                <a:lnTo>
                  <a:pt x="21678" y="95288"/>
                </a:lnTo>
                <a:lnTo>
                  <a:pt x="22771" y="95097"/>
                </a:lnTo>
                <a:lnTo>
                  <a:pt x="23952" y="94996"/>
                </a:lnTo>
                <a:lnTo>
                  <a:pt x="27533" y="58928"/>
                </a:lnTo>
                <a:lnTo>
                  <a:pt x="35064" y="58928"/>
                </a:lnTo>
                <a:lnTo>
                  <a:pt x="36703" y="59232"/>
                </a:lnTo>
                <a:lnTo>
                  <a:pt x="38100" y="59829"/>
                </a:lnTo>
                <a:lnTo>
                  <a:pt x="39585" y="60413"/>
                </a:lnTo>
                <a:lnTo>
                  <a:pt x="40868" y="61315"/>
                </a:lnTo>
                <a:lnTo>
                  <a:pt x="41960" y="62496"/>
                </a:lnTo>
                <a:lnTo>
                  <a:pt x="43154" y="63588"/>
                </a:lnTo>
                <a:lnTo>
                  <a:pt x="44196" y="65036"/>
                </a:lnTo>
                <a:lnTo>
                  <a:pt x="45085" y="66814"/>
                </a:lnTo>
                <a:lnTo>
                  <a:pt x="45986" y="68503"/>
                </a:lnTo>
                <a:lnTo>
                  <a:pt x="46926" y="70434"/>
                </a:lnTo>
                <a:lnTo>
                  <a:pt x="47917" y="72618"/>
                </a:lnTo>
                <a:lnTo>
                  <a:pt x="55803" y="92417"/>
                </a:lnTo>
                <a:lnTo>
                  <a:pt x="55930" y="92964"/>
                </a:lnTo>
                <a:lnTo>
                  <a:pt x="56108" y="93357"/>
                </a:lnTo>
                <a:lnTo>
                  <a:pt x="63144" y="95389"/>
                </a:lnTo>
                <a:lnTo>
                  <a:pt x="67310" y="95389"/>
                </a:lnTo>
                <a:lnTo>
                  <a:pt x="74777" y="93751"/>
                </a:lnTo>
                <a:lnTo>
                  <a:pt x="74904" y="91579"/>
                </a:lnTo>
                <a:close/>
              </a:path>
              <a:path w="923290" h="120014">
                <a:moveTo>
                  <a:pt x="167589" y="57188"/>
                </a:moveTo>
                <a:lnTo>
                  <a:pt x="167538" y="41859"/>
                </a:lnTo>
                <a:lnTo>
                  <a:pt x="166700" y="35610"/>
                </a:lnTo>
                <a:lnTo>
                  <a:pt x="163118" y="24396"/>
                </a:lnTo>
                <a:lnTo>
                  <a:pt x="160604" y="19939"/>
                </a:lnTo>
                <a:lnTo>
                  <a:pt x="160489" y="19735"/>
                </a:lnTo>
                <a:lnTo>
                  <a:pt x="157022" y="16065"/>
                </a:lnTo>
                <a:lnTo>
                  <a:pt x="153644" y="12395"/>
                </a:lnTo>
                <a:lnTo>
                  <a:pt x="149377" y="9664"/>
                </a:lnTo>
                <a:lnTo>
                  <a:pt x="148691" y="9436"/>
                </a:lnTo>
                <a:lnTo>
                  <a:pt x="148691" y="46075"/>
                </a:lnTo>
                <a:lnTo>
                  <a:pt x="148653" y="55308"/>
                </a:lnTo>
                <a:lnTo>
                  <a:pt x="148285" y="59029"/>
                </a:lnTo>
                <a:lnTo>
                  <a:pt x="147497" y="62801"/>
                </a:lnTo>
                <a:lnTo>
                  <a:pt x="146799" y="66471"/>
                </a:lnTo>
                <a:lnTo>
                  <a:pt x="129984" y="81699"/>
                </a:lnTo>
                <a:lnTo>
                  <a:pt x="121158" y="81699"/>
                </a:lnTo>
                <a:lnTo>
                  <a:pt x="102844" y="55308"/>
                </a:lnTo>
                <a:lnTo>
                  <a:pt x="102870" y="46075"/>
                </a:lnTo>
                <a:lnTo>
                  <a:pt x="114909" y="22466"/>
                </a:lnTo>
                <a:lnTo>
                  <a:pt x="117881" y="20777"/>
                </a:lnTo>
                <a:lnTo>
                  <a:pt x="121602" y="19939"/>
                </a:lnTo>
                <a:lnTo>
                  <a:pt x="130429" y="19939"/>
                </a:lnTo>
                <a:lnTo>
                  <a:pt x="148691" y="46075"/>
                </a:lnTo>
                <a:lnTo>
                  <a:pt x="148691" y="9436"/>
                </a:lnTo>
                <a:lnTo>
                  <a:pt x="139166" y="6096"/>
                </a:lnTo>
                <a:lnTo>
                  <a:pt x="133311" y="5207"/>
                </a:lnTo>
                <a:lnTo>
                  <a:pt x="119621" y="5207"/>
                </a:lnTo>
                <a:lnTo>
                  <a:pt x="113461" y="6299"/>
                </a:lnTo>
                <a:lnTo>
                  <a:pt x="108204" y="8483"/>
                </a:lnTo>
                <a:lnTo>
                  <a:pt x="102946" y="10566"/>
                </a:lnTo>
                <a:lnTo>
                  <a:pt x="86880" y="31788"/>
                </a:lnTo>
                <a:lnTo>
                  <a:pt x="84988" y="37795"/>
                </a:lnTo>
                <a:lnTo>
                  <a:pt x="84099" y="44196"/>
                </a:lnTo>
                <a:lnTo>
                  <a:pt x="84162" y="59677"/>
                </a:lnTo>
                <a:lnTo>
                  <a:pt x="84937" y="65925"/>
                </a:lnTo>
                <a:lnTo>
                  <a:pt x="112179" y="95694"/>
                </a:lnTo>
                <a:lnTo>
                  <a:pt x="118173" y="96583"/>
                </a:lnTo>
                <a:lnTo>
                  <a:pt x="131965" y="96583"/>
                </a:lnTo>
                <a:lnTo>
                  <a:pt x="158940" y="81699"/>
                </a:lnTo>
                <a:lnTo>
                  <a:pt x="160299" y="80162"/>
                </a:lnTo>
                <a:lnTo>
                  <a:pt x="162979" y="75247"/>
                </a:lnTo>
                <a:lnTo>
                  <a:pt x="164680" y="69748"/>
                </a:lnTo>
                <a:lnTo>
                  <a:pt x="166649" y="63741"/>
                </a:lnTo>
                <a:lnTo>
                  <a:pt x="167589" y="57188"/>
                </a:lnTo>
                <a:close/>
              </a:path>
              <a:path w="923290" h="120014">
                <a:moveTo>
                  <a:pt x="234911" y="73113"/>
                </a:moveTo>
                <a:lnTo>
                  <a:pt x="234784" y="64287"/>
                </a:lnTo>
                <a:lnTo>
                  <a:pt x="234365" y="61950"/>
                </a:lnTo>
                <a:lnTo>
                  <a:pt x="233400" y="59677"/>
                </a:lnTo>
                <a:lnTo>
                  <a:pt x="232181" y="56692"/>
                </a:lnTo>
                <a:lnTo>
                  <a:pt x="230746" y="54419"/>
                </a:lnTo>
                <a:lnTo>
                  <a:pt x="228955" y="52527"/>
                </a:lnTo>
                <a:lnTo>
                  <a:pt x="227164" y="50546"/>
                </a:lnTo>
                <a:lnTo>
                  <a:pt x="225196" y="48907"/>
                </a:lnTo>
                <a:lnTo>
                  <a:pt x="220573" y="46075"/>
                </a:lnTo>
                <a:lnTo>
                  <a:pt x="218236" y="44843"/>
                </a:lnTo>
                <a:lnTo>
                  <a:pt x="215861" y="43751"/>
                </a:lnTo>
                <a:lnTo>
                  <a:pt x="213575" y="42659"/>
                </a:lnTo>
                <a:lnTo>
                  <a:pt x="211289" y="41617"/>
                </a:lnTo>
                <a:lnTo>
                  <a:pt x="206730" y="39636"/>
                </a:lnTo>
                <a:lnTo>
                  <a:pt x="204698" y="38595"/>
                </a:lnTo>
                <a:lnTo>
                  <a:pt x="196964" y="30556"/>
                </a:lnTo>
                <a:lnTo>
                  <a:pt x="196964" y="27279"/>
                </a:lnTo>
                <a:lnTo>
                  <a:pt x="197205" y="26035"/>
                </a:lnTo>
                <a:lnTo>
                  <a:pt x="198196" y="23660"/>
                </a:lnTo>
                <a:lnTo>
                  <a:pt x="198945" y="22669"/>
                </a:lnTo>
                <a:lnTo>
                  <a:pt x="199936" y="21869"/>
                </a:lnTo>
                <a:lnTo>
                  <a:pt x="200926" y="20980"/>
                </a:lnTo>
                <a:lnTo>
                  <a:pt x="202120" y="20332"/>
                </a:lnTo>
                <a:lnTo>
                  <a:pt x="203504" y="19939"/>
                </a:lnTo>
                <a:lnTo>
                  <a:pt x="204990" y="19443"/>
                </a:lnTo>
                <a:lnTo>
                  <a:pt x="206730" y="19189"/>
                </a:lnTo>
                <a:lnTo>
                  <a:pt x="211201" y="19189"/>
                </a:lnTo>
                <a:lnTo>
                  <a:pt x="213474" y="19494"/>
                </a:lnTo>
                <a:lnTo>
                  <a:pt x="217639" y="20675"/>
                </a:lnTo>
                <a:lnTo>
                  <a:pt x="219481" y="21374"/>
                </a:lnTo>
                <a:lnTo>
                  <a:pt x="221068" y="22174"/>
                </a:lnTo>
                <a:lnTo>
                  <a:pt x="222656" y="22860"/>
                </a:lnTo>
                <a:lnTo>
                  <a:pt x="223901" y="23507"/>
                </a:lnTo>
                <a:lnTo>
                  <a:pt x="225082" y="24257"/>
                </a:lnTo>
                <a:lnTo>
                  <a:pt x="226174" y="24853"/>
                </a:lnTo>
                <a:lnTo>
                  <a:pt x="226974" y="25146"/>
                </a:lnTo>
                <a:lnTo>
                  <a:pt x="227965" y="25146"/>
                </a:lnTo>
                <a:lnTo>
                  <a:pt x="229260" y="23507"/>
                </a:lnTo>
                <a:lnTo>
                  <a:pt x="229450" y="22910"/>
                </a:lnTo>
                <a:lnTo>
                  <a:pt x="229603" y="22174"/>
                </a:lnTo>
                <a:lnTo>
                  <a:pt x="229730" y="20980"/>
                </a:lnTo>
                <a:lnTo>
                  <a:pt x="229844" y="19189"/>
                </a:lnTo>
                <a:lnTo>
                  <a:pt x="229831" y="16217"/>
                </a:lnTo>
                <a:lnTo>
                  <a:pt x="229704" y="14871"/>
                </a:lnTo>
                <a:lnTo>
                  <a:pt x="229603" y="13436"/>
                </a:lnTo>
                <a:lnTo>
                  <a:pt x="229400" y="12941"/>
                </a:lnTo>
                <a:lnTo>
                  <a:pt x="229298" y="12446"/>
                </a:lnTo>
                <a:lnTo>
                  <a:pt x="229158" y="12052"/>
                </a:lnTo>
                <a:lnTo>
                  <a:pt x="228955" y="11747"/>
                </a:lnTo>
                <a:lnTo>
                  <a:pt x="228854" y="11353"/>
                </a:lnTo>
                <a:lnTo>
                  <a:pt x="228561" y="10960"/>
                </a:lnTo>
                <a:lnTo>
                  <a:pt x="228066" y="10566"/>
                </a:lnTo>
                <a:lnTo>
                  <a:pt x="227672" y="10071"/>
                </a:lnTo>
                <a:lnTo>
                  <a:pt x="226771" y="9474"/>
                </a:lnTo>
                <a:lnTo>
                  <a:pt x="223989" y="8077"/>
                </a:lnTo>
                <a:lnTo>
                  <a:pt x="222364" y="7480"/>
                </a:lnTo>
                <a:lnTo>
                  <a:pt x="220472" y="6985"/>
                </a:lnTo>
                <a:lnTo>
                  <a:pt x="218694" y="6388"/>
                </a:lnTo>
                <a:lnTo>
                  <a:pt x="216750" y="5943"/>
                </a:lnTo>
                <a:lnTo>
                  <a:pt x="212585" y="5346"/>
                </a:lnTo>
                <a:lnTo>
                  <a:pt x="210502" y="5207"/>
                </a:lnTo>
                <a:lnTo>
                  <a:pt x="204355" y="5207"/>
                </a:lnTo>
                <a:lnTo>
                  <a:pt x="200482" y="5753"/>
                </a:lnTo>
                <a:lnTo>
                  <a:pt x="196811" y="6845"/>
                </a:lnTo>
                <a:lnTo>
                  <a:pt x="193243" y="7835"/>
                </a:lnTo>
                <a:lnTo>
                  <a:pt x="181356" y="19138"/>
                </a:lnTo>
                <a:lnTo>
                  <a:pt x="179590" y="22669"/>
                </a:lnTo>
                <a:lnTo>
                  <a:pt x="178879" y="26035"/>
                </a:lnTo>
                <a:lnTo>
                  <a:pt x="178943" y="35166"/>
                </a:lnTo>
                <a:lnTo>
                  <a:pt x="179349" y="37503"/>
                </a:lnTo>
                <a:lnTo>
                  <a:pt x="206679" y="59677"/>
                </a:lnTo>
                <a:lnTo>
                  <a:pt x="208661" y="60718"/>
                </a:lnTo>
                <a:lnTo>
                  <a:pt x="210350" y="61912"/>
                </a:lnTo>
                <a:lnTo>
                  <a:pt x="212140" y="63004"/>
                </a:lnTo>
                <a:lnTo>
                  <a:pt x="213575" y="64287"/>
                </a:lnTo>
                <a:lnTo>
                  <a:pt x="214668" y="65773"/>
                </a:lnTo>
                <a:lnTo>
                  <a:pt x="215760" y="67170"/>
                </a:lnTo>
                <a:lnTo>
                  <a:pt x="216306" y="68846"/>
                </a:lnTo>
                <a:lnTo>
                  <a:pt x="216306" y="72529"/>
                </a:lnTo>
                <a:lnTo>
                  <a:pt x="215963" y="74117"/>
                </a:lnTo>
                <a:lnTo>
                  <a:pt x="208114" y="81254"/>
                </a:lnTo>
                <a:lnTo>
                  <a:pt x="206438" y="81749"/>
                </a:lnTo>
                <a:lnTo>
                  <a:pt x="204495" y="82003"/>
                </a:lnTo>
                <a:lnTo>
                  <a:pt x="199047" y="82003"/>
                </a:lnTo>
                <a:lnTo>
                  <a:pt x="181432" y="75247"/>
                </a:lnTo>
                <a:lnTo>
                  <a:pt x="180543" y="74853"/>
                </a:lnTo>
                <a:lnTo>
                  <a:pt x="179451" y="74853"/>
                </a:lnTo>
                <a:lnTo>
                  <a:pt x="179044" y="75006"/>
                </a:lnTo>
                <a:lnTo>
                  <a:pt x="177406" y="79324"/>
                </a:lnTo>
                <a:lnTo>
                  <a:pt x="177406" y="86017"/>
                </a:lnTo>
                <a:lnTo>
                  <a:pt x="193687" y="95694"/>
                </a:lnTo>
                <a:lnTo>
                  <a:pt x="196367" y="96291"/>
                </a:lnTo>
                <a:lnTo>
                  <a:pt x="199186" y="96583"/>
                </a:lnTo>
                <a:lnTo>
                  <a:pt x="206730" y="96583"/>
                </a:lnTo>
                <a:lnTo>
                  <a:pt x="231648" y="82003"/>
                </a:lnTo>
                <a:lnTo>
                  <a:pt x="234022" y="77241"/>
                </a:lnTo>
                <a:lnTo>
                  <a:pt x="234911" y="73113"/>
                </a:lnTo>
                <a:close/>
              </a:path>
              <a:path w="923290" h="120014">
                <a:moveTo>
                  <a:pt x="335648" y="90385"/>
                </a:moveTo>
                <a:lnTo>
                  <a:pt x="335622" y="85267"/>
                </a:lnTo>
                <a:lnTo>
                  <a:pt x="335432" y="84378"/>
                </a:lnTo>
                <a:lnTo>
                  <a:pt x="335330" y="83388"/>
                </a:lnTo>
                <a:lnTo>
                  <a:pt x="335127" y="82638"/>
                </a:lnTo>
                <a:lnTo>
                  <a:pt x="334835" y="82143"/>
                </a:lnTo>
                <a:lnTo>
                  <a:pt x="334657" y="81597"/>
                </a:lnTo>
                <a:lnTo>
                  <a:pt x="334340" y="81102"/>
                </a:lnTo>
                <a:lnTo>
                  <a:pt x="333540" y="80505"/>
                </a:lnTo>
                <a:lnTo>
                  <a:pt x="333095" y="80365"/>
                </a:lnTo>
                <a:lnTo>
                  <a:pt x="297929" y="80365"/>
                </a:lnTo>
                <a:lnTo>
                  <a:pt x="308190" y="69799"/>
                </a:lnTo>
                <a:lnTo>
                  <a:pt x="327837" y="45681"/>
                </a:lnTo>
                <a:lnTo>
                  <a:pt x="329628" y="42506"/>
                </a:lnTo>
                <a:lnTo>
                  <a:pt x="330771" y="39535"/>
                </a:lnTo>
                <a:lnTo>
                  <a:pt x="331266" y="36753"/>
                </a:lnTo>
                <a:lnTo>
                  <a:pt x="331863" y="33972"/>
                </a:lnTo>
                <a:lnTo>
                  <a:pt x="332155" y="31153"/>
                </a:lnTo>
                <a:lnTo>
                  <a:pt x="332079" y="24549"/>
                </a:lnTo>
                <a:lnTo>
                  <a:pt x="331609" y="21971"/>
                </a:lnTo>
                <a:lnTo>
                  <a:pt x="331343" y="21272"/>
                </a:lnTo>
                <a:lnTo>
                  <a:pt x="330517" y="19189"/>
                </a:lnTo>
                <a:lnTo>
                  <a:pt x="329425" y="16319"/>
                </a:lnTo>
                <a:lnTo>
                  <a:pt x="327736" y="13830"/>
                </a:lnTo>
                <a:lnTo>
                  <a:pt x="323176" y="9664"/>
                </a:lnTo>
                <a:lnTo>
                  <a:pt x="320294" y="8077"/>
                </a:lnTo>
                <a:lnTo>
                  <a:pt x="316826" y="6985"/>
                </a:lnTo>
                <a:lnTo>
                  <a:pt x="313448" y="5803"/>
                </a:lnTo>
                <a:lnTo>
                  <a:pt x="309435" y="5207"/>
                </a:lnTo>
                <a:lnTo>
                  <a:pt x="301891" y="5207"/>
                </a:lnTo>
                <a:lnTo>
                  <a:pt x="299110" y="5499"/>
                </a:lnTo>
                <a:lnTo>
                  <a:pt x="296430" y="6096"/>
                </a:lnTo>
                <a:lnTo>
                  <a:pt x="293763" y="6591"/>
                </a:lnTo>
                <a:lnTo>
                  <a:pt x="283337" y="10566"/>
                </a:lnTo>
                <a:lnTo>
                  <a:pt x="281851" y="11353"/>
                </a:lnTo>
                <a:lnTo>
                  <a:pt x="278180" y="17805"/>
                </a:lnTo>
                <a:lnTo>
                  <a:pt x="278307" y="23812"/>
                </a:lnTo>
                <a:lnTo>
                  <a:pt x="280111" y="27978"/>
                </a:lnTo>
                <a:lnTo>
                  <a:pt x="281101" y="27978"/>
                </a:lnTo>
                <a:lnTo>
                  <a:pt x="281901" y="27622"/>
                </a:lnTo>
                <a:lnTo>
                  <a:pt x="282892" y="26936"/>
                </a:lnTo>
                <a:lnTo>
                  <a:pt x="283984" y="26238"/>
                </a:lnTo>
                <a:lnTo>
                  <a:pt x="285229" y="25539"/>
                </a:lnTo>
                <a:lnTo>
                  <a:pt x="286816" y="24752"/>
                </a:lnTo>
                <a:lnTo>
                  <a:pt x="288493" y="23812"/>
                </a:lnTo>
                <a:lnTo>
                  <a:pt x="290334" y="23012"/>
                </a:lnTo>
                <a:lnTo>
                  <a:pt x="294500" y="21628"/>
                </a:lnTo>
                <a:lnTo>
                  <a:pt x="296887" y="21272"/>
                </a:lnTo>
                <a:lnTo>
                  <a:pt x="301447" y="21272"/>
                </a:lnTo>
                <a:lnTo>
                  <a:pt x="303085" y="21577"/>
                </a:lnTo>
                <a:lnTo>
                  <a:pt x="305866" y="22771"/>
                </a:lnTo>
                <a:lnTo>
                  <a:pt x="307009" y="23558"/>
                </a:lnTo>
                <a:lnTo>
                  <a:pt x="307898" y="24549"/>
                </a:lnTo>
                <a:lnTo>
                  <a:pt x="308889" y="25539"/>
                </a:lnTo>
                <a:lnTo>
                  <a:pt x="309638" y="26733"/>
                </a:lnTo>
                <a:lnTo>
                  <a:pt x="310629" y="29413"/>
                </a:lnTo>
                <a:lnTo>
                  <a:pt x="310870" y="30797"/>
                </a:lnTo>
                <a:lnTo>
                  <a:pt x="310870" y="33972"/>
                </a:lnTo>
                <a:lnTo>
                  <a:pt x="310680" y="35712"/>
                </a:lnTo>
                <a:lnTo>
                  <a:pt x="309880" y="39281"/>
                </a:lnTo>
                <a:lnTo>
                  <a:pt x="309130" y="41275"/>
                </a:lnTo>
                <a:lnTo>
                  <a:pt x="308051" y="43446"/>
                </a:lnTo>
                <a:lnTo>
                  <a:pt x="307047" y="45631"/>
                </a:lnTo>
                <a:lnTo>
                  <a:pt x="305612" y="48018"/>
                </a:lnTo>
                <a:lnTo>
                  <a:pt x="301840" y="53174"/>
                </a:lnTo>
                <a:lnTo>
                  <a:pt x="299415" y="56057"/>
                </a:lnTo>
                <a:lnTo>
                  <a:pt x="281101" y="75603"/>
                </a:lnTo>
                <a:lnTo>
                  <a:pt x="280212" y="76593"/>
                </a:lnTo>
                <a:lnTo>
                  <a:pt x="276580" y="84378"/>
                </a:lnTo>
                <a:lnTo>
                  <a:pt x="276593" y="90385"/>
                </a:lnTo>
                <a:lnTo>
                  <a:pt x="281152" y="94945"/>
                </a:lnTo>
                <a:lnTo>
                  <a:pt x="333400" y="94945"/>
                </a:lnTo>
                <a:lnTo>
                  <a:pt x="333794" y="94843"/>
                </a:lnTo>
                <a:lnTo>
                  <a:pt x="334492" y="94348"/>
                </a:lnTo>
                <a:lnTo>
                  <a:pt x="334784" y="93903"/>
                </a:lnTo>
                <a:lnTo>
                  <a:pt x="334987" y="93306"/>
                </a:lnTo>
                <a:lnTo>
                  <a:pt x="335280" y="92710"/>
                </a:lnTo>
                <a:lnTo>
                  <a:pt x="335483" y="91973"/>
                </a:lnTo>
                <a:lnTo>
                  <a:pt x="335648" y="90385"/>
                </a:lnTo>
                <a:close/>
              </a:path>
              <a:path w="923290" h="120014">
                <a:moveTo>
                  <a:pt x="434721" y="85572"/>
                </a:moveTo>
                <a:lnTo>
                  <a:pt x="434517" y="83781"/>
                </a:lnTo>
                <a:lnTo>
                  <a:pt x="434327" y="83096"/>
                </a:lnTo>
                <a:lnTo>
                  <a:pt x="434022" y="82588"/>
                </a:lnTo>
                <a:lnTo>
                  <a:pt x="433819" y="82003"/>
                </a:lnTo>
                <a:lnTo>
                  <a:pt x="433527" y="81597"/>
                </a:lnTo>
                <a:lnTo>
                  <a:pt x="433133" y="81407"/>
                </a:lnTo>
                <a:lnTo>
                  <a:pt x="432828" y="81102"/>
                </a:lnTo>
                <a:lnTo>
                  <a:pt x="432485" y="80962"/>
                </a:lnTo>
                <a:lnTo>
                  <a:pt x="400392" y="80962"/>
                </a:lnTo>
                <a:lnTo>
                  <a:pt x="400392" y="55956"/>
                </a:lnTo>
                <a:lnTo>
                  <a:pt x="427431" y="55956"/>
                </a:lnTo>
                <a:lnTo>
                  <a:pt x="427774" y="55854"/>
                </a:lnTo>
                <a:lnTo>
                  <a:pt x="428066" y="55651"/>
                </a:lnTo>
                <a:lnTo>
                  <a:pt x="428472" y="55460"/>
                </a:lnTo>
                <a:lnTo>
                  <a:pt x="429412" y="52527"/>
                </a:lnTo>
                <a:lnTo>
                  <a:pt x="429602" y="51638"/>
                </a:lnTo>
                <a:lnTo>
                  <a:pt x="429602" y="46875"/>
                </a:lnTo>
                <a:lnTo>
                  <a:pt x="429412" y="45986"/>
                </a:lnTo>
                <a:lnTo>
                  <a:pt x="429310" y="45085"/>
                </a:lnTo>
                <a:lnTo>
                  <a:pt x="429158" y="44399"/>
                </a:lnTo>
                <a:lnTo>
                  <a:pt x="428967" y="43903"/>
                </a:lnTo>
                <a:lnTo>
                  <a:pt x="428764" y="43307"/>
                </a:lnTo>
                <a:lnTo>
                  <a:pt x="428472" y="42900"/>
                </a:lnTo>
                <a:lnTo>
                  <a:pt x="428066" y="42710"/>
                </a:lnTo>
                <a:lnTo>
                  <a:pt x="427774" y="42405"/>
                </a:lnTo>
                <a:lnTo>
                  <a:pt x="427431" y="42265"/>
                </a:lnTo>
                <a:lnTo>
                  <a:pt x="400392" y="42265"/>
                </a:lnTo>
                <a:lnTo>
                  <a:pt x="400392" y="20828"/>
                </a:lnTo>
                <a:lnTo>
                  <a:pt x="432193" y="20828"/>
                </a:lnTo>
                <a:lnTo>
                  <a:pt x="432536" y="20726"/>
                </a:lnTo>
                <a:lnTo>
                  <a:pt x="434174" y="17106"/>
                </a:lnTo>
                <a:lnTo>
                  <a:pt x="434365" y="16217"/>
                </a:lnTo>
                <a:lnTo>
                  <a:pt x="434365" y="11303"/>
                </a:lnTo>
                <a:lnTo>
                  <a:pt x="434174" y="10414"/>
                </a:lnTo>
                <a:lnTo>
                  <a:pt x="434073" y="9525"/>
                </a:lnTo>
                <a:lnTo>
                  <a:pt x="433920" y="8826"/>
                </a:lnTo>
                <a:lnTo>
                  <a:pt x="433730" y="8331"/>
                </a:lnTo>
                <a:lnTo>
                  <a:pt x="433527" y="7734"/>
                </a:lnTo>
                <a:lnTo>
                  <a:pt x="433235" y="7340"/>
                </a:lnTo>
                <a:lnTo>
                  <a:pt x="432828" y="7137"/>
                </a:lnTo>
                <a:lnTo>
                  <a:pt x="432536" y="6845"/>
                </a:lnTo>
                <a:lnTo>
                  <a:pt x="432193" y="6692"/>
                </a:lnTo>
                <a:lnTo>
                  <a:pt x="386245" y="6692"/>
                </a:lnTo>
                <a:lnTo>
                  <a:pt x="385013" y="7137"/>
                </a:lnTo>
                <a:lnTo>
                  <a:pt x="383019" y="8928"/>
                </a:lnTo>
                <a:lnTo>
                  <a:pt x="382524" y="10363"/>
                </a:lnTo>
                <a:lnTo>
                  <a:pt x="382524" y="91274"/>
                </a:lnTo>
                <a:lnTo>
                  <a:pt x="383019" y="92710"/>
                </a:lnTo>
                <a:lnTo>
                  <a:pt x="385013" y="94500"/>
                </a:lnTo>
                <a:lnTo>
                  <a:pt x="386245" y="94945"/>
                </a:lnTo>
                <a:lnTo>
                  <a:pt x="432485" y="94945"/>
                </a:lnTo>
                <a:lnTo>
                  <a:pt x="432828" y="94843"/>
                </a:lnTo>
                <a:lnTo>
                  <a:pt x="433527" y="94348"/>
                </a:lnTo>
                <a:lnTo>
                  <a:pt x="433819" y="93954"/>
                </a:lnTo>
                <a:lnTo>
                  <a:pt x="434022" y="93459"/>
                </a:lnTo>
                <a:lnTo>
                  <a:pt x="434327" y="92862"/>
                </a:lnTo>
                <a:lnTo>
                  <a:pt x="434517" y="92113"/>
                </a:lnTo>
                <a:lnTo>
                  <a:pt x="434619" y="91274"/>
                </a:lnTo>
                <a:lnTo>
                  <a:pt x="434721" y="85572"/>
                </a:lnTo>
                <a:close/>
              </a:path>
              <a:path w="923290" h="120014">
                <a:moveTo>
                  <a:pt x="502869" y="92811"/>
                </a:moveTo>
                <a:lnTo>
                  <a:pt x="502716" y="92163"/>
                </a:lnTo>
                <a:lnTo>
                  <a:pt x="502412" y="91376"/>
                </a:lnTo>
                <a:lnTo>
                  <a:pt x="491375" y="71437"/>
                </a:lnTo>
                <a:lnTo>
                  <a:pt x="485597" y="61010"/>
                </a:lnTo>
                <a:lnTo>
                  <a:pt x="490740" y="51638"/>
                </a:lnTo>
                <a:lnTo>
                  <a:pt x="501281" y="32435"/>
                </a:lnTo>
                <a:lnTo>
                  <a:pt x="501472" y="31889"/>
                </a:lnTo>
                <a:lnTo>
                  <a:pt x="501535" y="30505"/>
                </a:lnTo>
                <a:lnTo>
                  <a:pt x="501370" y="30200"/>
                </a:lnTo>
                <a:lnTo>
                  <a:pt x="500786" y="29908"/>
                </a:lnTo>
                <a:lnTo>
                  <a:pt x="500278" y="29514"/>
                </a:lnTo>
                <a:lnTo>
                  <a:pt x="499440" y="29311"/>
                </a:lnTo>
                <a:lnTo>
                  <a:pt x="498246" y="29311"/>
                </a:lnTo>
                <a:lnTo>
                  <a:pt x="497065" y="29210"/>
                </a:lnTo>
                <a:lnTo>
                  <a:pt x="495477" y="29159"/>
                </a:lnTo>
                <a:lnTo>
                  <a:pt x="491705" y="29159"/>
                </a:lnTo>
                <a:lnTo>
                  <a:pt x="490258" y="29210"/>
                </a:lnTo>
                <a:lnTo>
                  <a:pt x="489165" y="29311"/>
                </a:lnTo>
                <a:lnTo>
                  <a:pt x="488175" y="29311"/>
                </a:lnTo>
                <a:lnTo>
                  <a:pt x="474141" y="51638"/>
                </a:lnTo>
                <a:lnTo>
                  <a:pt x="463080" y="30848"/>
                </a:lnTo>
                <a:lnTo>
                  <a:pt x="462826" y="30505"/>
                </a:lnTo>
                <a:lnTo>
                  <a:pt x="462229" y="29908"/>
                </a:lnTo>
                <a:lnTo>
                  <a:pt x="461733" y="29705"/>
                </a:lnTo>
                <a:lnTo>
                  <a:pt x="461048" y="29616"/>
                </a:lnTo>
                <a:lnTo>
                  <a:pt x="460349" y="29413"/>
                </a:lnTo>
                <a:lnTo>
                  <a:pt x="459409" y="29311"/>
                </a:lnTo>
                <a:lnTo>
                  <a:pt x="458216" y="29311"/>
                </a:lnTo>
                <a:lnTo>
                  <a:pt x="457022" y="29210"/>
                </a:lnTo>
                <a:lnTo>
                  <a:pt x="455383" y="29159"/>
                </a:lnTo>
                <a:lnTo>
                  <a:pt x="451116" y="29159"/>
                </a:lnTo>
                <a:lnTo>
                  <a:pt x="449389" y="29210"/>
                </a:lnTo>
                <a:lnTo>
                  <a:pt x="446811" y="29413"/>
                </a:lnTo>
                <a:lnTo>
                  <a:pt x="445858" y="29667"/>
                </a:lnTo>
                <a:lnTo>
                  <a:pt x="445262" y="30060"/>
                </a:lnTo>
                <a:lnTo>
                  <a:pt x="444677" y="30353"/>
                </a:lnTo>
                <a:lnTo>
                  <a:pt x="444474" y="30657"/>
                </a:lnTo>
                <a:lnTo>
                  <a:pt x="444576" y="32537"/>
                </a:lnTo>
                <a:lnTo>
                  <a:pt x="444969" y="33337"/>
                </a:lnTo>
                <a:lnTo>
                  <a:pt x="460590" y="61455"/>
                </a:lnTo>
                <a:lnTo>
                  <a:pt x="443776" y="91376"/>
                </a:lnTo>
                <a:lnTo>
                  <a:pt x="443382" y="92163"/>
                </a:lnTo>
                <a:lnTo>
                  <a:pt x="443179" y="92811"/>
                </a:lnTo>
                <a:lnTo>
                  <a:pt x="443179" y="93802"/>
                </a:lnTo>
                <a:lnTo>
                  <a:pt x="446608" y="95097"/>
                </a:lnTo>
                <a:lnTo>
                  <a:pt x="447802" y="95288"/>
                </a:lnTo>
                <a:lnTo>
                  <a:pt x="449389" y="95389"/>
                </a:lnTo>
                <a:lnTo>
                  <a:pt x="453250" y="95389"/>
                </a:lnTo>
                <a:lnTo>
                  <a:pt x="454787" y="95338"/>
                </a:lnTo>
                <a:lnTo>
                  <a:pt x="457174" y="95148"/>
                </a:lnTo>
                <a:lnTo>
                  <a:pt x="458063" y="94996"/>
                </a:lnTo>
                <a:lnTo>
                  <a:pt x="458660" y="94792"/>
                </a:lnTo>
                <a:lnTo>
                  <a:pt x="459359" y="94602"/>
                </a:lnTo>
                <a:lnTo>
                  <a:pt x="459854" y="94348"/>
                </a:lnTo>
                <a:lnTo>
                  <a:pt x="460146" y="94056"/>
                </a:lnTo>
                <a:lnTo>
                  <a:pt x="460552" y="93751"/>
                </a:lnTo>
                <a:lnTo>
                  <a:pt x="460844" y="93408"/>
                </a:lnTo>
                <a:lnTo>
                  <a:pt x="472211" y="71437"/>
                </a:lnTo>
                <a:lnTo>
                  <a:pt x="483717" y="93408"/>
                </a:lnTo>
                <a:lnTo>
                  <a:pt x="491655" y="95389"/>
                </a:lnTo>
                <a:lnTo>
                  <a:pt x="495820" y="95389"/>
                </a:lnTo>
                <a:lnTo>
                  <a:pt x="497560" y="95288"/>
                </a:lnTo>
                <a:lnTo>
                  <a:pt x="498843" y="95097"/>
                </a:lnTo>
                <a:lnTo>
                  <a:pt x="500240" y="94996"/>
                </a:lnTo>
                <a:lnTo>
                  <a:pt x="501230" y="94792"/>
                </a:lnTo>
                <a:lnTo>
                  <a:pt x="501827" y="94500"/>
                </a:lnTo>
                <a:lnTo>
                  <a:pt x="502513" y="94208"/>
                </a:lnTo>
                <a:lnTo>
                  <a:pt x="502869" y="93802"/>
                </a:lnTo>
                <a:lnTo>
                  <a:pt x="502869" y="92811"/>
                </a:lnTo>
                <a:close/>
              </a:path>
              <a:path w="923290" h="120014">
                <a:moveTo>
                  <a:pt x="565518" y="66814"/>
                </a:moveTo>
                <a:lnTo>
                  <a:pt x="565416" y="47028"/>
                </a:lnTo>
                <a:lnTo>
                  <a:pt x="565023" y="44145"/>
                </a:lnTo>
                <a:lnTo>
                  <a:pt x="563981" y="40919"/>
                </a:lnTo>
                <a:lnTo>
                  <a:pt x="563041" y="37998"/>
                </a:lnTo>
                <a:lnTo>
                  <a:pt x="561454" y="35509"/>
                </a:lnTo>
                <a:lnTo>
                  <a:pt x="557085" y="31750"/>
                </a:lnTo>
                <a:lnTo>
                  <a:pt x="554253" y="30353"/>
                </a:lnTo>
                <a:lnTo>
                  <a:pt x="550786" y="29464"/>
                </a:lnTo>
                <a:lnTo>
                  <a:pt x="547408" y="28473"/>
                </a:lnTo>
                <a:lnTo>
                  <a:pt x="543344" y="27978"/>
                </a:lnTo>
                <a:lnTo>
                  <a:pt x="535901" y="27978"/>
                </a:lnTo>
                <a:lnTo>
                  <a:pt x="513384" y="37693"/>
                </a:lnTo>
                <a:lnTo>
                  <a:pt x="513448" y="43256"/>
                </a:lnTo>
                <a:lnTo>
                  <a:pt x="515912" y="47028"/>
                </a:lnTo>
                <a:lnTo>
                  <a:pt x="517105" y="47028"/>
                </a:lnTo>
                <a:lnTo>
                  <a:pt x="517994" y="46723"/>
                </a:lnTo>
                <a:lnTo>
                  <a:pt x="519087" y="46126"/>
                </a:lnTo>
                <a:lnTo>
                  <a:pt x="520280" y="45542"/>
                </a:lnTo>
                <a:lnTo>
                  <a:pt x="523405" y="44043"/>
                </a:lnTo>
                <a:lnTo>
                  <a:pt x="525183" y="43256"/>
                </a:lnTo>
                <a:lnTo>
                  <a:pt x="527177" y="42557"/>
                </a:lnTo>
                <a:lnTo>
                  <a:pt x="529348" y="41960"/>
                </a:lnTo>
                <a:lnTo>
                  <a:pt x="531634" y="41275"/>
                </a:lnTo>
                <a:lnTo>
                  <a:pt x="534212" y="40919"/>
                </a:lnTo>
                <a:lnTo>
                  <a:pt x="539280" y="40919"/>
                </a:lnTo>
                <a:lnTo>
                  <a:pt x="541108" y="41173"/>
                </a:lnTo>
                <a:lnTo>
                  <a:pt x="542594" y="41668"/>
                </a:lnTo>
                <a:lnTo>
                  <a:pt x="544093" y="42062"/>
                </a:lnTo>
                <a:lnTo>
                  <a:pt x="548703" y="50495"/>
                </a:lnTo>
                <a:lnTo>
                  <a:pt x="548703" y="55956"/>
                </a:lnTo>
                <a:lnTo>
                  <a:pt x="548703" y="66814"/>
                </a:lnTo>
                <a:lnTo>
                  <a:pt x="548703" y="77089"/>
                </a:lnTo>
                <a:lnTo>
                  <a:pt x="546620" y="79463"/>
                </a:lnTo>
                <a:lnTo>
                  <a:pt x="544537" y="81305"/>
                </a:lnTo>
                <a:lnTo>
                  <a:pt x="542455" y="82588"/>
                </a:lnTo>
                <a:lnTo>
                  <a:pt x="540461" y="83781"/>
                </a:lnTo>
                <a:lnTo>
                  <a:pt x="538289" y="84378"/>
                </a:lnTo>
                <a:lnTo>
                  <a:pt x="533019" y="84378"/>
                </a:lnTo>
                <a:lnTo>
                  <a:pt x="530745" y="83680"/>
                </a:lnTo>
                <a:lnTo>
                  <a:pt x="529056" y="82296"/>
                </a:lnTo>
                <a:lnTo>
                  <a:pt x="527469" y="80810"/>
                </a:lnTo>
                <a:lnTo>
                  <a:pt x="526669" y="78778"/>
                </a:lnTo>
                <a:lnTo>
                  <a:pt x="526669" y="74701"/>
                </a:lnTo>
                <a:lnTo>
                  <a:pt x="526973" y="73418"/>
                </a:lnTo>
                <a:lnTo>
                  <a:pt x="527570" y="72326"/>
                </a:lnTo>
                <a:lnTo>
                  <a:pt x="528167" y="71132"/>
                </a:lnTo>
                <a:lnTo>
                  <a:pt x="529056" y="70142"/>
                </a:lnTo>
                <a:lnTo>
                  <a:pt x="530250" y="69354"/>
                </a:lnTo>
                <a:lnTo>
                  <a:pt x="531431" y="68453"/>
                </a:lnTo>
                <a:lnTo>
                  <a:pt x="533019" y="67805"/>
                </a:lnTo>
                <a:lnTo>
                  <a:pt x="536994" y="67017"/>
                </a:lnTo>
                <a:lnTo>
                  <a:pt x="539369" y="66814"/>
                </a:lnTo>
                <a:lnTo>
                  <a:pt x="548703" y="66814"/>
                </a:lnTo>
                <a:lnTo>
                  <a:pt x="548703" y="55956"/>
                </a:lnTo>
                <a:lnTo>
                  <a:pt x="537286" y="55956"/>
                </a:lnTo>
                <a:lnTo>
                  <a:pt x="532523" y="56400"/>
                </a:lnTo>
                <a:lnTo>
                  <a:pt x="528459" y="57289"/>
                </a:lnTo>
                <a:lnTo>
                  <a:pt x="524395" y="58089"/>
                </a:lnTo>
                <a:lnTo>
                  <a:pt x="510006" y="73215"/>
                </a:lnTo>
                <a:lnTo>
                  <a:pt x="510006" y="80060"/>
                </a:lnTo>
                <a:lnTo>
                  <a:pt x="523100" y="95250"/>
                </a:lnTo>
                <a:lnTo>
                  <a:pt x="525881" y="96139"/>
                </a:lnTo>
                <a:lnTo>
                  <a:pt x="528853" y="96583"/>
                </a:lnTo>
                <a:lnTo>
                  <a:pt x="536003" y="96583"/>
                </a:lnTo>
                <a:lnTo>
                  <a:pt x="551383" y="87947"/>
                </a:lnTo>
                <a:lnTo>
                  <a:pt x="551383" y="93459"/>
                </a:lnTo>
                <a:lnTo>
                  <a:pt x="553758" y="95097"/>
                </a:lnTo>
                <a:lnTo>
                  <a:pt x="554748" y="95288"/>
                </a:lnTo>
                <a:lnTo>
                  <a:pt x="556285" y="95389"/>
                </a:lnTo>
                <a:lnTo>
                  <a:pt x="560260" y="95389"/>
                </a:lnTo>
                <a:lnTo>
                  <a:pt x="561695" y="95288"/>
                </a:lnTo>
                <a:lnTo>
                  <a:pt x="562686" y="95097"/>
                </a:lnTo>
                <a:lnTo>
                  <a:pt x="563676" y="94996"/>
                </a:lnTo>
                <a:lnTo>
                  <a:pt x="564375" y="94754"/>
                </a:lnTo>
                <a:lnTo>
                  <a:pt x="564680" y="94449"/>
                </a:lnTo>
                <a:lnTo>
                  <a:pt x="565277" y="93954"/>
                </a:lnTo>
                <a:lnTo>
                  <a:pt x="565518" y="93459"/>
                </a:lnTo>
                <a:lnTo>
                  <a:pt x="565518" y="87947"/>
                </a:lnTo>
                <a:lnTo>
                  <a:pt x="565518" y="84378"/>
                </a:lnTo>
                <a:lnTo>
                  <a:pt x="565518" y="66814"/>
                </a:lnTo>
                <a:close/>
              </a:path>
              <a:path w="923290" h="120014">
                <a:moveTo>
                  <a:pt x="679373" y="93065"/>
                </a:moveTo>
                <a:lnTo>
                  <a:pt x="679272" y="49352"/>
                </a:lnTo>
                <a:lnTo>
                  <a:pt x="678980" y="46926"/>
                </a:lnTo>
                <a:lnTo>
                  <a:pt x="678230" y="43903"/>
                </a:lnTo>
                <a:lnTo>
                  <a:pt x="677989" y="42862"/>
                </a:lnTo>
                <a:lnTo>
                  <a:pt x="677494" y="40576"/>
                </a:lnTo>
                <a:lnTo>
                  <a:pt x="676795" y="38989"/>
                </a:lnTo>
                <a:lnTo>
                  <a:pt x="676300" y="37846"/>
                </a:lnTo>
                <a:lnTo>
                  <a:pt x="674611" y="35560"/>
                </a:lnTo>
                <a:lnTo>
                  <a:pt x="672934" y="33185"/>
                </a:lnTo>
                <a:lnTo>
                  <a:pt x="670699" y="31343"/>
                </a:lnTo>
                <a:lnTo>
                  <a:pt x="667918" y="30060"/>
                </a:lnTo>
                <a:lnTo>
                  <a:pt x="665137" y="28663"/>
                </a:lnTo>
                <a:lnTo>
                  <a:pt x="661720" y="27978"/>
                </a:lnTo>
                <a:lnTo>
                  <a:pt x="655866" y="27978"/>
                </a:lnTo>
                <a:lnTo>
                  <a:pt x="654126" y="28168"/>
                </a:lnTo>
                <a:lnTo>
                  <a:pt x="636816" y="38989"/>
                </a:lnTo>
                <a:lnTo>
                  <a:pt x="636739" y="38836"/>
                </a:lnTo>
                <a:lnTo>
                  <a:pt x="636016" y="37299"/>
                </a:lnTo>
                <a:lnTo>
                  <a:pt x="635025" y="35814"/>
                </a:lnTo>
                <a:lnTo>
                  <a:pt x="633831" y="34518"/>
                </a:lnTo>
                <a:lnTo>
                  <a:pt x="632790" y="33185"/>
                </a:lnTo>
                <a:lnTo>
                  <a:pt x="631405" y="31940"/>
                </a:lnTo>
                <a:lnTo>
                  <a:pt x="629818" y="30949"/>
                </a:lnTo>
                <a:lnTo>
                  <a:pt x="628332" y="29959"/>
                </a:lnTo>
                <a:lnTo>
                  <a:pt x="626541" y="29210"/>
                </a:lnTo>
                <a:lnTo>
                  <a:pt x="622477" y="28219"/>
                </a:lnTo>
                <a:lnTo>
                  <a:pt x="620242" y="27978"/>
                </a:lnTo>
                <a:lnTo>
                  <a:pt x="614095" y="27978"/>
                </a:lnTo>
                <a:lnTo>
                  <a:pt x="597230" y="38836"/>
                </a:lnTo>
                <a:lnTo>
                  <a:pt x="597128" y="30949"/>
                </a:lnTo>
                <a:lnTo>
                  <a:pt x="596925" y="30657"/>
                </a:lnTo>
                <a:lnTo>
                  <a:pt x="596734" y="30251"/>
                </a:lnTo>
                <a:lnTo>
                  <a:pt x="596328" y="29959"/>
                </a:lnTo>
                <a:lnTo>
                  <a:pt x="595731" y="29756"/>
                </a:lnTo>
                <a:lnTo>
                  <a:pt x="595236" y="29565"/>
                </a:lnTo>
                <a:lnTo>
                  <a:pt x="594499" y="29413"/>
                </a:lnTo>
                <a:lnTo>
                  <a:pt x="592607" y="29210"/>
                </a:lnTo>
                <a:lnTo>
                  <a:pt x="591426" y="29159"/>
                </a:lnTo>
                <a:lnTo>
                  <a:pt x="588543" y="29159"/>
                </a:lnTo>
                <a:lnTo>
                  <a:pt x="582942" y="30657"/>
                </a:lnTo>
                <a:lnTo>
                  <a:pt x="582739" y="30949"/>
                </a:lnTo>
                <a:lnTo>
                  <a:pt x="582739" y="93510"/>
                </a:lnTo>
                <a:lnTo>
                  <a:pt x="582942" y="93903"/>
                </a:lnTo>
                <a:lnTo>
                  <a:pt x="586955" y="95097"/>
                </a:lnTo>
                <a:lnTo>
                  <a:pt x="588048" y="95288"/>
                </a:lnTo>
                <a:lnTo>
                  <a:pt x="589432" y="95389"/>
                </a:lnTo>
                <a:lnTo>
                  <a:pt x="592810" y="95389"/>
                </a:lnTo>
                <a:lnTo>
                  <a:pt x="594194" y="95288"/>
                </a:lnTo>
                <a:lnTo>
                  <a:pt x="595287" y="95097"/>
                </a:lnTo>
                <a:lnTo>
                  <a:pt x="596379" y="94996"/>
                </a:lnTo>
                <a:lnTo>
                  <a:pt x="599757" y="93065"/>
                </a:lnTo>
                <a:lnTo>
                  <a:pt x="599757" y="52235"/>
                </a:lnTo>
                <a:lnTo>
                  <a:pt x="602132" y="49161"/>
                </a:lnTo>
                <a:lnTo>
                  <a:pt x="604367" y="46824"/>
                </a:lnTo>
                <a:lnTo>
                  <a:pt x="606450" y="45237"/>
                </a:lnTo>
                <a:lnTo>
                  <a:pt x="608634" y="43649"/>
                </a:lnTo>
                <a:lnTo>
                  <a:pt x="610768" y="42862"/>
                </a:lnTo>
                <a:lnTo>
                  <a:pt x="614438" y="42862"/>
                </a:lnTo>
                <a:lnTo>
                  <a:pt x="615835" y="43205"/>
                </a:lnTo>
                <a:lnTo>
                  <a:pt x="617016" y="43903"/>
                </a:lnTo>
                <a:lnTo>
                  <a:pt x="618312" y="44488"/>
                </a:lnTo>
                <a:lnTo>
                  <a:pt x="619302" y="45440"/>
                </a:lnTo>
                <a:lnTo>
                  <a:pt x="620001" y="46723"/>
                </a:lnTo>
                <a:lnTo>
                  <a:pt x="620788" y="47917"/>
                </a:lnTo>
                <a:lnTo>
                  <a:pt x="621385" y="49352"/>
                </a:lnTo>
                <a:lnTo>
                  <a:pt x="622185" y="52730"/>
                </a:lnTo>
                <a:lnTo>
                  <a:pt x="622376" y="54559"/>
                </a:lnTo>
                <a:lnTo>
                  <a:pt x="622376" y="93065"/>
                </a:lnTo>
                <a:lnTo>
                  <a:pt x="622528" y="93510"/>
                </a:lnTo>
                <a:lnTo>
                  <a:pt x="626846" y="95097"/>
                </a:lnTo>
                <a:lnTo>
                  <a:pt x="627938" y="95288"/>
                </a:lnTo>
                <a:lnTo>
                  <a:pt x="629323" y="95389"/>
                </a:lnTo>
                <a:lnTo>
                  <a:pt x="632599" y="95389"/>
                </a:lnTo>
                <a:lnTo>
                  <a:pt x="633933" y="95288"/>
                </a:lnTo>
                <a:lnTo>
                  <a:pt x="635025" y="95097"/>
                </a:lnTo>
                <a:lnTo>
                  <a:pt x="636117" y="94996"/>
                </a:lnTo>
                <a:lnTo>
                  <a:pt x="639495" y="93065"/>
                </a:lnTo>
                <a:lnTo>
                  <a:pt x="639495" y="52235"/>
                </a:lnTo>
                <a:lnTo>
                  <a:pt x="641972" y="49161"/>
                </a:lnTo>
                <a:lnTo>
                  <a:pt x="644258" y="46824"/>
                </a:lnTo>
                <a:lnTo>
                  <a:pt x="648423" y="43649"/>
                </a:lnTo>
                <a:lnTo>
                  <a:pt x="650506" y="42862"/>
                </a:lnTo>
                <a:lnTo>
                  <a:pt x="654278" y="42862"/>
                </a:lnTo>
                <a:lnTo>
                  <a:pt x="655713" y="43205"/>
                </a:lnTo>
                <a:lnTo>
                  <a:pt x="656907" y="43903"/>
                </a:lnTo>
                <a:lnTo>
                  <a:pt x="658101" y="44488"/>
                </a:lnTo>
                <a:lnTo>
                  <a:pt x="659091" y="45440"/>
                </a:lnTo>
                <a:lnTo>
                  <a:pt x="659879" y="46723"/>
                </a:lnTo>
                <a:lnTo>
                  <a:pt x="660679" y="47917"/>
                </a:lnTo>
                <a:lnTo>
                  <a:pt x="661276" y="49352"/>
                </a:lnTo>
                <a:lnTo>
                  <a:pt x="662063" y="52730"/>
                </a:lnTo>
                <a:lnTo>
                  <a:pt x="662266" y="54559"/>
                </a:lnTo>
                <a:lnTo>
                  <a:pt x="662368" y="93510"/>
                </a:lnTo>
                <a:lnTo>
                  <a:pt x="662559" y="93903"/>
                </a:lnTo>
                <a:lnTo>
                  <a:pt x="666584" y="95097"/>
                </a:lnTo>
                <a:lnTo>
                  <a:pt x="667677" y="95288"/>
                </a:lnTo>
                <a:lnTo>
                  <a:pt x="669061" y="95389"/>
                </a:lnTo>
                <a:lnTo>
                  <a:pt x="672439" y="95389"/>
                </a:lnTo>
                <a:lnTo>
                  <a:pt x="673823" y="95288"/>
                </a:lnTo>
                <a:lnTo>
                  <a:pt x="674916" y="95097"/>
                </a:lnTo>
                <a:lnTo>
                  <a:pt x="676008" y="94996"/>
                </a:lnTo>
                <a:lnTo>
                  <a:pt x="676846" y="94843"/>
                </a:lnTo>
                <a:lnTo>
                  <a:pt x="677443" y="94653"/>
                </a:lnTo>
                <a:lnTo>
                  <a:pt x="678141" y="94449"/>
                </a:lnTo>
                <a:lnTo>
                  <a:pt x="678637" y="94208"/>
                </a:lnTo>
                <a:lnTo>
                  <a:pt x="678929" y="93903"/>
                </a:lnTo>
                <a:lnTo>
                  <a:pt x="679234" y="93510"/>
                </a:lnTo>
                <a:lnTo>
                  <a:pt x="679373" y="93065"/>
                </a:lnTo>
                <a:close/>
              </a:path>
              <a:path w="923290" h="120014">
                <a:moveTo>
                  <a:pt x="788225" y="2578"/>
                </a:moveTo>
                <a:lnTo>
                  <a:pt x="788085" y="2171"/>
                </a:lnTo>
                <a:lnTo>
                  <a:pt x="787781" y="1778"/>
                </a:lnTo>
                <a:lnTo>
                  <a:pt x="787590" y="1384"/>
                </a:lnTo>
                <a:lnTo>
                  <a:pt x="787133" y="1092"/>
                </a:lnTo>
                <a:lnTo>
                  <a:pt x="786447" y="889"/>
                </a:lnTo>
                <a:lnTo>
                  <a:pt x="785749" y="584"/>
                </a:lnTo>
                <a:lnTo>
                  <a:pt x="784860" y="393"/>
                </a:lnTo>
                <a:lnTo>
                  <a:pt x="783767" y="292"/>
                </a:lnTo>
                <a:lnTo>
                  <a:pt x="782675" y="88"/>
                </a:lnTo>
                <a:lnTo>
                  <a:pt x="781291" y="0"/>
                </a:lnTo>
                <a:lnTo>
                  <a:pt x="777913" y="0"/>
                </a:lnTo>
                <a:lnTo>
                  <a:pt x="776528" y="88"/>
                </a:lnTo>
                <a:lnTo>
                  <a:pt x="775436" y="292"/>
                </a:lnTo>
                <a:lnTo>
                  <a:pt x="774344" y="393"/>
                </a:lnTo>
                <a:lnTo>
                  <a:pt x="773442" y="584"/>
                </a:lnTo>
                <a:lnTo>
                  <a:pt x="772756" y="889"/>
                </a:lnTo>
                <a:lnTo>
                  <a:pt x="772160" y="1092"/>
                </a:lnTo>
                <a:lnTo>
                  <a:pt x="771715" y="1384"/>
                </a:lnTo>
                <a:lnTo>
                  <a:pt x="771410" y="1778"/>
                </a:lnTo>
                <a:lnTo>
                  <a:pt x="771220" y="2171"/>
                </a:lnTo>
                <a:lnTo>
                  <a:pt x="771220" y="93510"/>
                </a:lnTo>
                <a:lnTo>
                  <a:pt x="775436" y="95097"/>
                </a:lnTo>
                <a:lnTo>
                  <a:pt x="776528" y="95288"/>
                </a:lnTo>
                <a:lnTo>
                  <a:pt x="777913" y="95389"/>
                </a:lnTo>
                <a:lnTo>
                  <a:pt x="781291" y="95389"/>
                </a:lnTo>
                <a:lnTo>
                  <a:pt x="782675" y="95288"/>
                </a:lnTo>
                <a:lnTo>
                  <a:pt x="783767" y="95097"/>
                </a:lnTo>
                <a:lnTo>
                  <a:pt x="784860" y="94996"/>
                </a:lnTo>
                <a:lnTo>
                  <a:pt x="788225" y="93065"/>
                </a:lnTo>
                <a:lnTo>
                  <a:pt x="788225" y="2578"/>
                </a:lnTo>
                <a:close/>
              </a:path>
              <a:path w="923290" h="120014">
                <a:moveTo>
                  <a:pt x="861504" y="55511"/>
                </a:moveTo>
                <a:lnTo>
                  <a:pt x="861390" y="52628"/>
                </a:lnTo>
                <a:lnTo>
                  <a:pt x="860971" y="49555"/>
                </a:lnTo>
                <a:lnTo>
                  <a:pt x="859891" y="46037"/>
                </a:lnTo>
                <a:lnTo>
                  <a:pt x="858786" y="42316"/>
                </a:lnTo>
                <a:lnTo>
                  <a:pt x="857529" y="40030"/>
                </a:lnTo>
                <a:lnTo>
                  <a:pt x="857046" y="39141"/>
                </a:lnTo>
                <a:lnTo>
                  <a:pt x="854659" y="36461"/>
                </a:lnTo>
                <a:lnTo>
                  <a:pt x="852385" y="33782"/>
                </a:lnTo>
                <a:lnTo>
                  <a:pt x="849452" y="31699"/>
                </a:lnTo>
                <a:lnTo>
                  <a:pt x="845045" y="29857"/>
                </a:lnTo>
                <a:lnTo>
                  <a:pt x="845045" y="50749"/>
                </a:lnTo>
                <a:lnTo>
                  <a:pt x="844842" y="55511"/>
                </a:lnTo>
                <a:lnTo>
                  <a:pt x="819238" y="55511"/>
                </a:lnTo>
                <a:lnTo>
                  <a:pt x="819340" y="53428"/>
                </a:lnTo>
                <a:lnTo>
                  <a:pt x="826579" y="41414"/>
                </a:lnTo>
                <a:lnTo>
                  <a:pt x="828370" y="40474"/>
                </a:lnTo>
                <a:lnTo>
                  <a:pt x="830300" y="40030"/>
                </a:lnTo>
                <a:lnTo>
                  <a:pt x="836752" y="40030"/>
                </a:lnTo>
                <a:lnTo>
                  <a:pt x="839927" y="41414"/>
                </a:lnTo>
                <a:lnTo>
                  <a:pt x="844092" y="46977"/>
                </a:lnTo>
                <a:lnTo>
                  <a:pt x="845045" y="50749"/>
                </a:lnTo>
                <a:lnTo>
                  <a:pt x="845045" y="29857"/>
                </a:lnTo>
                <a:lnTo>
                  <a:pt x="842314" y="28714"/>
                </a:lnTo>
                <a:lnTo>
                  <a:pt x="837946" y="27978"/>
                </a:lnTo>
                <a:lnTo>
                  <a:pt x="828027" y="27978"/>
                </a:lnTo>
                <a:lnTo>
                  <a:pt x="823709" y="28765"/>
                </a:lnTo>
                <a:lnTo>
                  <a:pt x="815975" y="31940"/>
                </a:lnTo>
                <a:lnTo>
                  <a:pt x="812698" y="34277"/>
                </a:lnTo>
                <a:lnTo>
                  <a:pt x="810018" y="37350"/>
                </a:lnTo>
                <a:lnTo>
                  <a:pt x="807339" y="40322"/>
                </a:lnTo>
                <a:lnTo>
                  <a:pt x="805307" y="43992"/>
                </a:lnTo>
                <a:lnTo>
                  <a:pt x="802525" y="52628"/>
                </a:lnTo>
                <a:lnTo>
                  <a:pt x="801827" y="57492"/>
                </a:lnTo>
                <a:lnTo>
                  <a:pt x="801903" y="69202"/>
                </a:lnTo>
                <a:lnTo>
                  <a:pt x="828916" y="96583"/>
                </a:lnTo>
                <a:lnTo>
                  <a:pt x="837349" y="96583"/>
                </a:lnTo>
                <a:lnTo>
                  <a:pt x="857199" y="91668"/>
                </a:lnTo>
                <a:lnTo>
                  <a:pt x="857491" y="91376"/>
                </a:lnTo>
                <a:lnTo>
                  <a:pt x="858672" y="83642"/>
                </a:lnTo>
                <a:lnTo>
                  <a:pt x="858634" y="82994"/>
                </a:lnTo>
                <a:lnTo>
                  <a:pt x="858431" y="81508"/>
                </a:lnTo>
                <a:lnTo>
                  <a:pt x="858291" y="80911"/>
                </a:lnTo>
                <a:lnTo>
                  <a:pt x="858088" y="80505"/>
                </a:lnTo>
                <a:lnTo>
                  <a:pt x="857986" y="80111"/>
                </a:lnTo>
                <a:lnTo>
                  <a:pt x="857796" y="79870"/>
                </a:lnTo>
                <a:lnTo>
                  <a:pt x="857491" y="79768"/>
                </a:lnTo>
                <a:lnTo>
                  <a:pt x="857199" y="79565"/>
                </a:lnTo>
                <a:lnTo>
                  <a:pt x="856843" y="79463"/>
                </a:lnTo>
                <a:lnTo>
                  <a:pt x="855751" y="79463"/>
                </a:lnTo>
                <a:lnTo>
                  <a:pt x="854862" y="79667"/>
                </a:lnTo>
                <a:lnTo>
                  <a:pt x="849604" y="81546"/>
                </a:lnTo>
                <a:lnTo>
                  <a:pt x="848017" y="82042"/>
                </a:lnTo>
                <a:lnTo>
                  <a:pt x="846086" y="82550"/>
                </a:lnTo>
                <a:lnTo>
                  <a:pt x="843800" y="83045"/>
                </a:lnTo>
                <a:lnTo>
                  <a:pt x="841514" y="83439"/>
                </a:lnTo>
                <a:lnTo>
                  <a:pt x="838885" y="83642"/>
                </a:lnTo>
                <a:lnTo>
                  <a:pt x="832929" y="83642"/>
                </a:lnTo>
                <a:lnTo>
                  <a:pt x="819238" y="69202"/>
                </a:lnTo>
                <a:lnTo>
                  <a:pt x="819238" y="66522"/>
                </a:lnTo>
                <a:lnTo>
                  <a:pt x="857885" y="66522"/>
                </a:lnTo>
                <a:lnTo>
                  <a:pt x="859129" y="66027"/>
                </a:lnTo>
                <a:lnTo>
                  <a:pt x="860018" y="65036"/>
                </a:lnTo>
                <a:lnTo>
                  <a:pt x="861009" y="64046"/>
                </a:lnTo>
                <a:lnTo>
                  <a:pt x="861504" y="62496"/>
                </a:lnTo>
                <a:lnTo>
                  <a:pt x="861504" y="55511"/>
                </a:lnTo>
                <a:close/>
              </a:path>
              <a:path w="923290" h="120014">
                <a:moveTo>
                  <a:pt x="918337" y="72377"/>
                </a:moveTo>
                <a:lnTo>
                  <a:pt x="917943" y="70294"/>
                </a:lnTo>
                <a:lnTo>
                  <a:pt x="917054" y="68300"/>
                </a:lnTo>
                <a:lnTo>
                  <a:pt x="916254" y="66217"/>
                </a:lnTo>
                <a:lnTo>
                  <a:pt x="915174" y="64490"/>
                </a:lnTo>
                <a:lnTo>
                  <a:pt x="913777" y="63093"/>
                </a:lnTo>
                <a:lnTo>
                  <a:pt x="912393" y="61607"/>
                </a:lnTo>
                <a:lnTo>
                  <a:pt x="910755" y="60363"/>
                </a:lnTo>
                <a:lnTo>
                  <a:pt x="908862" y="59372"/>
                </a:lnTo>
                <a:lnTo>
                  <a:pt x="907084" y="58381"/>
                </a:lnTo>
                <a:lnTo>
                  <a:pt x="905243" y="57543"/>
                </a:lnTo>
                <a:lnTo>
                  <a:pt x="903363" y="56845"/>
                </a:lnTo>
                <a:lnTo>
                  <a:pt x="901573" y="56057"/>
                </a:lnTo>
                <a:lnTo>
                  <a:pt x="899795" y="55359"/>
                </a:lnTo>
                <a:lnTo>
                  <a:pt x="898004" y="54762"/>
                </a:lnTo>
                <a:lnTo>
                  <a:pt x="896213" y="54063"/>
                </a:lnTo>
                <a:lnTo>
                  <a:pt x="888479" y="47967"/>
                </a:lnTo>
                <a:lnTo>
                  <a:pt x="888479" y="45681"/>
                </a:lnTo>
                <a:lnTo>
                  <a:pt x="893394" y="40627"/>
                </a:lnTo>
                <a:lnTo>
                  <a:pt x="894575" y="40233"/>
                </a:lnTo>
                <a:lnTo>
                  <a:pt x="895972" y="40030"/>
                </a:lnTo>
                <a:lnTo>
                  <a:pt x="899744" y="40030"/>
                </a:lnTo>
                <a:lnTo>
                  <a:pt x="901674" y="40271"/>
                </a:lnTo>
                <a:lnTo>
                  <a:pt x="905052" y="41275"/>
                </a:lnTo>
                <a:lnTo>
                  <a:pt x="906538" y="41821"/>
                </a:lnTo>
                <a:lnTo>
                  <a:pt x="907719" y="42354"/>
                </a:lnTo>
                <a:lnTo>
                  <a:pt x="909116" y="42900"/>
                </a:lnTo>
                <a:lnTo>
                  <a:pt x="910209" y="43408"/>
                </a:lnTo>
                <a:lnTo>
                  <a:pt x="911999" y="44399"/>
                </a:lnTo>
                <a:lnTo>
                  <a:pt x="912634" y="44640"/>
                </a:lnTo>
                <a:lnTo>
                  <a:pt x="913333" y="44640"/>
                </a:lnTo>
                <a:lnTo>
                  <a:pt x="913625" y="44538"/>
                </a:lnTo>
                <a:lnTo>
                  <a:pt x="914222" y="44145"/>
                </a:lnTo>
                <a:lnTo>
                  <a:pt x="914425" y="43853"/>
                </a:lnTo>
                <a:lnTo>
                  <a:pt x="914527" y="43446"/>
                </a:lnTo>
                <a:lnTo>
                  <a:pt x="914717" y="42951"/>
                </a:lnTo>
                <a:lnTo>
                  <a:pt x="914793" y="42557"/>
                </a:lnTo>
                <a:lnTo>
                  <a:pt x="914958" y="40030"/>
                </a:lnTo>
                <a:lnTo>
                  <a:pt x="914920" y="36703"/>
                </a:lnTo>
                <a:lnTo>
                  <a:pt x="914819" y="36017"/>
                </a:lnTo>
                <a:lnTo>
                  <a:pt x="914768" y="34620"/>
                </a:lnTo>
                <a:lnTo>
                  <a:pt x="914577" y="33731"/>
                </a:lnTo>
                <a:lnTo>
                  <a:pt x="914425" y="33337"/>
                </a:lnTo>
                <a:lnTo>
                  <a:pt x="914222" y="33032"/>
                </a:lnTo>
                <a:lnTo>
                  <a:pt x="914133" y="32639"/>
                </a:lnTo>
                <a:lnTo>
                  <a:pt x="913828" y="32296"/>
                </a:lnTo>
                <a:lnTo>
                  <a:pt x="913333" y="31991"/>
                </a:lnTo>
                <a:lnTo>
                  <a:pt x="912939" y="31597"/>
                </a:lnTo>
                <a:lnTo>
                  <a:pt x="912241" y="31203"/>
                </a:lnTo>
                <a:lnTo>
                  <a:pt x="911250" y="30797"/>
                </a:lnTo>
                <a:lnTo>
                  <a:pt x="910361" y="30353"/>
                </a:lnTo>
                <a:lnTo>
                  <a:pt x="909015" y="29857"/>
                </a:lnTo>
                <a:lnTo>
                  <a:pt x="907529" y="29464"/>
                </a:lnTo>
                <a:lnTo>
                  <a:pt x="906043" y="28968"/>
                </a:lnTo>
                <a:lnTo>
                  <a:pt x="904405" y="28613"/>
                </a:lnTo>
                <a:lnTo>
                  <a:pt x="902614" y="28422"/>
                </a:lnTo>
                <a:lnTo>
                  <a:pt x="900836" y="28117"/>
                </a:lnTo>
                <a:lnTo>
                  <a:pt x="898994" y="27978"/>
                </a:lnTo>
                <a:lnTo>
                  <a:pt x="893343" y="27978"/>
                </a:lnTo>
                <a:lnTo>
                  <a:pt x="889914" y="28473"/>
                </a:lnTo>
                <a:lnTo>
                  <a:pt x="886841" y="29464"/>
                </a:lnTo>
                <a:lnTo>
                  <a:pt x="883767" y="30353"/>
                </a:lnTo>
                <a:lnTo>
                  <a:pt x="872477" y="44399"/>
                </a:lnTo>
                <a:lnTo>
                  <a:pt x="872490" y="51041"/>
                </a:lnTo>
                <a:lnTo>
                  <a:pt x="888873" y="67360"/>
                </a:lnTo>
                <a:lnTo>
                  <a:pt x="890663" y="68059"/>
                </a:lnTo>
                <a:lnTo>
                  <a:pt x="892352" y="68757"/>
                </a:lnTo>
                <a:lnTo>
                  <a:pt x="894130" y="69354"/>
                </a:lnTo>
                <a:lnTo>
                  <a:pt x="895718" y="70040"/>
                </a:lnTo>
                <a:lnTo>
                  <a:pt x="897115" y="70840"/>
                </a:lnTo>
                <a:lnTo>
                  <a:pt x="898499" y="71526"/>
                </a:lnTo>
                <a:lnTo>
                  <a:pt x="899591" y="72377"/>
                </a:lnTo>
                <a:lnTo>
                  <a:pt x="900379" y="73367"/>
                </a:lnTo>
                <a:lnTo>
                  <a:pt x="901280" y="74256"/>
                </a:lnTo>
                <a:lnTo>
                  <a:pt x="901725" y="75399"/>
                </a:lnTo>
                <a:lnTo>
                  <a:pt x="901725" y="77978"/>
                </a:lnTo>
                <a:lnTo>
                  <a:pt x="901471" y="79019"/>
                </a:lnTo>
                <a:lnTo>
                  <a:pt x="900976" y="79921"/>
                </a:lnTo>
                <a:lnTo>
                  <a:pt x="900582" y="80810"/>
                </a:lnTo>
                <a:lnTo>
                  <a:pt x="893343" y="84086"/>
                </a:lnTo>
                <a:lnTo>
                  <a:pt x="889368" y="84086"/>
                </a:lnTo>
                <a:lnTo>
                  <a:pt x="875525" y="78879"/>
                </a:lnTo>
                <a:lnTo>
                  <a:pt x="874839" y="78574"/>
                </a:lnTo>
                <a:lnTo>
                  <a:pt x="873848" y="78574"/>
                </a:lnTo>
                <a:lnTo>
                  <a:pt x="873442" y="78676"/>
                </a:lnTo>
                <a:lnTo>
                  <a:pt x="873150" y="78879"/>
                </a:lnTo>
                <a:lnTo>
                  <a:pt x="872947" y="78968"/>
                </a:lnTo>
                <a:lnTo>
                  <a:pt x="872756" y="79273"/>
                </a:lnTo>
                <a:lnTo>
                  <a:pt x="872553" y="79768"/>
                </a:lnTo>
                <a:lnTo>
                  <a:pt x="872350" y="80162"/>
                </a:lnTo>
                <a:lnTo>
                  <a:pt x="872197" y="80810"/>
                </a:lnTo>
                <a:lnTo>
                  <a:pt x="871994" y="82740"/>
                </a:lnTo>
                <a:lnTo>
                  <a:pt x="872109" y="88353"/>
                </a:lnTo>
                <a:lnTo>
                  <a:pt x="885647" y="95986"/>
                </a:lnTo>
                <a:lnTo>
                  <a:pt x="887730" y="96380"/>
                </a:lnTo>
                <a:lnTo>
                  <a:pt x="889914" y="96583"/>
                </a:lnTo>
                <a:lnTo>
                  <a:pt x="895972" y="96583"/>
                </a:lnTo>
                <a:lnTo>
                  <a:pt x="899439" y="96139"/>
                </a:lnTo>
                <a:lnTo>
                  <a:pt x="905891" y="94348"/>
                </a:lnTo>
                <a:lnTo>
                  <a:pt x="908672" y="93014"/>
                </a:lnTo>
                <a:lnTo>
                  <a:pt x="910958" y="91224"/>
                </a:lnTo>
                <a:lnTo>
                  <a:pt x="913333" y="89446"/>
                </a:lnTo>
                <a:lnTo>
                  <a:pt x="915174" y="87261"/>
                </a:lnTo>
                <a:lnTo>
                  <a:pt x="916749" y="84086"/>
                </a:lnTo>
                <a:lnTo>
                  <a:pt x="917752" y="82003"/>
                </a:lnTo>
                <a:lnTo>
                  <a:pt x="918222" y="79768"/>
                </a:lnTo>
                <a:lnTo>
                  <a:pt x="918337" y="72377"/>
                </a:lnTo>
                <a:close/>
              </a:path>
              <a:path w="923290" h="120014">
                <a:moveTo>
                  <a:pt x="922743" y="104025"/>
                </a:moveTo>
                <a:lnTo>
                  <a:pt x="713320" y="104025"/>
                </a:lnTo>
                <a:lnTo>
                  <a:pt x="713320" y="88099"/>
                </a:lnTo>
                <a:lnTo>
                  <a:pt x="714806" y="89484"/>
                </a:lnTo>
                <a:lnTo>
                  <a:pt x="716191" y="90728"/>
                </a:lnTo>
                <a:lnTo>
                  <a:pt x="725970" y="95986"/>
                </a:lnTo>
                <a:lnTo>
                  <a:pt x="727456" y="96380"/>
                </a:lnTo>
                <a:lnTo>
                  <a:pt x="729094" y="96583"/>
                </a:lnTo>
                <a:lnTo>
                  <a:pt x="735152" y="96583"/>
                </a:lnTo>
                <a:lnTo>
                  <a:pt x="749782" y="88099"/>
                </a:lnTo>
                <a:lnTo>
                  <a:pt x="750519" y="87058"/>
                </a:lnTo>
                <a:lnTo>
                  <a:pt x="752805" y="83985"/>
                </a:lnTo>
                <a:lnTo>
                  <a:pt x="753719" y="82003"/>
                </a:lnTo>
                <a:lnTo>
                  <a:pt x="754494" y="80314"/>
                </a:lnTo>
                <a:lnTo>
                  <a:pt x="755586" y="76047"/>
                </a:lnTo>
                <a:lnTo>
                  <a:pt x="756780" y="71678"/>
                </a:lnTo>
                <a:lnTo>
                  <a:pt x="757313" y="67259"/>
                </a:lnTo>
                <a:lnTo>
                  <a:pt x="757377" y="56743"/>
                </a:lnTo>
                <a:lnTo>
                  <a:pt x="756920" y="52387"/>
                </a:lnTo>
                <a:lnTo>
                  <a:pt x="751713" y="37795"/>
                </a:lnTo>
                <a:lnTo>
                  <a:pt x="749731" y="34721"/>
                </a:lnTo>
                <a:lnTo>
                  <a:pt x="747153" y="32334"/>
                </a:lnTo>
                <a:lnTo>
                  <a:pt x="743978" y="30657"/>
                </a:lnTo>
                <a:lnTo>
                  <a:pt x="740905" y="28867"/>
                </a:lnTo>
                <a:lnTo>
                  <a:pt x="739508" y="28549"/>
                </a:lnTo>
                <a:lnTo>
                  <a:pt x="739508" y="59918"/>
                </a:lnTo>
                <a:lnTo>
                  <a:pt x="739508" y="64884"/>
                </a:lnTo>
                <a:lnTo>
                  <a:pt x="729297" y="82003"/>
                </a:lnTo>
                <a:lnTo>
                  <a:pt x="724623" y="82003"/>
                </a:lnTo>
                <a:lnTo>
                  <a:pt x="722350" y="81153"/>
                </a:lnTo>
                <a:lnTo>
                  <a:pt x="717981" y="77787"/>
                </a:lnTo>
                <a:lnTo>
                  <a:pt x="715695" y="75399"/>
                </a:lnTo>
                <a:lnTo>
                  <a:pt x="713320" y="72326"/>
                </a:lnTo>
                <a:lnTo>
                  <a:pt x="713320" y="52387"/>
                </a:lnTo>
                <a:lnTo>
                  <a:pt x="724179" y="43154"/>
                </a:lnTo>
                <a:lnTo>
                  <a:pt x="725271" y="42760"/>
                </a:lnTo>
                <a:lnTo>
                  <a:pt x="726414" y="42557"/>
                </a:lnTo>
                <a:lnTo>
                  <a:pt x="729881" y="42557"/>
                </a:lnTo>
                <a:lnTo>
                  <a:pt x="731774" y="43154"/>
                </a:lnTo>
                <a:lnTo>
                  <a:pt x="733196" y="44297"/>
                </a:lnTo>
                <a:lnTo>
                  <a:pt x="734745" y="45440"/>
                </a:lnTo>
                <a:lnTo>
                  <a:pt x="735939" y="46926"/>
                </a:lnTo>
                <a:lnTo>
                  <a:pt x="736828" y="48806"/>
                </a:lnTo>
                <a:lnTo>
                  <a:pt x="737819" y="50596"/>
                </a:lnTo>
                <a:lnTo>
                  <a:pt x="738517" y="52679"/>
                </a:lnTo>
                <a:lnTo>
                  <a:pt x="739317" y="57442"/>
                </a:lnTo>
                <a:lnTo>
                  <a:pt x="739508" y="59918"/>
                </a:lnTo>
                <a:lnTo>
                  <a:pt x="739508" y="28549"/>
                </a:lnTo>
                <a:lnTo>
                  <a:pt x="737133" y="27978"/>
                </a:lnTo>
                <a:lnTo>
                  <a:pt x="730478" y="27978"/>
                </a:lnTo>
                <a:lnTo>
                  <a:pt x="728446" y="28219"/>
                </a:lnTo>
                <a:lnTo>
                  <a:pt x="726567" y="28714"/>
                </a:lnTo>
                <a:lnTo>
                  <a:pt x="724674" y="29121"/>
                </a:lnTo>
                <a:lnTo>
                  <a:pt x="722845" y="29806"/>
                </a:lnTo>
                <a:lnTo>
                  <a:pt x="721055" y="30797"/>
                </a:lnTo>
                <a:lnTo>
                  <a:pt x="719277" y="31699"/>
                </a:lnTo>
                <a:lnTo>
                  <a:pt x="717537" y="32829"/>
                </a:lnTo>
                <a:lnTo>
                  <a:pt x="714159" y="35610"/>
                </a:lnTo>
                <a:lnTo>
                  <a:pt x="712419" y="37198"/>
                </a:lnTo>
                <a:lnTo>
                  <a:pt x="710641" y="38989"/>
                </a:lnTo>
                <a:lnTo>
                  <a:pt x="710539" y="30949"/>
                </a:lnTo>
                <a:lnTo>
                  <a:pt x="710336" y="30657"/>
                </a:lnTo>
                <a:lnTo>
                  <a:pt x="710145" y="30251"/>
                </a:lnTo>
                <a:lnTo>
                  <a:pt x="709752" y="29959"/>
                </a:lnTo>
                <a:lnTo>
                  <a:pt x="708558" y="29565"/>
                </a:lnTo>
                <a:lnTo>
                  <a:pt x="707758" y="29413"/>
                </a:lnTo>
                <a:lnTo>
                  <a:pt x="705878" y="29210"/>
                </a:lnTo>
                <a:lnTo>
                  <a:pt x="704786" y="29159"/>
                </a:lnTo>
                <a:lnTo>
                  <a:pt x="702106" y="29159"/>
                </a:lnTo>
                <a:lnTo>
                  <a:pt x="696506" y="30657"/>
                </a:lnTo>
                <a:lnTo>
                  <a:pt x="696302" y="30949"/>
                </a:lnTo>
                <a:lnTo>
                  <a:pt x="696302" y="104025"/>
                </a:lnTo>
                <a:lnTo>
                  <a:pt x="0" y="104025"/>
                </a:lnTo>
                <a:lnTo>
                  <a:pt x="0" y="116598"/>
                </a:lnTo>
                <a:lnTo>
                  <a:pt x="696302" y="116598"/>
                </a:lnTo>
                <a:lnTo>
                  <a:pt x="696302" y="117563"/>
                </a:lnTo>
                <a:lnTo>
                  <a:pt x="696798" y="118262"/>
                </a:lnTo>
                <a:lnTo>
                  <a:pt x="702995" y="119646"/>
                </a:lnTo>
                <a:lnTo>
                  <a:pt x="706374" y="119646"/>
                </a:lnTo>
                <a:lnTo>
                  <a:pt x="712876" y="117868"/>
                </a:lnTo>
                <a:lnTo>
                  <a:pt x="713168" y="117563"/>
                </a:lnTo>
                <a:lnTo>
                  <a:pt x="713320" y="117221"/>
                </a:lnTo>
                <a:lnTo>
                  <a:pt x="713320" y="116598"/>
                </a:lnTo>
                <a:lnTo>
                  <a:pt x="922743" y="116598"/>
                </a:lnTo>
                <a:lnTo>
                  <a:pt x="922743" y="1040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>
            <a:hlinkClick r:id="rId62"/>
          </p:cNvPr>
          <p:cNvSpPr/>
          <p:nvPr/>
        </p:nvSpPr>
        <p:spPr>
          <a:xfrm>
            <a:off x="6210173" y="3560546"/>
            <a:ext cx="1365885" cy="120014"/>
          </a:xfrm>
          <a:custGeom>
            <a:avLst/>
            <a:gdLst/>
            <a:ahLst/>
            <a:cxnLst/>
            <a:rect l="l" t="t" r="r" b="b"/>
            <a:pathLst>
              <a:path w="1365884" h="120014">
                <a:moveTo>
                  <a:pt x="74904" y="91579"/>
                </a:moveTo>
                <a:lnTo>
                  <a:pt x="60274" y="59524"/>
                </a:lnTo>
                <a:lnTo>
                  <a:pt x="59817" y="58928"/>
                </a:lnTo>
                <a:lnTo>
                  <a:pt x="59283" y="58242"/>
                </a:lnTo>
                <a:lnTo>
                  <a:pt x="58191" y="57150"/>
                </a:lnTo>
                <a:lnTo>
                  <a:pt x="56997" y="56248"/>
                </a:lnTo>
                <a:lnTo>
                  <a:pt x="55905" y="55359"/>
                </a:lnTo>
                <a:lnTo>
                  <a:pt x="54711" y="54559"/>
                </a:lnTo>
                <a:lnTo>
                  <a:pt x="53428" y="53873"/>
                </a:lnTo>
                <a:lnTo>
                  <a:pt x="56108" y="53073"/>
                </a:lnTo>
                <a:lnTo>
                  <a:pt x="66040" y="45389"/>
                </a:lnTo>
                <a:lnTo>
                  <a:pt x="67411" y="43649"/>
                </a:lnTo>
                <a:lnTo>
                  <a:pt x="70535" y="27432"/>
                </a:lnTo>
                <a:lnTo>
                  <a:pt x="69989" y="24396"/>
                </a:lnTo>
                <a:lnTo>
                  <a:pt x="69024" y="22021"/>
                </a:lnTo>
                <a:lnTo>
                  <a:pt x="68427" y="20383"/>
                </a:lnTo>
                <a:lnTo>
                  <a:pt x="51943" y="8013"/>
                </a:lnTo>
                <a:lnTo>
                  <a:pt x="51943" y="29857"/>
                </a:lnTo>
                <a:lnTo>
                  <a:pt x="51943" y="34721"/>
                </a:lnTo>
                <a:lnTo>
                  <a:pt x="51587" y="36512"/>
                </a:lnTo>
                <a:lnTo>
                  <a:pt x="50901" y="38100"/>
                </a:lnTo>
                <a:lnTo>
                  <a:pt x="50304" y="39585"/>
                </a:lnTo>
                <a:lnTo>
                  <a:pt x="49352" y="40868"/>
                </a:lnTo>
                <a:lnTo>
                  <a:pt x="48069" y="41960"/>
                </a:lnTo>
                <a:lnTo>
                  <a:pt x="46875" y="43053"/>
                </a:lnTo>
                <a:lnTo>
                  <a:pt x="45288" y="43903"/>
                </a:lnTo>
                <a:lnTo>
                  <a:pt x="43307" y="44488"/>
                </a:lnTo>
                <a:lnTo>
                  <a:pt x="41414" y="45085"/>
                </a:lnTo>
                <a:lnTo>
                  <a:pt x="39192" y="45389"/>
                </a:lnTo>
                <a:lnTo>
                  <a:pt x="27533" y="45389"/>
                </a:lnTo>
                <a:lnTo>
                  <a:pt x="27533" y="20383"/>
                </a:lnTo>
                <a:lnTo>
                  <a:pt x="37655" y="20383"/>
                </a:lnTo>
                <a:lnTo>
                  <a:pt x="39243" y="20485"/>
                </a:lnTo>
                <a:lnTo>
                  <a:pt x="40322" y="20675"/>
                </a:lnTo>
                <a:lnTo>
                  <a:pt x="41516" y="20777"/>
                </a:lnTo>
                <a:lnTo>
                  <a:pt x="49847" y="25438"/>
                </a:lnTo>
                <a:lnTo>
                  <a:pt x="51244" y="27432"/>
                </a:lnTo>
                <a:lnTo>
                  <a:pt x="51943" y="29857"/>
                </a:lnTo>
                <a:lnTo>
                  <a:pt x="51943" y="8013"/>
                </a:lnTo>
                <a:lnTo>
                  <a:pt x="40081" y="6692"/>
                </a:lnTo>
                <a:lnTo>
                  <a:pt x="13385" y="6692"/>
                </a:lnTo>
                <a:lnTo>
                  <a:pt x="12153" y="7137"/>
                </a:lnTo>
                <a:lnTo>
                  <a:pt x="10160" y="8928"/>
                </a:lnTo>
                <a:lnTo>
                  <a:pt x="9664" y="10363"/>
                </a:lnTo>
                <a:lnTo>
                  <a:pt x="9766" y="93357"/>
                </a:lnTo>
                <a:lnTo>
                  <a:pt x="14135" y="95097"/>
                </a:lnTo>
                <a:lnTo>
                  <a:pt x="15328" y="95288"/>
                </a:lnTo>
                <a:lnTo>
                  <a:pt x="16814" y="95389"/>
                </a:lnTo>
                <a:lnTo>
                  <a:pt x="20281" y="95389"/>
                </a:lnTo>
                <a:lnTo>
                  <a:pt x="21678" y="95288"/>
                </a:lnTo>
                <a:lnTo>
                  <a:pt x="22771" y="95097"/>
                </a:lnTo>
                <a:lnTo>
                  <a:pt x="23952" y="94996"/>
                </a:lnTo>
                <a:lnTo>
                  <a:pt x="27533" y="58928"/>
                </a:lnTo>
                <a:lnTo>
                  <a:pt x="35064" y="58928"/>
                </a:lnTo>
                <a:lnTo>
                  <a:pt x="36703" y="59232"/>
                </a:lnTo>
                <a:lnTo>
                  <a:pt x="38100" y="59829"/>
                </a:lnTo>
                <a:lnTo>
                  <a:pt x="39585" y="60413"/>
                </a:lnTo>
                <a:lnTo>
                  <a:pt x="40868" y="61315"/>
                </a:lnTo>
                <a:lnTo>
                  <a:pt x="41960" y="62496"/>
                </a:lnTo>
                <a:lnTo>
                  <a:pt x="43154" y="63588"/>
                </a:lnTo>
                <a:lnTo>
                  <a:pt x="44196" y="65036"/>
                </a:lnTo>
                <a:lnTo>
                  <a:pt x="45085" y="66814"/>
                </a:lnTo>
                <a:lnTo>
                  <a:pt x="45986" y="68503"/>
                </a:lnTo>
                <a:lnTo>
                  <a:pt x="46926" y="70434"/>
                </a:lnTo>
                <a:lnTo>
                  <a:pt x="47917" y="72618"/>
                </a:lnTo>
                <a:lnTo>
                  <a:pt x="55803" y="92417"/>
                </a:lnTo>
                <a:lnTo>
                  <a:pt x="55930" y="92964"/>
                </a:lnTo>
                <a:lnTo>
                  <a:pt x="56108" y="93357"/>
                </a:lnTo>
                <a:lnTo>
                  <a:pt x="63144" y="95389"/>
                </a:lnTo>
                <a:lnTo>
                  <a:pt x="67310" y="95389"/>
                </a:lnTo>
                <a:lnTo>
                  <a:pt x="74777" y="93751"/>
                </a:lnTo>
                <a:lnTo>
                  <a:pt x="74904" y="91579"/>
                </a:lnTo>
                <a:close/>
              </a:path>
              <a:path w="1365884" h="120014">
                <a:moveTo>
                  <a:pt x="167589" y="57188"/>
                </a:moveTo>
                <a:lnTo>
                  <a:pt x="167538" y="41859"/>
                </a:lnTo>
                <a:lnTo>
                  <a:pt x="166700" y="35610"/>
                </a:lnTo>
                <a:lnTo>
                  <a:pt x="163118" y="24396"/>
                </a:lnTo>
                <a:lnTo>
                  <a:pt x="160604" y="19939"/>
                </a:lnTo>
                <a:lnTo>
                  <a:pt x="160489" y="19735"/>
                </a:lnTo>
                <a:lnTo>
                  <a:pt x="157022" y="16065"/>
                </a:lnTo>
                <a:lnTo>
                  <a:pt x="153644" y="12395"/>
                </a:lnTo>
                <a:lnTo>
                  <a:pt x="149377" y="9664"/>
                </a:lnTo>
                <a:lnTo>
                  <a:pt x="148691" y="9436"/>
                </a:lnTo>
                <a:lnTo>
                  <a:pt x="148691" y="46075"/>
                </a:lnTo>
                <a:lnTo>
                  <a:pt x="148653" y="55308"/>
                </a:lnTo>
                <a:lnTo>
                  <a:pt x="148285" y="59029"/>
                </a:lnTo>
                <a:lnTo>
                  <a:pt x="147497" y="62801"/>
                </a:lnTo>
                <a:lnTo>
                  <a:pt x="146799" y="66471"/>
                </a:lnTo>
                <a:lnTo>
                  <a:pt x="129984" y="81699"/>
                </a:lnTo>
                <a:lnTo>
                  <a:pt x="121158" y="81699"/>
                </a:lnTo>
                <a:lnTo>
                  <a:pt x="102844" y="55308"/>
                </a:lnTo>
                <a:lnTo>
                  <a:pt x="102870" y="46075"/>
                </a:lnTo>
                <a:lnTo>
                  <a:pt x="114909" y="22466"/>
                </a:lnTo>
                <a:lnTo>
                  <a:pt x="117881" y="20777"/>
                </a:lnTo>
                <a:lnTo>
                  <a:pt x="121602" y="19939"/>
                </a:lnTo>
                <a:lnTo>
                  <a:pt x="130429" y="19939"/>
                </a:lnTo>
                <a:lnTo>
                  <a:pt x="148691" y="46075"/>
                </a:lnTo>
                <a:lnTo>
                  <a:pt x="148691" y="9436"/>
                </a:lnTo>
                <a:lnTo>
                  <a:pt x="139166" y="6096"/>
                </a:lnTo>
                <a:lnTo>
                  <a:pt x="133311" y="5207"/>
                </a:lnTo>
                <a:lnTo>
                  <a:pt x="119621" y="5207"/>
                </a:lnTo>
                <a:lnTo>
                  <a:pt x="113461" y="6299"/>
                </a:lnTo>
                <a:lnTo>
                  <a:pt x="108204" y="8483"/>
                </a:lnTo>
                <a:lnTo>
                  <a:pt x="102946" y="10566"/>
                </a:lnTo>
                <a:lnTo>
                  <a:pt x="86880" y="31788"/>
                </a:lnTo>
                <a:lnTo>
                  <a:pt x="84988" y="37795"/>
                </a:lnTo>
                <a:lnTo>
                  <a:pt x="84099" y="44196"/>
                </a:lnTo>
                <a:lnTo>
                  <a:pt x="84162" y="59677"/>
                </a:lnTo>
                <a:lnTo>
                  <a:pt x="84937" y="65925"/>
                </a:lnTo>
                <a:lnTo>
                  <a:pt x="112179" y="95694"/>
                </a:lnTo>
                <a:lnTo>
                  <a:pt x="118173" y="96583"/>
                </a:lnTo>
                <a:lnTo>
                  <a:pt x="131965" y="96583"/>
                </a:lnTo>
                <a:lnTo>
                  <a:pt x="158940" y="81699"/>
                </a:lnTo>
                <a:lnTo>
                  <a:pt x="160299" y="80162"/>
                </a:lnTo>
                <a:lnTo>
                  <a:pt x="162979" y="75247"/>
                </a:lnTo>
                <a:lnTo>
                  <a:pt x="164680" y="69748"/>
                </a:lnTo>
                <a:lnTo>
                  <a:pt x="166649" y="63741"/>
                </a:lnTo>
                <a:lnTo>
                  <a:pt x="167589" y="57188"/>
                </a:lnTo>
                <a:close/>
              </a:path>
              <a:path w="1365884" h="120014">
                <a:moveTo>
                  <a:pt x="234911" y="73113"/>
                </a:moveTo>
                <a:lnTo>
                  <a:pt x="234784" y="64287"/>
                </a:lnTo>
                <a:lnTo>
                  <a:pt x="234365" y="61950"/>
                </a:lnTo>
                <a:lnTo>
                  <a:pt x="233400" y="59677"/>
                </a:lnTo>
                <a:lnTo>
                  <a:pt x="232181" y="56692"/>
                </a:lnTo>
                <a:lnTo>
                  <a:pt x="230746" y="54419"/>
                </a:lnTo>
                <a:lnTo>
                  <a:pt x="228955" y="52527"/>
                </a:lnTo>
                <a:lnTo>
                  <a:pt x="227164" y="50546"/>
                </a:lnTo>
                <a:lnTo>
                  <a:pt x="225196" y="48907"/>
                </a:lnTo>
                <a:lnTo>
                  <a:pt x="220573" y="46075"/>
                </a:lnTo>
                <a:lnTo>
                  <a:pt x="218236" y="44843"/>
                </a:lnTo>
                <a:lnTo>
                  <a:pt x="215861" y="43751"/>
                </a:lnTo>
                <a:lnTo>
                  <a:pt x="213575" y="42659"/>
                </a:lnTo>
                <a:lnTo>
                  <a:pt x="211289" y="41617"/>
                </a:lnTo>
                <a:lnTo>
                  <a:pt x="206730" y="39636"/>
                </a:lnTo>
                <a:lnTo>
                  <a:pt x="204698" y="38595"/>
                </a:lnTo>
                <a:lnTo>
                  <a:pt x="196964" y="30556"/>
                </a:lnTo>
                <a:lnTo>
                  <a:pt x="196964" y="27279"/>
                </a:lnTo>
                <a:lnTo>
                  <a:pt x="197205" y="26035"/>
                </a:lnTo>
                <a:lnTo>
                  <a:pt x="198196" y="23660"/>
                </a:lnTo>
                <a:lnTo>
                  <a:pt x="198945" y="22669"/>
                </a:lnTo>
                <a:lnTo>
                  <a:pt x="199936" y="21869"/>
                </a:lnTo>
                <a:lnTo>
                  <a:pt x="200926" y="20980"/>
                </a:lnTo>
                <a:lnTo>
                  <a:pt x="202120" y="20332"/>
                </a:lnTo>
                <a:lnTo>
                  <a:pt x="203504" y="19939"/>
                </a:lnTo>
                <a:lnTo>
                  <a:pt x="204990" y="19443"/>
                </a:lnTo>
                <a:lnTo>
                  <a:pt x="206730" y="19189"/>
                </a:lnTo>
                <a:lnTo>
                  <a:pt x="211201" y="19189"/>
                </a:lnTo>
                <a:lnTo>
                  <a:pt x="213474" y="19494"/>
                </a:lnTo>
                <a:lnTo>
                  <a:pt x="217639" y="20675"/>
                </a:lnTo>
                <a:lnTo>
                  <a:pt x="219481" y="21374"/>
                </a:lnTo>
                <a:lnTo>
                  <a:pt x="221068" y="22174"/>
                </a:lnTo>
                <a:lnTo>
                  <a:pt x="222656" y="22860"/>
                </a:lnTo>
                <a:lnTo>
                  <a:pt x="223901" y="23507"/>
                </a:lnTo>
                <a:lnTo>
                  <a:pt x="225082" y="24257"/>
                </a:lnTo>
                <a:lnTo>
                  <a:pt x="226174" y="24853"/>
                </a:lnTo>
                <a:lnTo>
                  <a:pt x="226974" y="25146"/>
                </a:lnTo>
                <a:lnTo>
                  <a:pt x="227965" y="25146"/>
                </a:lnTo>
                <a:lnTo>
                  <a:pt x="229260" y="23507"/>
                </a:lnTo>
                <a:lnTo>
                  <a:pt x="229450" y="22910"/>
                </a:lnTo>
                <a:lnTo>
                  <a:pt x="229603" y="22174"/>
                </a:lnTo>
                <a:lnTo>
                  <a:pt x="229730" y="20980"/>
                </a:lnTo>
                <a:lnTo>
                  <a:pt x="229844" y="19189"/>
                </a:lnTo>
                <a:lnTo>
                  <a:pt x="229831" y="16217"/>
                </a:lnTo>
                <a:lnTo>
                  <a:pt x="229704" y="14871"/>
                </a:lnTo>
                <a:lnTo>
                  <a:pt x="229603" y="13436"/>
                </a:lnTo>
                <a:lnTo>
                  <a:pt x="229400" y="12941"/>
                </a:lnTo>
                <a:lnTo>
                  <a:pt x="229298" y="12446"/>
                </a:lnTo>
                <a:lnTo>
                  <a:pt x="229158" y="12052"/>
                </a:lnTo>
                <a:lnTo>
                  <a:pt x="228955" y="11747"/>
                </a:lnTo>
                <a:lnTo>
                  <a:pt x="228854" y="11353"/>
                </a:lnTo>
                <a:lnTo>
                  <a:pt x="228561" y="10960"/>
                </a:lnTo>
                <a:lnTo>
                  <a:pt x="228066" y="10566"/>
                </a:lnTo>
                <a:lnTo>
                  <a:pt x="227672" y="10071"/>
                </a:lnTo>
                <a:lnTo>
                  <a:pt x="226771" y="9474"/>
                </a:lnTo>
                <a:lnTo>
                  <a:pt x="223989" y="8077"/>
                </a:lnTo>
                <a:lnTo>
                  <a:pt x="222364" y="7480"/>
                </a:lnTo>
                <a:lnTo>
                  <a:pt x="220472" y="6985"/>
                </a:lnTo>
                <a:lnTo>
                  <a:pt x="218694" y="6388"/>
                </a:lnTo>
                <a:lnTo>
                  <a:pt x="216750" y="5943"/>
                </a:lnTo>
                <a:lnTo>
                  <a:pt x="212585" y="5346"/>
                </a:lnTo>
                <a:lnTo>
                  <a:pt x="210502" y="5207"/>
                </a:lnTo>
                <a:lnTo>
                  <a:pt x="204355" y="5207"/>
                </a:lnTo>
                <a:lnTo>
                  <a:pt x="200482" y="5753"/>
                </a:lnTo>
                <a:lnTo>
                  <a:pt x="196811" y="6845"/>
                </a:lnTo>
                <a:lnTo>
                  <a:pt x="193243" y="7835"/>
                </a:lnTo>
                <a:lnTo>
                  <a:pt x="181356" y="19138"/>
                </a:lnTo>
                <a:lnTo>
                  <a:pt x="179590" y="22669"/>
                </a:lnTo>
                <a:lnTo>
                  <a:pt x="178879" y="26035"/>
                </a:lnTo>
                <a:lnTo>
                  <a:pt x="178943" y="35166"/>
                </a:lnTo>
                <a:lnTo>
                  <a:pt x="179349" y="37503"/>
                </a:lnTo>
                <a:lnTo>
                  <a:pt x="206679" y="59677"/>
                </a:lnTo>
                <a:lnTo>
                  <a:pt x="208661" y="60718"/>
                </a:lnTo>
                <a:lnTo>
                  <a:pt x="210350" y="61912"/>
                </a:lnTo>
                <a:lnTo>
                  <a:pt x="212140" y="63004"/>
                </a:lnTo>
                <a:lnTo>
                  <a:pt x="213575" y="64287"/>
                </a:lnTo>
                <a:lnTo>
                  <a:pt x="214668" y="65773"/>
                </a:lnTo>
                <a:lnTo>
                  <a:pt x="215760" y="67170"/>
                </a:lnTo>
                <a:lnTo>
                  <a:pt x="216306" y="68846"/>
                </a:lnTo>
                <a:lnTo>
                  <a:pt x="216306" y="72529"/>
                </a:lnTo>
                <a:lnTo>
                  <a:pt x="215963" y="74117"/>
                </a:lnTo>
                <a:lnTo>
                  <a:pt x="208114" y="81254"/>
                </a:lnTo>
                <a:lnTo>
                  <a:pt x="206438" y="81749"/>
                </a:lnTo>
                <a:lnTo>
                  <a:pt x="204495" y="82003"/>
                </a:lnTo>
                <a:lnTo>
                  <a:pt x="199047" y="82003"/>
                </a:lnTo>
                <a:lnTo>
                  <a:pt x="181432" y="75247"/>
                </a:lnTo>
                <a:lnTo>
                  <a:pt x="180543" y="74853"/>
                </a:lnTo>
                <a:lnTo>
                  <a:pt x="179451" y="74853"/>
                </a:lnTo>
                <a:lnTo>
                  <a:pt x="179044" y="75006"/>
                </a:lnTo>
                <a:lnTo>
                  <a:pt x="177406" y="79324"/>
                </a:lnTo>
                <a:lnTo>
                  <a:pt x="177406" y="86017"/>
                </a:lnTo>
                <a:lnTo>
                  <a:pt x="193687" y="95694"/>
                </a:lnTo>
                <a:lnTo>
                  <a:pt x="196367" y="96291"/>
                </a:lnTo>
                <a:lnTo>
                  <a:pt x="199186" y="96583"/>
                </a:lnTo>
                <a:lnTo>
                  <a:pt x="206730" y="96583"/>
                </a:lnTo>
                <a:lnTo>
                  <a:pt x="231648" y="82003"/>
                </a:lnTo>
                <a:lnTo>
                  <a:pt x="234022" y="77241"/>
                </a:lnTo>
                <a:lnTo>
                  <a:pt x="234911" y="73113"/>
                </a:lnTo>
                <a:close/>
              </a:path>
              <a:path w="1365884" h="120014">
                <a:moveTo>
                  <a:pt x="335648" y="90385"/>
                </a:moveTo>
                <a:lnTo>
                  <a:pt x="335622" y="85267"/>
                </a:lnTo>
                <a:lnTo>
                  <a:pt x="335432" y="84378"/>
                </a:lnTo>
                <a:lnTo>
                  <a:pt x="335330" y="83388"/>
                </a:lnTo>
                <a:lnTo>
                  <a:pt x="335127" y="82638"/>
                </a:lnTo>
                <a:lnTo>
                  <a:pt x="334835" y="82143"/>
                </a:lnTo>
                <a:lnTo>
                  <a:pt x="334657" y="81597"/>
                </a:lnTo>
                <a:lnTo>
                  <a:pt x="334340" y="81102"/>
                </a:lnTo>
                <a:lnTo>
                  <a:pt x="333540" y="80505"/>
                </a:lnTo>
                <a:lnTo>
                  <a:pt x="333095" y="80365"/>
                </a:lnTo>
                <a:lnTo>
                  <a:pt x="297929" y="80365"/>
                </a:lnTo>
                <a:lnTo>
                  <a:pt x="308190" y="69799"/>
                </a:lnTo>
                <a:lnTo>
                  <a:pt x="327837" y="45681"/>
                </a:lnTo>
                <a:lnTo>
                  <a:pt x="329628" y="42506"/>
                </a:lnTo>
                <a:lnTo>
                  <a:pt x="330771" y="39535"/>
                </a:lnTo>
                <a:lnTo>
                  <a:pt x="331266" y="36753"/>
                </a:lnTo>
                <a:lnTo>
                  <a:pt x="331863" y="33972"/>
                </a:lnTo>
                <a:lnTo>
                  <a:pt x="332155" y="31153"/>
                </a:lnTo>
                <a:lnTo>
                  <a:pt x="332079" y="24549"/>
                </a:lnTo>
                <a:lnTo>
                  <a:pt x="331609" y="21971"/>
                </a:lnTo>
                <a:lnTo>
                  <a:pt x="331343" y="21272"/>
                </a:lnTo>
                <a:lnTo>
                  <a:pt x="330517" y="19189"/>
                </a:lnTo>
                <a:lnTo>
                  <a:pt x="329425" y="16319"/>
                </a:lnTo>
                <a:lnTo>
                  <a:pt x="327736" y="13830"/>
                </a:lnTo>
                <a:lnTo>
                  <a:pt x="323176" y="9664"/>
                </a:lnTo>
                <a:lnTo>
                  <a:pt x="320294" y="8077"/>
                </a:lnTo>
                <a:lnTo>
                  <a:pt x="316826" y="6985"/>
                </a:lnTo>
                <a:lnTo>
                  <a:pt x="313448" y="5803"/>
                </a:lnTo>
                <a:lnTo>
                  <a:pt x="309435" y="5207"/>
                </a:lnTo>
                <a:lnTo>
                  <a:pt x="301891" y="5207"/>
                </a:lnTo>
                <a:lnTo>
                  <a:pt x="299110" y="5499"/>
                </a:lnTo>
                <a:lnTo>
                  <a:pt x="296430" y="6096"/>
                </a:lnTo>
                <a:lnTo>
                  <a:pt x="293763" y="6591"/>
                </a:lnTo>
                <a:lnTo>
                  <a:pt x="283337" y="10566"/>
                </a:lnTo>
                <a:lnTo>
                  <a:pt x="281851" y="11353"/>
                </a:lnTo>
                <a:lnTo>
                  <a:pt x="278180" y="17805"/>
                </a:lnTo>
                <a:lnTo>
                  <a:pt x="278307" y="23812"/>
                </a:lnTo>
                <a:lnTo>
                  <a:pt x="280111" y="27978"/>
                </a:lnTo>
                <a:lnTo>
                  <a:pt x="281101" y="27978"/>
                </a:lnTo>
                <a:lnTo>
                  <a:pt x="281901" y="27622"/>
                </a:lnTo>
                <a:lnTo>
                  <a:pt x="282892" y="26936"/>
                </a:lnTo>
                <a:lnTo>
                  <a:pt x="283984" y="26238"/>
                </a:lnTo>
                <a:lnTo>
                  <a:pt x="285229" y="25539"/>
                </a:lnTo>
                <a:lnTo>
                  <a:pt x="286816" y="24752"/>
                </a:lnTo>
                <a:lnTo>
                  <a:pt x="288493" y="23812"/>
                </a:lnTo>
                <a:lnTo>
                  <a:pt x="290334" y="23012"/>
                </a:lnTo>
                <a:lnTo>
                  <a:pt x="294500" y="21628"/>
                </a:lnTo>
                <a:lnTo>
                  <a:pt x="296887" y="21272"/>
                </a:lnTo>
                <a:lnTo>
                  <a:pt x="301447" y="21272"/>
                </a:lnTo>
                <a:lnTo>
                  <a:pt x="303085" y="21577"/>
                </a:lnTo>
                <a:lnTo>
                  <a:pt x="305866" y="22771"/>
                </a:lnTo>
                <a:lnTo>
                  <a:pt x="307009" y="23558"/>
                </a:lnTo>
                <a:lnTo>
                  <a:pt x="307898" y="24549"/>
                </a:lnTo>
                <a:lnTo>
                  <a:pt x="308889" y="25539"/>
                </a:lnTo>
                <a:lnTo>
                  <a:pt x="309638" y="26733"/>
                </a:lnTo>
                <a:lnTo>
                  <a:pt x="310629" y="29413"/>
                </a:lnTo>
                <a:lnTo>
                  <a:pt x="310870" y="30797"/>
                </a:lnTo>
                <a:lnTo>
                  <a:pt x="310870" y="33972"/>
                </a:lnTo>
                <a:lnTo>
                  <a:pt x="310680" y="35712"/>
                </a:lnTo>
                <a:lnTo>
                  <a:pt x="309880" y="39281"/>
                </a:lnTo>
                <a:lnTo>
                  <a:pt x="309130" y="41275"/>
                </a:lnTo>
                <a:lnTo>
                  <a:pt x="308051" y="43446"/>
                </a:lnTo>
                <a:lnTo>
                  <a:pt x="307047" y="45631"/>
                </a:lnTo>
                <a:lnTo>
                  <a:pt x="305612" y="48018"/>
                </a:lnTo>
                <a:lnTo>
                  <a:pt x="301840" y="53174"/>
                </a:lnTo>
                <a:lnTo>
                  <a:pt x="299415" y="56057"/>
                </a:lnTo>
                <a:lnTo>
                  <a:pt x="281101" y="75603"/>
                </a:lnTo>
                <a:lnTo>
                  <a:pt x="280212" y="76593"/>
                </a:lnTo>
                <a:lnTo>
                  <a:pt x="276580" y="84378"/>
                </a:lnTo>
                <a:lnTo>
                  <a:pt x="276593" y="90385"/>
                </a:lnTo>
                <a:lnTo>
                  <a:pt x="281152" y="94945"/>
                </a:lnTo>
                <a:lnTo>
                  <a:pt x="333400" y="94945"/>
                </a:lnTo>
                <a:lnTo>
                  <a:pt x="333794" y="94843"/>
                </a:lnTo>
                <a:lnTo>
                  <a:pt x="334492" y="94348"/>
                </a:lnTo>
                <a:lnTo>
                  <a:pt x="334784" y="93903"/>
                </a:lnTo>
                <a:lnTo>
                  <a:pt x="334987" y="93306"/>
                </a:lnTo>
                <a:lnTo>
                  <a:pt x="335280" y="92710"/>
                </a:lnTo>
                <a:lnTo>
                  <a:pt x="335483" y="91973"/>
                </a:lnTo>
                <a:lnTo>
                  <a:pt x="335648" y="90385"/>
                </a:lnTo>
                <a:close/>
              </a:path>
              <a:path w="1365884" h="120014">
                <a:moveTo>
                  <a:pt x="430847" y="84975"/>
                </a:moveTo>
                <a:lnTo>
                  <a:pt x="430644" y="83096"/>
                </a:lnTo>
                <a:lnTo>
                  <a:pt x="430453" y="82346"/>
                </a:lnTo>
                <a:lnTo>
                  <a:pt x="430149" y="81851"/>
                </a:lnTo>
                <a:lnTo>
                  <a:pt x="429958" y="81254"/>
                </a:lnTo>
                <a:lnTo>
                  <a:pt x="429653" y="80860"/>
                </a:lnTo>
                <a:lnTo>
                  <a:pt x="429260" y="80657"/>
                </a:lnTo>
                <a:lnTo>
                  <a:pt x="428967" y="80365"/>
                </a:lnTo>
                <a:lnTo>
                  <a:pt x="428612" y="80213"/>
                </a:lnTo>
                <a:lnTo>
                  <a:pt x="400392" y="80213"/>
                </a:lnTo>
                <a:lnTo>
                  <a:pt x="400392" y="8724"/>
                </a:lnTo>
                <a:lnTo>
                  <a:pt x="400240" y="8331"/>
                </a:lnTo>
                <a:lnTo>
                  <a:pt x="399948" y="8026"/>
                </a:lnTo>
                <a:lnTo>
                  <a:pt x="399745" y="7632"/>
                </a:lnTo>
                <a:lnTo>
                  <a:pt x="399300" y="7340"/>
                </a:lnTo>
                <a:lnTo>
                  <a:pt x="398602" y="7137"/>
                </a:lnTo>
                <a:lnTo>
                  <a:pt x="397903" y="6845"/>
                </a:lnTo>
                <a:lnTo>
                  <a:pt x="396963" y="6642"/>
                </a:lnTo>
                <a:lnTo>
                  <a:pt x="394677" y="6438"/>
                </a:lnTo>
                <a:lnTo>
                  <a:pt x="393242" y="6388"/>
                </a:lnTo>
                <a:lnTo>
                  <a:pt x="389775" y="6388"/>
                </a:lnTo>
                <a:lnTo>
                  <a:pt x="388327" y="6438"/>
                </a:lnTo>
                <a:lnTo>
                  <a:pt x="385953" y="6642"/>
                </a:lnTo>
                <a:lnTo>
                  <a:pt x="385013" y="6845"/>
                </a:lnTo>
                <a:lnTo>
                  <a:pt x="384314" y="7137"/>
                </a:lnTo>
                <a:lnTo>
                  <a:pt x="383717" y="7340"/>
                </a:lnTo>
                <a:lnTo>
                  <a:pt x="383273" y="7632"/>
                </a:lnTo>
                <a:lnTo>
                  <a:pt x="382981" y="8026"/>
                </a:lnTo>
                <a:lnTo>
                  <a:pt x="382676" y="8331"/>
                </a:lnTo>
                <a:lnTo>
                  <a:pt x="382524" y="8724"/>
                </a:lnTo>
                <a:lnTo>
                  <a:pt x="382524" y="91274"/>
                </a:lnTo>
                <a:lnTo>
                  <a:pt x="383019" y="92710"/>
                </a:lnTo>
                <a:lnTo>
                  <a:pt x="385013" y="94500"/>
                </a:lnTo>
                <a:lnTo>
                  <a:pt x="386245" y="94945"/>
                </a:lnTo>
                <a:lnTo>
                  <a:pt x="428612" y="94945"/>
                </a:lnTo>
                <a:lnTo>
                  <a:pt x="428967" y="94843"/>
                </a:lnTo>
                <a:lnTo>
                  <a:pt x="429653" y="94348"/>
                </a:lnTo>
                <a:lnTo>
                  <a:pt x="429958" y="93903"/>
                </a:lnTo>
                <a:lnTo>
                  <a:pt x="430149" y="93306"/>
                </a:lnTo>
                <a:lnTo>
                  <a:pt x="430453" y="92621"/>
                </a:lnTo>
                <a:lnTo>
                  <a:pt x="430644" y="91821"/>
                </a:lnTo>
                <a:lnTo>
                  <a:pt x="430847" y="89941"/>
                </a:lnTo>
                <a:lnTo>
                  <a:pt x="430847" y="84975"/>
                </a:lnTo>
                <a:close/>
              </a:path>
              <a:path w="1365884" h="120014">
                <a:moveTo>
                  <a:pt x="492315" y="66814"/>
                </a:moveTo>
                <a:lnTo>
                  <a:pt x="481050" y="30353"/>
                </a:lnTo>
                <a:lnTo>
                  <a:pt x="477570" y="29464"/>
                </a:lnTo>
                <a:lnTo>
                  <a:pt x="474205" y="28473"/>
                </a:lnTo>
                <a:lnTo>
                  <a:pt x="470128" y="27978"/>
                </a:lnTo>
                <a:lnTo>
                  <a:pt x="462699" y="27978"/>
                </a:lnTo>
                <a:lnTo>
                  <a:pt x="440169" y="37693"/>
                </a:lnTo>
                <a:lnTo>
                  <a:pt x="440245" y="43256"/>
                </a:lnTo>
                <a:lnTo>
                  <a:pt x="442696" y="47028"/>
                </a:lnTo>
                <a:lnTo>
                  <a:pt x="443890" y="47028"/>
                </a:lnTo>
                <a:lnTo>
                  <a:pt x="444779" y="46723"/>
                </a:lnTo>
                <a:lnTo>
                  <a:pt x="445871" y="46126"/>
                </a:lnTo>
                <a:lnTo>
                  <a:pt x="447065" y="45542"/>
                </a:lnTo>
                <a:lnTo>
                  <a:pt x="450189" y="44043"/>
                </a:lnTo>
                <a:lnTo>
                  <a:pt x="451980" y="43256"/>
                </a:lnTo>
                <a:lnTo>
                  <a:pt x="453961" y="42557"/>
                </a:lnTo>
                <a:lnTo>
                  <a:pt x="456145" y="41960"/>
                </a:lnTo>
                <a:lnTo>
                  <a:pt x="458431" y="41275"/>
                </a:lnTo>
                <a:lnTo>
                  <a:pt x="461010" y="40919"/>
                </a:lnTo>
                <a:lnTo>
                  <a:pt x="466064" y="40919"/>
                </a:lnTo>
                <a:lnTo>
                  <a:pt x="467906" y="41173"/>
                </a:lnTo>
                <a:lnTo>
                  <a:pt x="469392" y="41668"/>
                </a:lnTo>
                <a:lnTo>
                  <a:pt x="470877" y="42062"/>
                </a:lnTo>
                <a:lnTo>
                  <a:pt x="475488" y="50495"/>
                </a:lnTo>
                <a:lnTo>
                  <a:pt x="475488" y="55956"/>
                </a:lnTo>
                <a:lnTo>
                  <a:pt x="475488" y="66814"/>
                </a:lnTo>
                <a:lnTo>
                  <a:pt x="475488" y="77089"/>
                </a:lnTo>
                <a:lnTo>
                  <a:pt x="473405" y="79463"/>
                </a:lnTo>
                <a:lnTo>
                  <a:pt x="471322" y="81305"/>
                </a:lnTo>
                <a:lnTo>
                  <a:pt x="469239" y="82588"/>
                </a:lnTo>
                <a:lnTo>
                  <a:pt x="467258" y="83781"/>
                </a:lnTo>
                <a:lnTo>
                  <a:pt x="465074" y="84378"/>
                </a:lnTo>
                <a:lnTo>
                  <a:pt x="459816" y="84378"/>
                </a:lnTo>
                <a:lnTo>
                  <a:pt x="457530" y="83680"/>
                </a:lnTo>
                <a:lnTo>
                  <a:pt x="455841" y="82296"/>
                </a:lnTo>
                <a:lnTo>
                  <a:pt x="454253" y="80810"/>
                </a:lnTo>
                <a:lnTo>
                  <a:pt x="453466" y="78778"/>
                </a:lnTo>
                <a:lnTo>
                  <a:pt x="453466" y="74701"/>
                </a:lnTo>
                <a:lnTo>
                  <a:pt x="453758" y="73418"/>
                </a:lnTo>
                <a:lnTo>
                  <a:pt x="454355" y="72326"/>
                </a:lnTo>
                <a:lnTo>
                  <a:pt x="454952" y="71132"/>
                </a:lnTo>
                <a:lnTo>
                  <a:pt x="455841" y="70142"/>
                </a:lnTo>
                <a:lnTo>
                  <a:pt x="457034" y="69354"/>
                </a:lnTo>
                <a:lnTo>
                  <a:pt x="458228" y="68453"/>
                </a:lnTo>
                <a:lnTo>
                  <a:pt x="459816" y="67805"/>
                </a:lnTo>
                <a:lnTo>
                  <a:pt x="463778" y="67017"/>
                </a:lnTo>
                <a:lnTo>
                  <a:pt x="466166" y="66814"/>
                </a:lnTo>
                <a:lnTo>
                  <a:pt x="475488" y="66814"/>
                </a:lnTo>
                <a:lnTo>
                  <a:pt x="475488" y="55956"/>
                </a:lnTo>
                <a:lnTo>
                  <a:pt x="464083" y="55956"/>
                </a:lnTo>
                <a:lnTo>
                  <a:pt x="459320" y="56400"/>
                </a:lnTo>
                <a:lnTo>
                  <a:pt x="455256" y="57289"/>
                </a:lnTo>
                <a:lnTo>
                  <a:pt x="451180" y="58089"/>
                </a:lnTo>
                <a:lnTo>
                  <a:pt x="436791" y="73215"/>
                </a:lnTo>
                <a:lnTo>
                  <a:pt x="436791" y="80060"/>
                </a:lnTo>
                <a:lnTo>
                  <a:pt x="449897" y="95250"/>
                </a:lnTo>
                <a:lnTo>
                  <a:pt x="452666" y="96139"/>
                </a:lnTo>
                <a:lnTo>
                  <a:pt x="455650" y="96583"/>
                </a:lnTo>
                <a:lnTo>
                  <a:pt x="462788" y="96583"/>
                </a:lnTo>
                <a:lnTo>
                  <a:pt x="478167" y="87947"/>
                </a:lnTo>
                <a:lnTo>
                  <a:pt x="478167" y="93459"/>
                </a:lnTo>
                <a:lnTo>
                  <a:pt x="480555" y="95097"/>
                </a:lnTo>
                <a:lnTo>
                  <a:pt x="481545" y="95288"/>
                </a:lnTo>
                <a:lnTo>
                  <a:pt x="483082" y="95389"/>
                </a:lnTo>
                <a:lnTo>
                  <a:pt x="487057" y="95389"/>
                </a:lnTo>
                <a:lnTo>
                  <a:pt x="488492" y="95288"/>
                </a:lnTo>
                <a:lnTo>
                  <a:pt x="489483" y="95097"/>
                </a:lnTo>
                <a:lnTo>
                  <a:pt x="490474" y="94996"/>
                </a:lnTo>
                <a:lnTo>
                  <a:pt x="491172" y="94754"/>
                </a:lnTo>
                <a:lnTo>
                  <a:pt x="491464" y="94449"/>
                </a:lnTo>
                <a:lnTo>
                  <a:pt x="492061" y="93954"/>
                </a:lnTo>
                <a:lnTo>
                  <a:pt x="492315" y="93459"/>
                </a:lnTo>
                <a:lnTo>
                  <a:pt x="492315" y="87947"/>
                </a:lnTo>
                <a:lnTo>
                  <a:pt x="492315" y="84378"/>
                </a:lnTo>
                <a:lnTo>
                  <a:pt x="492315" y="66814"/>
                </a:lnTo>
                <a:close/>
              </a:path>
              <a:path w="1365884" h="120014">
                <a:moveTo>
                  <a:pt x="567029" y="31343"/>
                </a:moveTo>
                <a:lnTo>
                  <a:pt x="566877" y="30949"/>
                </a:lnTo>
                <a:lnTo>
                  <a:pt x="566585" y="30657"/>
                </a:lnTo>
                <a:lnTo>
                  <a:pt x="566381" y="30251"/>
                </a:lnTo>
                <a:lnTo>
                  <a:pt x="565937" y="29959"/>
                </a:lnTo>
                <a:lnTo>
                  <a:pt x="565238" y="29756"/>
                </a:lnTo>
                <a:lnTo>
                  <a:pt x="564642" y="29565"/>
                </a:lnTo>
                <a:lnTo>
                  <a:pt x="563803" y="29413"/>
                </a:lnTo>
                <a:lnTo>
                  <a:pt x="561619" y="29210"/>
                </a:lnTo>
                <a:lnTo>
                  <a:pt x="560235" y="29159"/>
                </a:lnTo>
                <a:lnTo>
                  <a:pt x="556856" y="29159"/>
                </a:lnTo>
                <a:lnTo>
                  <a:pt x="550062" y="72174"/>
                </a:lnTo>
                <a:lnTo>
                  <a:pt x="547522" y="75196"/>
                </a:lnTo>
                <a:lnTo>
                  <a:pt x="545096" y="77584"/>
                </a:lnTo>
                <a:lnTo>
                  <a:pt x="540740" y="80759"/>
                </a:lnTo>
                <a:lnTo>
                  <a:pt x="538556" y="81546"/>
                </a:lnTo>
                <a:lnTo>
                  <a:pt x="534682" y="81546"/>
                </a:lnTo>
                <a:lnTo>
                  <a:pt x="526097" y="69392"/>
                </a:lnTo>
                <a:lnTo>
                  <a:pt x="526097" y="31343"/>
                </a:lnTo>
                <a:lnTo>
                  <a:pt x="525957" y="30949"/>
                </a:lnTo>
                <a:lnTo>
                  <a:pt x="525653" y="30657"/>
                </a:lnTo>
                <a:lnTo>
                  <a:pt x="525449" y="30251"/>
                </a:lnTo>
                <a:lnTo>
                  <a:pt x="525005" y="29959"/>
                </a:lnTo>
                <a:lnTo>
                  <a:pt x="524319" y="29756"/>
                </a:lnTo>
                <a:lnTo>
                  <a:pt x="523722" y="29565"/>
                </a:lnTo>
                <a:lnTo>
                  <a:pt x="522871" y="29413"/>
                </a:lnTo>
                <a:lnTo>
                  <a:pt x="520687" y="29210"/>
                </a:lnTo>
                <a:lnTo>
                  <a:pt x="519303" y="29159"/>
                </a:lnTo>
                <a:lnTo>
                  <a:pt x="515924" y="29159"/>
                </a:lnTo>
                <a:lnTo>
                  <a:pt x="509079" y="30949"/>
                </a:lnTo>
                <a:lnTo>
                  <a:pt x="509143" y="75247"/>
                </a:lnTo>
                <a:lnTo>
                  <a:pt x="527138" y="96583"/>
                </a:lnTo>
                <a:lnTo>
                  <a:pt x="535076" y="96583"/>
                </a:lnTo>
                <a:lnTo>
                  <a:pt x="552437" y="85572"/>
                </a:lnTo>
                <a:lnTo>
                  <a:pt x="552538" y="93510"/>
                </a:lnTo>
                <a:lnTo>
                  <a:pt x="556018" y="95097"/>
                </a:lnTo>
                <a:lnTo>
                  <a:pt x="557009" y="95288"/>
                </a:lnTo>
                <a:lnTo>
                  <a:pt x="558253" y="95389"/>
                </a:lnTo>
                <a:lnTo>
                  <a:pt x="561124" y="95389"/>
                </a:lnTo>
                <a:lnTo>
                  <a:pt x="562267" y="95288"/>
                </a:lnTo>
                <a:lnTo>
                  <a:pt x="563156" y="95097"/>
                </a:lnTo>
                <a:lnTo>
                  <a:pt x="564146" y="94996"/>
                </a:lnTo>
                <a:lnTo>
                  <a:pt x="567029" y="85572"/>
                </a:lnTo>
                <a:lnTo>
                  <a:pt x="567029" y="81546"/>
                </a:lnTo>
                <a:lnTo>
                  <a:pt x="567029" y="31343"/>
                </a:lnTo>
                <a:close/>
              </a:path>
              <a:path w="1365884" h="120014">
                <a:moveTo>
                  <a:pt x="642391" y="50698"/>
                </a:moveTo>
                <a:lnTo>
                  <a:pt x="641985" y="46926"/>
                </a:lnTo>
                <a:lnTo>
                  <a:pt x="640969" y="42862"/>
                </a:lnTo>
                <a:lnTo>
                  <a:pt x="640397" y="40576"/>
                </a:lnTo>
                <a:lnTo>
                  <a:pt x="639584" y="38836"/>
                </a:lnTo>
                <a:lnTo>
                  <a:pt x="639114" y="37846"/>
                </a:lnTo>
                <a:lnTo>
                  <a:pt x="637324" y="35560"/>
                </a:lnTo>
                <a:lnTo>
                  <a:pt x="635635" y="33185"/>
                </a:lnTo>
                <a:lnTo>
                  <a:pt x="633361" y="31343"/>
                </a:lnTo>
                <a:lnTo>
                  <a:pt x="630478" y="30060"/>
                </a:lnTo>
                <a:lnTo>
                  <a:pt x="627697" y="28663"/>
                </a:lnTo>
                <a:lnTo>
                  <a:pt x="624230" y="27978"/>
                </a:lnTo>
                <a:lnTo>
                  <a:pt x="616292" y="27978"/>
                </a:lnTo>
                <a:lnTo>
                  <a:pt x="612673" y="28867"/>
                </a:lnTo>
                <a:lnTo>
                  <a:pt x="605726" y="32435"/>
                </a:lnTo>
                <a:lnTo>
                  <a:pt x="602297" y="35166"/>
                </a:lnTo>
                <a:lnTo>
                  <a:pt x="598932" y="38836"/>
                </a:lnTo>
                <a:lnTo>
                  <a:pt x="598830" y="30949"/>
                </a:lnTo>
                <a:lnTo>
                  <a:pt x="598627" y="30657"/>
                </a:lnTo>
                <a:lnTo>
                  <a:pt x="598436" y="30251"/>
                </a:lnTo>
                <a:lnTo>
                  <a:pt x="598043" y="29959"/>
                </a:lnTo>
                <a:lnTo>
                  <a:pt x="597446" y="29756"/>
                </a:lnTo>
                <a:lnTo>
                  <a:pt x="596950" y="29565"/>
                </a:lnTo>
                <a:lnTo>
                  <a:pt x="596201" y="29413"/>
                </a:lnTo>
                <a:lnTo>
                  <a:pt x="594321" y="29210"/>
                </a:lnTo>
                <a:lnTo>
                  <a:pt x="593128" y="29159"/>
                </a:lnTo>
                <a:lnTo>
                  <a:pt x="590245" y="29159"/>
                </a:lnTo>
                <a:lnTo>
                  <a:pt x="584644" y="30657"/>
                </a:lnTo>
                <a:lnTo>
                  <a:pt x="584441" y="30949"/>
                </a:lnTo>
                <a:lnTo>
                  <a:pt x="584441" y="93510"/>
                </a:lnTo>
                <a:lnTo>
                  <a:pt x="584644" y="93903"/>
                </a:lnTo>
                <a:lnTo>
                  <a:pt x="588657" y="95097"/>
                </a:lnTo>
                <a:lnTo>
                  <a:pt x="589749" y="95288"/>
                </a:lnTo>
                <a:lnTo>
                  <a:pt x="591146" y="95389"/>
                </a:lnTo>
                <a:lnTo>
                  <a:pt x="594512" y="95389"/>
                </a:lnTo>
                <a:lnTo>
                  <a:pt x="595909" y="95288"/>
                </a:lnTo>
                <a:lnTo>
                  <a:pt x="597001" y="95097"/>
                </a:lnTo>
                <a:lnTo>
                  <a:pt x="598081" y="94996"/>
                </a:lnTo>
                <a:lnTo>
                  <a:pt x="601459" y="93065"/>
                </a:lnTo>
                <a:lnTo>
                  <a:pt x="601459" y="52235"/>
                </a:lnTo>
                <a:lnTo>
                  <a:pt x="603846" y="49161"/>
                </a:lnTo>
                <a:lnTo>
                  <a:pt x="606120" y="46824"/>
                </a:lnTo>
                <a:lnTo>
                  <a:pt x="608304" y="45237"/>
                </a:lnTo>
                <a:lnTo>
                  <a:pt x="610590" y="43649"/>
                </a:lnTo>
                <a:lnTo>
                  <a:pt x="612825" y="42862"/>
                </a:lnTo>
                <a:lnTo>
                  <a:pt x="616788" y="42862"/>
                </a:lnTo>
                <a:lnTo>
                  <a:pt x="618324" y="43205"/>
                </a:lnTo>
                <a:lnTo>
                  <a:pt x="619620" y="43903"/>
                </a:lnTo>
                <a:lnTo>
                  <a:pt x="620903" y="44488"/>
                </a:lnTo>
                <a:lnTo>
                  <a:pt x="621944" y="45440"/>
                </a:lnTo>
                <a:lnTo>
                  <a:pt x="622744" y="46723"/>
                </a:lnTo>
                <a:lnTo>
                  <a:pt x="623531" y="47917"/>
                </a:lnTo>
                <a:lnTo>
                  <a:pt x="624128" y="49352"/>
                </a:lnTo>
                <a:lnTo>
                  <a:pt x="624522" y="51041"/>
                </a:lnTo>
                <a:lnTo>
                  <a:pt x="625030" y="52730"/>
                </a:lnTo>
                <a:lnTo>
                  <a:pt x="625271" y="55016"/>
                </a:lnTo>
                <a:lnTo>
                  <a:pt x="625373" y="93510"/>
                </a:lnTo>
                <a:lnTo>
                  <a:pt x="625576" y="93903"/>
                </a:lnTo>
                <a:lnTo>
                  <a:pt x="629589" y="95097"/>
                </a:lnTo>
                <a:lnTo>
                  <a:pt x="630783" y="95288"/>
                </a:lnTo>
                <a:lnTo>
                  <a:pt x="632218" y="95389"/>
                </a:lnTo>
                <a:lnTo>
                  <a:pt x="635495" y="95389"/>
                </a:lnTo>
                <a:lnTo>
                  <a:pt x="636828" y="95288"/>
                </a:lnTo>
                <a:lnTo>
                  <a:pt x="637921" y="95097"/>
                </a:lnTo>
                <a:lnTo>
                  <a:pt x="639114" y="94996"/>
                </a:lnTo>
                <a:lnTo>
                  <a:pt x="642391" y="93065"/>
                </a:lnTo>
                <a:lnTo>
                  <a:pt x="642391" y="50698"/>
                </a:lnTo>
                <a:close/>
              </a:path>
              <a:path w="1365884" h="120014">
                <a:moveTo>
                  <a:pt x="705243" y="82143"/>
                </a:moveTo>
                <a:lnTo>
                  <a:pt x="705129" y="79616"/>
                </a:lnTo>
                <a:lnTo>
                  <a:pt x="705002" y="78333"/>
                </a:lnTo>
                <a:lnTo>
                  <a:pt x="704850" y="77533"/>
                </a:lnTo>
                <a:lnTo>
                  <a:pt x="704646" y="76936"/>
                </a:lnTo>
                <a:lnTo>
                  <a:pt x="704545" y="76339"/>
                </a:lnTo>
                <a:lnTo>
                  <a:pt x="704354" y="75946"/>
                </a:lnTo>
                <a:lnTo>
                  <a:pt x="704049" y="75742"/>
                </a:lnTo>
                <a:lnTo>
                  <a:pt x="703757" y="75450"/>
                </a:lnTo>
                <a:lnTo>
                  <a:pt x="703414" y="75298"/>
                </a:lnTo>
                <a:lnTo>
                  <a:pt x="702411" y="75298"/>
                </a:lnTo>
                <a:lnTo>
                  <a:pt x="701675" y="75653"/>
                </a:lnTo>
                <a:lnTo>
                  <a:pt x="700786" y="76339"/>
                </a:lnTo>
                <a:lnTo>
                  <a:pt x="700100" y="76936"/>
                </a:lnTo>
                <a:lnTo>
                  <a:pt x="698944" y="77825"/>
                </a:lnTo>
                <a:lnTo>
                  <a:pt x="696366" y="79616"/>
                </a:lnTo>
                <a:lnTo>
                  <a:pt x="694880" y="80416"/>
                </a:lnTo>
                <a:lnTo>
                  <a:pt x="691502" y="81800"/>
                </a:lnTo>
                <a:lnTo>
                  <a:pt x="689470" y="82143"/>
                </a:lnTo>
                <a:lnTo>
                  <a:pt x="684809" y="82143"/>
                </a:lnTo>
                <a:lnTo>
                  <a:pt x="673100" y="65481"/>
                </a:lnTo>
                <a:lnTo>
                  <a:pt x="673100" y="55562"/>
                </a:lnTo>
                <a:lnTo>
                  <a:pt x="674293" y="50546"/>
                </a:lnTo>
                <a:lnTo>
                  <a:pt x="676249" y="47764"/>
                </a:lnTo>
                <a:lnTo>
                  <a:pt x="679056" y="43700"/>
                </a:lnTo>
                <a:lnTo>
                  <a:pt x="682472" y="41960"/>
                </a:lnTo>
                <a:lnTo>
                  <a:pt x="689216" y="41960"/>
                </a:lnTo>
                <a:lnTo>
                  <a:pt x="691159" y="42265"/>
                </a:lnTo>
                <a:lnTo>
                  <a:pt x="692746" y="42862"/>
                </a:lnTo>
                <a:lnTo>
                  <a:pt x="694436" y="43446"/>
                </a:lnTo>
                <a:lnTo>
                  <a:pt x="695820" y="44145"/>
                </a:lnTo>
                <a:lnTo>
                  <a:pt x="696912" y="44945"/>
                </a:lnTo>
                <a:lnTo>
                  <a:pt x="698106" y="45732"/>
                </a:lnTo>
                <a:lnTo>
                  <a:pt x="699071" y="46431"/>
                </a:lnTo>
                <a:lnTo>
                  <a:pt x="700036" y="47167"/>
                </a:lnTo>
                <a:lnTo>
                  <a:pt x="700925" y="47764"/>
                </a:lnTo>
                <a:lnTo>
                  <a:pt x="701776" y="48069"/>
                </a:lnTo>
                <a:lnTo>
                  <a:pt x="703262" y="48069"/>
                </a:lnTo>
                <a:lnTo>
                  <a:pt x="703808" y="47523"/>
                </a:lnTo>
                <a:lnTo>
                  <a:pt x="704189" y="46482"/>
                </a:lnTo>
                <a:lnTo>
                  <a:pt x="704697" y="45339"/>
                </a:lnTo>
                <a:lnTo>
                  <a:pt x="704862" y="44145"/>
                </a:lnTo>
                <a:lnTo>
                  <a:pt x="704951" y="41960"/>
                </a:lnTo>
                <a:lnTo>
                  <a:pt x="704900" y="38735"/>
                </a:lnTo>
                <a:lnTo>
                  <a:pt x="704799" y="37947"/>
                </a:lnTo>
                <a:lnTo>
                  <a:pt x="704697" y="36512"/>
                </a:lnTo>
                <a:lnTo>
                  <a:pt x="704507" y="36017"/>
                </a:lnTo>
                <a:lnTo>
                  <a:pt x="704405" y="35420"/>
                </a:lnTo>
                <a:lnTo>
                  <a:pt x="704253" y="34963"/>
                </a:lnTo>
                <a:lnTo>
                  <a:pt x="704049" y="34671"/>
                </a:lnTo>
                <a:lnTo>
                  <a:pt x="703859" y="34277"/>
                </a:lnTo>
                <a:lnTo>
                  <a:pt x="703503" y="33832"/>
                </a:lnTo>
                <a:lnTo>
                  <a:pt x="702513" y="32829"/>
                </a:lnTo>
                <a:lnTo>
                  <a:pt x="701675" y="32296"/>
                </a:lnTo>
                <a:lnTo>
                  <a:pt x="700481" y="31699"/>
                </a:lnTo>
                <a:lnTo>
                  <a:pt x="699287" y="31000"/>
                </a:lnTo>
                <a:lnTo>
                  <a:pt x="697903" y="30403"/>
                </a:lnTo>
                <a:lnTo>
                  <a:pt x="696315" y="29908"/>
                </a:lnTo>
                <a:lnTo>
                  <a:pt x="694829" y="29311"/>
                </a:lnTo>
                <a:lnTo>
                  <a:pt x="693191" y="28867"/>
                </a:lnTo>
                <a:lnTo>
                  <a:pt x="691400" y="28575"/>
                </a:lnTo>
                <a:lnTo>
                  <a:pt x="689711" y="28168"/>
                </a:lnTo>
                <a:lnTo>
                  <a:pt x="687984" y="27978"/>
                </a:lnTo>
                <a:lnTo>
                  <a:pt x="681736" y="27978"/>
                </a:lnTo>
                <a:lnTo>
                  <a:pt x="677608" y="28714"/>
                </a:lnTo>
                <a:lnTo>
                  <a:pt x="673836" y="30200"/>
                </a:lnTo>
                <a:lnTo>
                  <a:pt x="670166" y="31597"/>
                </a:lnTo>
                <a:lnTo>
                  <a:pt x="655535" y="57340"/>
                </a:lnTo>
                <a:lnTo>
                  <a:pt x="655535" y="68656"/>
                </a:lnTo>
                <a:lnTo>
                  <a:pt x="679792" y="96431"/>
                </a:lnTo>
                <a:lnTo>
                  <a:pt x="686638" y="96431"/>
                </a:lnTo>
                <a:lnTo>
                  <a:pt x="688670" y="96240"/>
                </a:lnTo>
                <a:lnTo>
                  <a:pt x="690664" y="95834"/>
                </a:lnTo>
                <a:lnTo>
                  <a:pt x="692645" y="95542"/>
                </a:lnTo>
                <a:lnTo>
                  <a:pt x="694436" y="95097"/>
                </a:lnTo>
                <a:lnTo>
                  <a:pt x="696023" y="94500"/>
                </a:lnTo>
                <a:lnTo>
                  <a:pt x="697699" y="93903"/>
                </a:lnTo>
                <a:lnTo>
                  <a:pt x="704354" y="89293"/>
                </a:lnTo>
                <a:lnTo>
                  <a:pt x="704545" y="88900"/>
                </a:lnTo>
                <a:lnTo>
                  <a:pt x="704697" y="88442"/>
                </a:lnTo>
                <a:lnTo>
                  <a:pt x="704900" y="87350"/>
                </a:lnTo>
                <a:lnTo>
                  <a:pt x="705192" y="85077"/>
                </a:lnTo>
                <a:lnTo>
                  <a:pt x="705243" y="82143"/>
                </a:lnTo>
                <a:close/>
              </a:path>
              <a:path w="1365884" h="120014">
                <a:moveTo>
                  <a:pt x="775716" y="50888"/>
                </a:moveTo>
                <a:lnTo>
                  <a:pt x="775322" y="47078"/>
                </a:lnTo>
                <a:lnTo>
                  <a:pt x="774268" y="42862"/>
                </a:lnTo>
                <a:lnTo>
                  <a:pt x="773734" y="40728"/>
                </a:lnTo>
                <a:lnTo>
                  <a:pt x="772439" y="37947"/>
                </a:lnTo>
                <a:lnTo>
                  <a:pt x="771436" y="36601"/>
                </a:lnTo>
                <a:lnTo>
                  <a:pt x="770661" y="35560"/>
                </a:lnTo>
                <a:lnTo>
                  <a:pt x="768972" y="33185"/>
                </a:lnTo>
                <a:lnTo>
                  <a:pt x="766686" y="31343"/>
                </a:lnTo>
                <a:lnTo>
                  <a:pt x="763816" y="30060"/>
                </a:lnTo>
                <a:lnTo>
                  <a:pt x="761034" y="28663"/>
                </a:lnTo>
                <a:lnTo>
                  <a:pt x="757555" y="27978"/>
                </a:lnTo>
                <a:lnTo>
                  <a:pt x="750125" y="27978"/>
                </a:lnTo>
                <a:lnTo>
                  <a:pt x="746950" y="28714"/>
                </a:lnTo>
                <a:lnTo>
                  <a:pt x="743864" y="30200"/>
                </a:lnTo>
                <a:lnTo>
                  <a:pt x="740791" y="31597"/>
                </a:lnTo>
                <a:lnTo>
                  <a:pt x="737768" y="33731"/>
                </a:lnTo>
                <a:lnTo>
                  <a:pt x="734783" y="36601"/>
                </a:lnTo>
                <a:lnTo>
                  <a:pt x="734783" y="2578"/>
                </a:lnTo>
                <a:lnTo>
                  <a:pt x="734644" y="2171"/>
                </a:lnTo>
                <a:lnTo>
                  <a:pt x="734339" y="1778"/>
                </a:lnTo>
                <a:lnTo>
                  <a:pt x="734148" y="1384"/>
                </a:lnTo>
                <a:lnTo>
                  <a:pt x="733704" y="1092"/>
                </a:lnTo>
                <a:lnTo>
                  <a:pt x="733005" y="889"/>
                </a:lnTo>
                <a:lnTo>
                  <a:pt x="732307" y="584"/>
                </a:lnTo>
                <a:lnTo>
                  <a:pt x="731418" y="393"/>
                </a:lnTo>
                <a:lnTo>
                  <a:pt x="730326" y="292"/>
                </a:lnTo>
                <a:lnTo>
                  <a:pt x="729234" y="88"/>
                </a:lnTo>
                <a:lnTo>
                  <a:pt x="727849" y="0"/>
                </a:lnTo>
                <a:lnTo>
                  <a:pt x="724471" y="0"/>
                </a:lnTo>
                <a:lnTo>
                  <a:pt x="723087" y="88"/>
                </a:lnTo>
                <a:lnTo>
                  <a:pt x="721995" y="292"/>
                </a:lnTo>
                <a:lnTo>
                  <a:pt x="720902" y="393"/>
                </a:lnTo>
                <a:lnTo>
                  <a:pt x="720001" y="584"/>
                </a:lnTo>
                <a:lnTo>
                  <a:pt x="719315" y="889"/>
                </a:lnTo>
                <a:lnTo>
                  <a:pt x="718718" y="1092"/>
                </a:lnTo>
                <a:lnTo>
                  <a:pt x="718273" y="1384"/>
                </a:lnTo>
                <a:lnTo>
                  <a:pt x="717969" y="1778"/>
                </a:lnTo>
                <a:lnTo>
                  <a:pt x="717778" y="2171"/>
                </a:lnTo>
                <a:lnTo>
                  <a:pt x="717778" y="93510"/>
                </a:lnTo>
                <a:lnTo>
                  <a:pt x="721995" y="95097"/>
                </a:lnTo>
                <a:lnTo>
                  <a:pt x="723087" y="95288"/>
                </a:lnTo>
                <a:lnTo>
                  <a:pt x="724471" y="95389"/>
                </a:lnTo>
                <a:lnTo>
                  <a:pt x="727849" y="95389"/>
                </a:lnTo>
                <a:lnTo>
                  <a:pt x="729234" y="95288"/>
                </a:lnTo>
                <a:lnTo>
                  <a:pt x="730326" y="95097"/>
                </a:lnTo>
                <a:lnTo>
                  <a:pt x="731418" y="94996"/>
                </a:lnTo>
                <a:lnTo>
                  <a:pt x="734783" y="93065"/>
                </a:lnTo>
                <a:lnTo>
                  <a:pt x="734783" y="52235"/>
                </a:lnTo>
                <a:lnTo>
                  <a:pt x="737171" y="49161"/>
                </a:lnTo>
                <a:lnTo>
                  <a:pt x="739457" y="46824"/>
                </a:lnTo>
                <a:lnTo>
                  <a:pt x="741641" y="45237"/>
                </a:lnTo>
                <a:lnTo>
                  <a:pt x="743915" y="43649"/>
                </a:lnTo>
                <a:lnTo>
                  <a:pt x="746150" y="42862"/>
                </a:lnTo>
                <a:lnTo>
                  <a:pt x="750125" y="42862"/>
                </a:lnTo>
                <a:lnTo>
                  <a:pt x="751662" y="43205"/>
                </a:lnTo>
                <a:lnTo>
                  <a:pt x="752944" y="43903"/>
                </a:lnTo>
                <a:lnTo>
                  <a:pt x="754240" y="44488"/>
                </a:lnTo>
                <a:lnTo>
                  <a:pt x="755281" y="45440"/>
                </a:lnTo>
                <a:lnTo>
                  <a:pt x="756069" y="46723"/>
                </a:lnTo>
                <a:lnTo>
                  <a:pt x="756869" y="47917"/>
                </a:lnTo>
                <a:lnTo>
                  <a:pt x="757466" y="49352"/>
                </a:lnTo>
                <a:lnTo>
                  <a:pt x="757821" y="50888"/>
                </a:lnTo>
                <a:lnTo>
                  <a:pt x="758355" y="52730"/>
                </a:lnTo>
                <a:lnTo>
                  <a:pt x="758596" y="55016"/>
                </a:lnTo>
                <a:lnTo>
                  <a:pt x="758698" y="93510"/>
                </a:lnTo>
                <a:lnTo>
                  <a:pt x="758901" y="93903"/>
                </a:lnTo>
                <a:lnTo>
                  <a:pt x="762914" y="95097"/>
                </a:lnTo>
                <a:lnTo>
                  <a:pt x="764108" y="95288"/>
                </a:lnTo>
                <a:lnTo>
                  <a:pt x="765543" y="95389"/>
                </a:lnTo>
                <a:lnTo>
                  <a:pt x="768819" y="95389"/>
                </a:lnTo>
                <a:lnTo>
                  <a:pt x="770166" y="95288"/>
                </a:lnTo>
                <a:lnTo>
                  <a:pt x="771258" y="95097"/>
                </a:lnTo>
                <a:lnTo>
                  <a:pt x="772439" y="94996"/>
                </a:lnTo>
                <a:lnTo>
                  <a:pt x="775716" y="93065"/>
                </a:lnTo>
                <a:lnTo>
                  <a:pt x="775716" y="50888"/>
                </a:lnTo>
                <a:close/>
              </a:path>
              <a:path w="1365884" h="120014">
                <a:moveTo>
                  <a:pt x="877379" y="85572"/>
                </a:moveTo>
                <a:lnTo>
                  <a:pt x="877176" y="83781"/>
                </a:lnTo>
                <a:lnTo>
                  <a:pt x="876985" y="83096"/>
                </a:lnTo>
                <a:lnTo>
                  <a:pt x="876681" y="82588"/>
                </a:lnTo>
                <a:lnTo>
                  <a:pt x="876490" y="82003"/>
                </a:lnTo>
                <a:lnTo>
                  <a:pt x="876185" y="81597"/>
                </a:lnTo>
                <a:lnTo>
                  <a:pt x="875792" y="81407"/>
                </a:lnTo>
                <a:lnTo>
                  <a:pt x="875487" y="81102"/>
                </a:lnTo>
                <a:lnTo>
                  <a:pt x="875144" y="80962"/>
                </a:lnTo>
                <a:lnTo>
                  <a:pt x="843051" y="80962"/>
                </a:lnTo>
                <a:lnTo>
                  <a:pt x="843051" y="55956"/>
                </a:lnTo>
                <a:lnTo>
                  <a:pt x="870089" y="55956"/>
                </a:lnTo>
                <a:lnTo>
                  <a:pt x="870432" y="55854"/>
                </a:lnTo>
                <a:lnTo>
                  <a:pt x="870724" y="55651"/>
                </a:lnTo>
                <a:lnTo>
                  <a:pt x="871131" y="55460"/>
                </a:lnTo>
                <a:lnTo>
                  <a:pt x="872070" y="52527"/>
                </a:lnTo>
                <a:lnTo>
                  <a:pt x="872274" y="51638"/>
                </a:lnTo>
                <a:lnTo>
                  <a:pt x="872274" y="46875"/>
                </a:lnTo>
                <a:lnTo>
                  <a:pt x="872070" y="45986"/>
                </a:lnTo>
                <a:lnTo>
                  <a:pt x="871969" y="45085"/>
                </a:lnTo>
                <a:lnTo>
                  <a:pt x="871816" y="44399"/>
                </a:lnTo>
                <a:lnTo>
                  <a:pt x="871626" y="43903"/>
                </a:lnTo>
                <a:lnTo>
                  <a:pt x="871423" y="43307"/>
                </a:lnTo>
                <a:lnTo>
                  <a:pt x="871131" y="42900"/>
                </a:lnTo>
                <a:lnTo>
                  <a:pt x="870724" y="42710"/>
                </a:lnTo>
                <a:lnTo>
                  <a:pt x="870432" y="42405"/>
                </a:lnTo>
                <a:lnTo>
                  <a:pt x="870089" y="42265"/>
                </a:lnTo>
                <a:lnTo>
                  <a:pt x="843051" y="42265"/>
                </a:lnTo>
                <a:lnTo>
                  <a:pt x="843051" y="20828"/>
                </a:lnTo>
                <a:lnTo>
                  <a:pt x="874852" y="20828"/>
                </a:lnTo>
                <a:lnTo>
                  <a:pt x="875195" y="20726"/>
                </a:lnTo>
                <a:lnTo>
                  <a:pt x="876833" y="17106"/>
                </a:lnTo>
                <a:lnTo>
                  <a:pt x="877036" y="16217"/>
                </a:lnTo>
                <a:lnTo>
                  <a:pt x="877036" y="11303"/>
                </a:lnTo>
                <a:lnTo>
                  <a:pt x="876833" y="10414"/>
                </a:lnTo>
                <a:lnTo>
                  <a:pt x="876731" y="9525"/>
                </a:lnTo>
                <a:lnTo>
                  <a:pt x="876579" y="8826"/>
                </a:lnTo>
                <a:lnTo>
                  <a:pt x="876388" y="8331"/>
                </a:lnTo>
                <a:lnTo>
                  <a:pt x="876185" y="7734"/>
                </a:lnTo>
                <a:lnTo>
                  <a:pt x="875893" y="7340"/>
                </a:lnTo>
                <a:lnTo>
                  <a:pt x="875487" y="7137"/>
                </a:lnTo>
                <a:lnTo>
                  <a:pt x="875195" y="6845"/>
                </a:lnTo>
                <a:lnTo>
                  <a:pt x="874852" y="6692"/>
                </a:lnTo>
                <a:lnTo>
                  <a:pt x="828916" y="6692"/>
                </a:lnTo>
                <a:lnTo>
                  <a:pt x="827671" y="7137"/>
                </a:lnTo>
                <a:lnTo>
                  <a:pt x="825690" y="8928"/>
                </a:lnTo>
                <a:lnTo>
                  <a:pt x="825195" y="10363"/>
                </a:lnTo>
                <a:lnTo>
                  <a:pt x="825195" y="91274"/>
                </a:lnTo>
                <a:lnTo>
                  <a:pt x="825690" y="92710"/>
                </a:lnTo>
                <a:lnTo>
                  <a:pt x="827671" y="94500"/>
                </a:lnTo>
                <a:lnTo>
                  <a:pt x="828916" y="94945"/>
                </a:lnTo>
                <a:lnTo>
                  <a:pt x="875144" y="94945"/>
                </a:lnTo>
                <a:lnTo>
                  <a:pt x="875487" y="94843"/>
                </a:lnTo>
                <a:lnTo>
                  <a:pt x="876185" y="94348"/>
                </a:lnTo>
                <a:lnTo>
                  <a:pt x="876490" y="93954"/>
                </a:lnTo>
                <a:lnTo>
                  <a:pt x="876681" y="93459"/>
                </a:lnTo>
                <a:lnTo>
                  <a:pt x="876985" y="92862"/>
                </a:lnTo>
                <a:lnTo>
                  <a:pt x="877176" y="92113"/>
                </a:lnTo>
                <a:lnTo>
                  <a:pt x="877277" y="91274"/>
                </a:lnTo>
                <a:lnTo>
                  <a:pt x="877379" y="85572"/>
                </a:lnTo>
                <a:close/>
              </a:path>
              <a:path w="1365884" h="120014">
                <a:moveTo>
                  <a:pt x="945527" y="92811"/>
                </a:moveTo>
                <a:lnTo>
                  <a:pt x="945375" y="92163"/>
                </a:lnTo>
                <a:lnTo>
                  <a:pt x="945083" y="91376"/>
                </a:lnTo>
                <a:lnTo>
                  <a:pt x="934034" y="71437"/>
                </a:lnTo>
                <a:lnTo>
                  <a:pt x="928255" y="61010"/>
                </a:lnTo>
                <a:lnTo>
                  <a:pt x="933399" y="51638"/>
                </a:lnTo>
                <a:lnTo>
                  <a:pt x="943940" y="32435"/>
                </a:lnTo>
                <a:lnTo>
                  <a:pt x="944130" y="31889"/>
                </a:lnTo>
                <a:lnTo>
                  <a:pt x="944206" y="30505"/>
                </a:lnTo>
                <a:lnTo>
                  <a:pt x="944041" y="30200"/>
                </a:lnTo>
                <a:lnTo>
                  <a:pt x="943444" y="29908"/>
                </a:lnTo>
                <a:lnTo>
                  <a:pt x="942949" y="29514"/>
                </a:lnTo>
                <a:lnTo>
                  <a:pt x="942098" y="29311"/>
                </a:lnTo>
                <a:lnTo>
                  <a:pt x="940904" y="29311"/>
                </a:lnTo>
                <a:lnTo>
                  <a:pt x="939723" y="29210"/>
                </a:lnTo>
                <a:lnTo>
                  <a:pt x="938136" y="29159"/>
                </a:lnTo>
                <a:lnTo>
                  <a:pt x="934364" y="29159"/>
                </a:lnTo>
                <a:lnTo>
                  <a:pt x="932929" y="29210"/>
                </a:lnTo>
                <a:lnTo>
                  <a:pt x="931837" y="29311"/>
                </a:lnTo>
                <a:lnTo>
                  <a:pt x="930833" y="29311"/>
                </a:lnTo>
                <a:lnTo>
                  <a:pt x="916800" y="51638"/>
                </a:lnTo>
                <a:lnTo>
                  <a:pt x="905738" y="30848"/>
                </a:lnTo>
                <a:lnTo>
                  <a:pt x="905484" y="30505"/>
                </a:lnTo>
                <a:lnTo>
                  <a:pt x="904900" y="29908"/>
                </a:lnTo>
                <a:lnTo>
                  <a:pt x="904392" y="29705"/>
                </a:lnTo>
                <a:lnTo>
                  <a:pt x="903706" y="29616"/>
                </a:lnTo>
                <a:lnTo>
                  <a:pt x="903008" y="29413"/>
                </a:lnTo>
                <a:lnTo>
                  <a:pt x="902068" y="29311"/>
                </a:lnTo>
                <a:lnTo>
                  <a:pt x="900874" y="29311"/>
                </a:lnTo>
                <a:lnTo>
                  <a:pt x="899680" y="29210"/>
                </a:lnTo>
                <a:lnTo>
                  <a:pt x="898042" y="29159"/>
                </a:lnTo>
                <a:lnTo>
                  <a:pt x="893787" y="29159"/>
                </a:lnTo>
                <a:lnTo>
                  <a:pt x="892048" y="29210"/>
                </a:lnTo>
                <a:lnTo>
                  <a:pt x="889469" y="29413"/>
                </a:lnTo>
                <a:lnTo>
                  <a:pt x="888517" y="29667"/>
                </a:lnTo>
                <a:lnTo>
                  <a:pt x="887933" y="30060"/>
                </a:lnTo>
                <a:lnTo>
                  <a:pt x="887336" y="30353"/>
                </a:lnTo>
                <a:lnTo>
                  <a:pt x="887133" y="30657"/>
                </a:lnTo>
                <a:lnTo>
                  <a:pt x="887234" y="32537"/>
                </a:lnTo>
                <a:lnTo>
                  <a:pt x="887628" y="33337"/>
                </a:lnTo>
                <a:lnTo>
                  <a:pt x="903262" y="61455"/>
                </a:lnTo>
                <a:lnTo>
                  <a:pt x="886434" y="91376"/>
                </a:lnTo>
                <a:lnTo>
                  <a:pt x="886040" y="92163"/>
                </a:lnTo>
                <a:lnTo>
                  <a:pt x="885850" y="92811"/>
                </a:lnTo>
                <a:lnTo>
                  <a:pt x="885850" y="93802"/>
                </a:lnTo>
                <a:lnTo>
                  <a:pt x="889266" y="95097"/>
                </a:lnTo>
                <a:lnTo>
                  <a:pt x="890460" y="95288"/>
                </a:lnTo>
                <a:lnTo>
                  <a:pt x="892048" y="95389"/>
                </a:lnTo>
                <a:lnTo>
                  <a:pt x="895908" y="95389"/>
                </a:lnTo>
                <a:lnTo>
                  <a:pt x="897458" y="95338"/>
                </a:lnTo>
                <a:lnTo>
                  <a:pt x="899833" y="95148"/>
                </a:lnTo>
                <a:lnTo>
                  <a:pt x="900722" y="94996"/>
                </a:lnTo>
                <a:lnTo>
                  <a:pt x="901319" y="94792"/>
                </a:lnTo>
                <a:lnTo>
                  <a:pt x="902017" y="94602"/>
                </a:lnTo>
                <a:lnTo>
                  <a:pt x="902512" y="94348"/>
                </a:lnTo>
                <a:lnTo>
                  <a:pt x="902804" y="94056"/>
                </a:lnTo>
                <a:lnTo>
                  <a:pt x="903211" y="93751"/>
                </a:lnTo>
                <a:lnTo>
                  <a:pt x="903503" y="93408"/>
                </a:lnTo>
                <a:lnTo>
                  <a:pt x="914869" y="71437"/>
                </a:lnTo>
                <a:lnTo>
                  <a:pt x="926376" y="93408"/>
                </a:lnTo>
                <a:lnTo>
                  <a:pt x="934313" y="95389"/>
                </a:lnTo>
                <a:lnTo>
                  <a:pt x="938479" y="95389"/>
                </a:lnTo>
                <a:lnTo>
                  <a:pt x="940219" y="95288"/>
                </a:lnTo>
                <a:lnTo>
                  <a:pt x="941501" y="95097"/>
                </a:lnTo>
                <a:lnTo>
                  <a:pt x="942898" y="94996"/>
                </a:lnTo>
                <a:lnTo>
                  <a:pt x="943889" y="94792"/>
                </a:lnTo>
                <a:lnTo>
                  <a:pt x="944486" y="94500"/>
                </a:lnTo>
                <a:lnTo>
                  <a:pt x="945172" y="94208"/>
                </a:lnTo>
                <a:lnTo>
                  <a:pt x="945527" y="93802"/>
                </a:lnTo>
                <a:lnTo>
                  <a:pt x="945527" y="92811"/>
                </a:lnTo>
                <a:close/>
              </a:path>
              <a:path w="1365884" h="120014">
                <a:moveTo>
                  <a:pt x="1008176" y="66814"/>
                </a:moveTo>
                <a:lnTo>
                  <a:pt x="1008075" y="47028"/>
                </a:lnTo>
                <a:lnTo>
                  <a:pt x="1007681" y="44145"/>
                </a:lnTo>
                <a:lnTo>
                  <a:pt x="1006640" y="40919"/>
                </a:lnTo>
                <a:lnTo>
                  <a:pt x="1005700" y="37998"/>
                </a:lnTo>
                <a:lnTo>
                  <a:pt x="1004112" y="35509"/>
                </a:lnTo>
                <a:lnTo>
                  <a:pt x="999744" y="31750"/>
                </a:lnTo>
                <a:lnTo>
                  <a:pt x="996911" y="30353"/>
                </a:lnTo>
                <a:lnTo>
                  <a:pt x="993444" y="29464"/>
                </a:lnTo>
                <a:lnTo>
                  <a:pt x="990066" y="28473"/>
                </a:lnTo>
                <a:lnTo>
                  <a:pt x="986002" y="27978"/>
                </a:lnTo>
                <a:lnTo>
                  <a:pt x="978560" y="27978"/>
                </a:lnTo>
                <a:lnTo>
                  <a:pt x="956043" y="37693"/>
                </a:lnTo>
                <a:lnTo>
                  <a:pt x="956119" y="43256"/>
                </a:lnTo>
                <a:lnTo>
                  <a:pt x="958570" y="47028"/>
                </a:lnTo>
                <a:lnTo>
                  <a:pt x="959764" y="47028"/>
                </a:lnTo>
                <a:lnTo>
                  <a:pt x="960653" y="46723"/>
                </a:lnTo>
                <a:lnTo>
                  <a:pt x="961745" y="46126"/>
                </a:lnTo>
                <a:lnTo>
                  <a:pt x="962939" y="45542"/>
                </a:lnTo>
                <a:lnTo>
                  <a:pt x="966063" y="44043"/>
                </a:lnTo>
                <a:lnTo>
                  <a:pt x="967841" y="43256"/>
                </a:lnTo>
                <a:lnTo>
                  <a:pt x="969835" y="42557"/>
                </a:lnTo>
                <a:lnTo>
                  <a:pt x="972007" y="41960"/>
                </a:lnTo>
                <a:lnTo>
                  <a:pt x="974293" y="41275"/>
                </a:lnTo>
                <a:lnTo>
                  <a:pt x="976871" y="40919"/>
                </a:lnTo>
                <a:lnTo>
                  <a:pt x="981938" y="40919"/>
                </a:lnTo>
                <a:lnTo>
                  <a:pt x="983767" y="41173"/>
                </a:lnTo>
                <a:lnTo>
                  <a:pt x="985253" y="41668"/>
                </a:lnTo>
                <a:lnTo>
                  <a:pt x="986751" y="42062"/>
                </a:lnTo>
                <a:lnTo>
                  <a:pt x="991362" y="50495"/>
                </a:lnTo>
                <a:lnTo>
                  <a:pt x="991362" y="55956"/>
                </a:lnTo>
                <a:lnTo>
                  <a:pt x="991362" y="66814"/>
                </a:lnTo>
                <a:lnTo>
                  <a:pt x="991362" y="77089"/>
                </a:lnTo>
                <a:lnTo>
                  <a:pt x="989279" y="79463"/>
                </a:lnTo>
                <a:lnTo>
                  <a:pt x="987196" y="81305"/>
                </a:lnTo>
                <a:lnTo>
                  <a:pt x="985113" y="82588"/>
                </a:lnTo>
                <a:lnTo>
                  <a:pt x="983119" y="83781"/>
                </a:lnTo>
                <a:lnTo>
                  <a:pt x="980948" y="84378"/>
                </a:lnTo>
                <a:lnTo>
                  <a:pt x="975690" y="84378"/>
                </a:lnTo>
                <a:lnTo>
                  <a:pt x="973404" y="83680"/>
                </a:lnTo>
                <a:lnTo>
                  <a:pt x="971715" y="82296"/>
                </a:lnTo>
                <a:lnTo>
                  <a:pt x="970127" y="80810"/>
                </a:lnTo>
                <a:lnTo>
                  <a:pt x="969340" y="78778"/>
                </a:lnTo>
                <a:lnTo>
                  <a:pt x="969340" y="74701"/>
                </a:lnTo>
                <a:lnTo>
                  <a:pt x="969632" y="73418"/>
                </a:lnTo>
                <a:lnTo>
                  <a:pt x="970229" y="72326"/>
                </a:lnTo>
                <a:lnTo>
                  <a:pt x="970826" y="71132"/>
                </a:lnTo>
                <a:lnTo>
                  <a:pt x="971715" y="70142"/>
                </a:lnTo>
                <a:lnTo>
                  <a:pt x="972908" y="69354"/>
                </a:lnTo>
                <a:lnTo>
                  <a:pt x="974102" y="68453"/>
                </a:lnTo>
                <a:lnTo>
                  <a:pt x="975690" y="67805"/>
                </a:lnTo>
                <a:lnTo>
                  <a:pt x="979652" y="67017"/>
                </a:lnTo>
                <a:lnTo>
                  <a:pt x="982040" y="66814"/>
                </a:lnTo>
                <a:lnTo>
                  <a:pt x="991362" y="66814"/>
                </a:lnTo>
                <a:lnTo>
                  <a:pt x="991362" y="55956"/>
                </a:lnTo>
                <a:lnTo>
                  <a:pt x="979944" y="55956"/>
                </a:lnTo>
                <a:lnTo>
                  <a:pt x="975182" y="56400"/>
                </a:lnTo>
                <a:lnTo>
                  <a:pt x="971118" y="57289"/>
                </a:lnTo>
                <a:lnTo>
                  <a:pt x="967054" y="58089"/>
                </a:lnTo>
                <a:lnTo>
                  <a:pt x="952665" y="73215"/>
                </a:lnTo>
                <a:lnTo>
                  <a:pt x="952665" y="80060"/>
                </a:lnTo>
                <a:lnTo>
                  <a:pt x="965758" y="95250"/>
                </a:lnTo>
                <a:lnTo>
                  <a:pt x="968540" y="96139"/>
                </a:lnTo>
                <a:lnTo>
                  <a:pt x="971511" y="96583"/>
                </a:lnTo>
                <a:lnTo>
                  <a:pt x="978662" y="96583"/>
                </a:lnTo>
                <a:lnTo>
                  <a:pt x="994041" y="87947"/>
                </a:lnTo>
                <a:lnTo>
                  <a:pt x="994041" y="93459"/>
                </a:lnTo>
                <a:lnTo>
                  <a:pt x="996416" y="95097"/>
                </a:lnTo>
                <a:lnTo>
                  <a:pt x="997407" y="95288"/>
                </a:lnTo>
                <a:lnTo>
                  <a:pt x="998956" y="95389"/>
                </a:lnTo>
                <a:lnTo>
                  <a:pt x="1002919" y="95389"/>
                </a:lnTo>
                <a:lnTo>
                  <a:pt x="1004354" y="95288"/>
                </a:lnTo>
                <a:lnTo>
                  <a:pt x="1005344" y="95097"/>
                </a:lnTo>
                <a:lnTo>
                  <a:pt x="1006335" y="94996"/>
                </a:lnTo>
                <a:lnTo>
                  <a:pt x="1007033" y="94754"/>
                </a:lnTo>
                <a:lnTo>
                  <a:pt x="1007338" y="94449"/>
                </a:lnTo>
                <a:lnTo>
                  <a:pt x="1007935" y="93954"/>
                </a:lnTo>
                <a:lnTo>
                  <a:pt x="1008176" y="93459"/>
                </a:lnTo>
                <a:lnTo>
                  <a:pt x="1008176" y="87947"/>
                </a:lnTo>
                <a:lnTo>
                  <a:pt x="1008176" y="84378"/>
                </a:lnTo>
                <a:lnTo>
                  <a:pt x="1008176" y="66814"/>
                </a:lnTo>
                <a:close/>
              </a:path>
              <a:path w="1365884" h="120014">
                <a:moveTo>
                  <a:pt x="1122045" y="93065"/>
                </a:moveTo>
                <a:lnTo>
                  <a:pt x="1121930" y="49352"/>
                </a:lnTo>
                <a:lnTo>
                  <a:pt x="1121638" y="46926"/>
                </a:lnTo>
                <a:lnTo>
                  <a:pt x="1120889" y="43903"/>
                </a:lnTo>
                <a:lnTo>
                  <a:pt x="1120648" y="42862"/>
                </a:lnTo>
                <a:lnTo>
                  <a:pt x="1120152" y="40576"/>
                </a:lnTo>
                <a:lnTo>
                  <a:pt x="1119466" y="38989"/>
                </a:lnTo>
                <a:lnTo>
                  <a:pt x="1118958" y="37846"/>
                </a:lnTo>
                <a:lnTo>
                  <a:pt x="1117282" y="35560"/>
                </a:lnTo>
                <a:lnTo>
                  <a:pt x="1115593" y="33185"/>
                </a:lnTo>
                <a:lnTo>
                  <a:pt x="1113358" y="31343"/>
                </a:lnTo>
                <a:lnTo>
                  <a:pt x="1110576" y="30060"/>
                </a:lnTo>
                <a:lnTo>
                  <a:pt x="1107795" y="28663"/>
                </a:lnTo>
                <a:lnTo>
                  <a:pt x="1104379" y="27978"/>
                </a:lnTo>
                <a:lnTo>
                  <a:pt x="1098524" y="27978"/>
                </a:lnTo>
                <a:lnTo>
                  <a:pt x="1079474" y="38989"/>
                </a:lnTo>
                <a:lnTo>
                  <a:pt x="1079398" y="38836"/>
                </a:lnTo>
                <a:lnTo>
                  <a:pt x="1078674" y="37299"/>
                </a:lnTo>
                <a:lnTo>
                  <a:pt x="1077683" y="35814"/>
                </a:lnTo>
                <a:lnTo>
                  <a:pt x="1076502" y="34518"/>
                </a:lnTo>
                <a:lnTo>
                  <a:pt x="1075448" y="33185"/>
                </a:lnTo>
                <a:lnTo>
                  <a:pt x="1074064" y="31940"/>
                </a:lnTo>
                <a:lnTo>
                  <a:pt x="1072476" y="30949"/>
                </a:lnTo>
                <a:lnTo>
                  <a:pt x="1070991" y="29959"/>
                </a:lnTo>
                <a:lnTo>
                  <a:pt x="1069200" y="29210"/>
                </a:lnTo>
                <a:lnTo>
                  <a:pt x="1065136" y="28219"/>
                </a:lnTo>
                <a:lnTo>
                  <a:pt x="1062901" y="27978"/>
                </a:lnTo>
                <a:lnTo>
                  <a:pt x="1056754" y="27978"/>
                </a:lnTo>
                <a:lnTo>
                  <a:pt x="1039888" y="38836"/>
                </a:lnTo>
                <a:lnTo>
                  <a:pt x="1039787" y="30949"/>
                </a:lnTo>
                <a:lnTo>
                  <a:pt x="1039583" y="30657"/>
                </a:lnTo>
                <a:lnTo>
                  <a:pt x="1039393" y="30251"/>
                </a:lnTo>
                <a:lnTo>
                  <a:pt x="1038987" y="29959"/>
                </a:lnTo>
                <a:lnTo>
                  <a:pt x="1038402" y="29756"/>
                </a:lnTo>
                <a:lnTo>
                  <a:pt x="1037907" y="29565"/>
                </a:lnTo>
                <a:lnTo>
                  <a:pt x="1037158" y="29413"/>
                </a:lnTo>
                <a:lnTo>
                  <a:pt x="1035278" y="29210"/>
                </a:lnTo>
                <a:lnTo>
                  <a:pt x="1034084" y="29159"/>
                </a:lnTo>
                <a:lnTo>
                  <a:pt x="1031201" y="29159"/>
                </a:lnTo>
                <a:lnTo>
                  <a:pt x="1025601" y="30657"/>
                </a:lnTo>
                <a:lnTo>
                  <a:pt x="1025398" y="30949"/>
                </a:lnTo>
                <a:lnTo>
                  <a:pt x="1025398" y="93510"/>
                </a:lnTo>
                <a:lnTo>
                  <a:pt x="1025601" y="93903"/>
                </a:lnTo>
                <a:lnTo>
                  <a:pt x="1029614" y="95097"/>
                </a:lnTo>
                <a:lnTo>
                  <a:pt x="1030706" y="95288"/>
                </a:lnTo>
                <a:lnTo>
                  <a:pt x="1032103" y="95389"/>
                </a:lnTo>
                <a:lnTo>
                  <a:pt x="1035469" y="95389"/>
                </a:lnTo>
                <a:lnTo>
                  <a:pt x="1036866" y="95288"/>
                </a:lnTo>
                <a:lnTo>
                  <a:pt x="1037945" y="95097"/>
                </a:lnTo>
                <a:lnTo>
                  <a:pt x="1039037" y="94996"/>
                </a:lnTo>
                <a:lnTo>
                  <a:pt x="1042416" y="93065"/>
                </a:lnTo>
                <a:lnTo>
                  <a:pt x="1042416" y="52235"/>
                </a:lnTo>
                <a:lnTo>
                  <a:pt x="1044803" y="49161"/>
                </a:lnTo>
                <a:lnTo>
                  <a:pt x="1047026" y="46824"/>
                </a:lnTo>
                <a:lnTo>
                  <a:pt x="1049108" y="45237"/>
                </a:lnTo>
                <a:lnTo>
                  <a:pt x="1051293" y="43649"/>
                </a:lnTo>
                <a:lnTo>
                  <a:pt x="1053426" y="42862"/>
                </a:lnTo>
                <a:lnTo>
                  <a:pt x="1057097" y="42862"/>
                </a:lnTo>
                <a:lnTo>
                  <a:pt x="1058494" y="43205"/>
                </a:lnTo>
                <a:lnTo>
                  <a:pt x="1059675" y="43903"/>
                </a:lnTo>
                <a:lnTo>
                  <a:pt x="1060970" y="44488"/>
                </a:lnTo>
                <a:lnTo>
                  <a:pt x="1061961" y="45440"/>
                </a:lnTo>
                <a:lnTo>
                  <a:pt x="1062659" y="46723"/>
                </a:lnTo>
                <a:lnTo>
                  <a:pt x="1063447" y="47917"/>
                </a:lnTo>
                <a:lnTo>
                  <a:pt x="1064044" y="49352"/>
                </a:lnTo>
                <a:lnTo>
                  <a:pt x="1064844" y="52730"/>
                </a:lnTo>
                <a:lnTo>
                  <a:pt x="1065034" y="54559"/>
                </a:lnTo>
                <a:lnTo>
                  <a:pt x="1065034" y="93065"/>
                </a:lnTo>
                <a:lnTo>
                  <a:pt x="1065187" y="93510"/>
                </a:lnTo>
                <a:lnTo>
                  <a:pt x="1069505" y="95097"/>
                </a:lnTo>
                <a:lnTo>
                  <a:pt x="1070597" y="95288"/>
                </a:lnTo>
                <a:lnTo>
                  <a:pt x="1071981" y="95389"/>
                </a:lnTo>
                <a:lnTo>
                  <a:pt x="1075258" y="95389"/>
                </a:lnTo>
                <a:lnTo>
                  <a:pt x="1076591" y="95288"/>
                </a:lnTo>
                <a:lnTo>
                  <a:pt x="1077683" y="95097"/>
                </a:lnTo>
                <a:lnTo>
                  <a:pt x="1078776" y="94996"/>
                </a:lnTo>
                <a:lnTo>
                  <a:pt x="1082154" y="93065"/>
                </a:lnTo>
                <a:lnTo>
                  <a:pt x="1082154" y="52235"/>
                </a:lnTo>
                <a:lnTo>
                  <a:pt x="1084630" y="49161"/>
                </a:lnTo>
                <a:lnTo>
                  <a:pt x="1086916" y="46824"/>
                </a:lnTo>
                <a:lnTo>
                  <a:pt x="1091082" y="43649"/>
                </a:lnTo>
                <a:lnTo>
                  <a:pt x="1093165" y="42862"/>
                </a:lnTo>
                <a:lnTo>
                  <a:pt x="1096937" y="42862"/>
                </a:lnTo>
                <a:lnTo>
                  <a:pt x="1098372" y="43205"/>
                </a:lnTo>
                <a:lnTo>
                  <a:pt x="1099566" y="43903"/>
                </a:lnTo>
                <a:lnTo>
                  <a:pt x="1100759" y="44488"/>
                </a:lnTo>
                <a:lnTo>
                  <a:pt x="1101750" y="45440"/>
                </a:lnTo>
                <a:lnTo>
                  <a:pt x="1102537" y="46723"/>
                </a:lnTo>
                <a:lnTo>
                  <a:pt x="1103337" y="47917"/>
                </a:lnTo>
                <a:lnTo>
                  <a:pt x="1103934" y="49352"/>
                </a:lnTo>
                <a:lnTo>
                  <a:pt x="1104722" y="52730"/>
                </a:lnTo>
                <a:lnTo>
                  <a:pt x="1104925" y="54559"/>
                </a:lnTo>
                <a:lnTo>
                  <a:pt x="1105027" y="93510"/>
                </a:lnTo>
                <a:lnTo>
                  <a:pt x="1105217" y="93903"/>
                </a:lnTo>
                <a:lnTo>
                  <a:pt x="1109243" y="95097"/>
                </a:lnTo>
                <a:lnTo>
                  <a:pt x="1110335" y="95288"/>
                </a:lnTo>
                <a:lnTo>
                  <a:pt x="1111719" y="95389"/>
                </a:lnTo>
                <a:lnTo>
                  <a:pt x="1115098" y="95389"/>
                </a:lnTo>
                <a:lnTo>
                  <a:pt x="1116482" y="95288"/>
                </a:lnTo>
                <a:lnTo>
                  <a:pt x="1117574" y="95097"/>
                </a:lnTo>
                <a:lnTo>
                  <a:pt x="1118666" y="94996"/>
                </a:lnTo>
                <a:lnTo>
                  <a:pt x="1119505" y="94843"/>
                </a:lnTo>
                <a:lnTo>
                  <a:pt x="1120101" y="94653"/>
                </a:lnTo>
                <a:lnTo>
                  <a:pt x="1120800" y="94449"/>
                </a:lnTo>
                <a:lnTo>
                  <a:pt x="1121295" y="94208"/>
                </a:lnTo>
                <a:lnTo>
                  <a:pt x="1121587" y="93903"/>
                </a:lnTo>
                <a:lnTo>
                  <a:pt x="1121892" y="93510"/>
                </a:lnTo>
                <a:lnTo>
                  <a:pt x="1122045" y="93065"/>
                </a:lnTo>
                <a:close/>
              </a:path>
              <a:path w="1365884" h="120014">
                <a:moveTo>
                  <a:pt x="1230896" y="2578"/>
                </a:moveTo>
                <a:lnTo>
                  <a:pt x="1230744" y="2171"/>
                </a:lnTo>
                <a:lnTo>
                  <a:pt x="1230439" y="1778"/>
                </a:lnTo>
                <a:lnTo>
                  <a:pt x="1230249" y="1384"/>
                </a:lnTo>
                <a:lnTo>
                  <a:pt x="1229804" y="1092"/>
                </a:lnTo>
                <a:lnTo>
                  <a:pt x="1229106" y="889"/>
                </a:lnTo>
                <a:lnTo>
                  <a:pt x="1228407" y="584"/>
                </a:lnTo>
                <a:lnTo>
                  <a:pt x="1227518" y="393"/>
                </a:lnTo>
                <a:lnTo>
                  <a:pt x="1226426" y="292"/>
                </a:lnTo>
                <a:lnTo>
                  <a:pt x="1225334" y="88"/>
                </a:lnTo>
                <a:lnTo>
                  <a:pt x="1223949" y="0"/>
                </a:lnTo>
                <a:lnTo>
                  <a:pt x="1220571" y="0"/>
                </a:lnTo>
                <a:lnTo>
                  <a:pt x="1219187" y="88"/>
                </a:lnTo>
                <a:lnTo>
                  <a:pt x="1218095" y="292"/>
                </a:lnTo>
                <a:lnTo>
                  <a:pt x="1217002" y="393"/>
                </a:lnTo>
                <a:lnTo>
                  <a:pt x="1216101" y="584"/>
                </a:lnTo>
                <a:lnTo>
                  <a:pt x="1215415" y="889"/>
                </a:lnTo>
                <a:lnTo>
                  <a:pt x="1214818" y="1092"/>
                </a:lnTo>
                <a:lnTo>
                  <a:pt x="1214374" y="1384"/>
                </a:lnTo>
                <a:lnTo>
                  <a:pt x="1214069" y="1778"/>
                </a:lnTo>
                <a:lnTo>
                  <a:pt x="1213878" y="2171"/>
                </a:lnTo>
                <a:lnTo>
                  <a:pt x="1213878" y="93510"/>
                </a:lnTo>
                <a:lnTo>
                  <a:pt x="1218095" y="95097"/>
                </a:lnTo>
                <a:lnTo>
                  <a:pt x="1219187" y="95288"/>
                </a:lnTo>
                <a:lnTo>
                  <a:pt x="1220571" y="95389"/>
                </a:lnTo>
                <a:lnTo>
                  <a:pt x="1223949" y="95389"/>
                </a:lnTo>
                <a:lnTo>
                  <a:pt x="1225334" y="95288"/>
                </a:lnTo>
                <a:lnTo>
                  <a:pt x="1226426" y="95097"/>
                </a:lnTo>
                <a:lnTo>
                  <a:pt x="1227518" y="94996"/>
                </a:lnTo>
                <a:lnTo>
                  <a:pt x="1230896" y="93065"/>
                </a:lnTo>
                <a:lnTo>
                  <a:pt x="1230896" y="2578"/>
                </a:lnTo>
                <a:close/>
              </a:path>
              <a:path w="1365884" h="120014">
                <a:moveTo>
                  <a:pt x="1304175" y="55511"/>
                </a:moveTo>
                <a:lnTo>
                  <a:pt x="1304048" y="52628"/>
                </a:lnTo>
                <a:lnTo>
                  <a:pt x="1303629" y="49555"/>
                </a:lnTo>
                <a:lnTo>
                  <a:pt x="1302550" y="46037"/>
                </a:lnTo>
                <a:lnTo>
                  <a:pt x="1301445" y="42316"/>
                </a:lnTo>
                <a:lnTo>
                  <a:pt x="1300187" y="40030"/>
                </a:lnTo>
                <a:lnTo>
                  <a:pt x="1299705" y="39141"/>
                </a:lnTo>
                <a:lnTo>
                  <a:pt x="1297330" y="36461"/>
                </a:lnTo>
                <a:lnTo>
                  <a:pt x="1295044" y="33782"/>
                </a:lnTo>
                <a:lnTo>
                  <a:pt x="1292110" y="31699"/>
                </a:lnTo>
                <a:lnTo>
                  <a:pt x="1287703" y="29857"/>
                </a:lnTo>
                <a:lnTo>
                  <a:pt x="1287703" y="50749"/>
                </a:lnTo>
                <a:lnTo>
                  <a:pt x="1287500" y="55511"/>
                </a:lnTo>
                <a:lnTo>
                  <a:pt x="1261897" y="55511"/>
                </a:lnTo>
                <a:lnTo>
                  <a:pt x="1261999" y="53428"/>
                </a:lnTo>
                <a:lnTo>
                  <a:pt x="1269250" y="41414"/>
                </a:lnTo>
                <a:lnTo>
                  <a:pt x="1271028" y="40474"/>
                </a:lnTo>
                <a:lnTo>
                  <a:pt x="1272971" y="40030"/>
                </a:lnTo>
                <a:lnTo>
                  <a:pt x="1279410" y="40030"/>
                </a:lnTo>
                <a:lnTo>
                  <a:pt x="1282585" y="41414"/>
                </a:lnTo>
                <a:lnTo>
                  <a:pt x="1286751" y="46977"/>
                </a:lnTo>
                <a:lnTo>
                  <a:pt x="1287703" y="50749"/>
                </a:lnTo>
                <a:lnTo>
                  <a:pt x="1287703" y="29857"/>
                </a:lnTo>
                <a:lnTo>
                  <a:pt x="1284973" y="28714"/>
                </a:lnTo>
                <a:lnTo>
                  <a:pt x="1280604" y="27978"/>
                </a:lnTo>
                <a:lnTo>
                  <a:pt x="1270685" y="27978"/>
                </a:lnTo>
                <a:lnTo>
                  <a:pt x="1266367" y="28765"/>
                </a:lnTo>
                <a:lnTo>
                  <a:pt x="1258633" y="31940"/>
                </a:lnTo>
                <a:lnTo>
                  <a:pt x="1255356" y="34277"/>
                </a:lnTo>
                <a:lnTo>
                  <a:pt x="1252677" y="37350"/>
                </a:lnTo>
                <a:lnTo>
                  <a:pt x="1249997" y="40322"/>
                </a:lnTo>
                <a:lnTo>
                  <a:pt x="1247965" y="43992"/>
                </a:lnTo>
                <a:lnTo>
                  <a:pt x="1245184" y="52628"/>
                </a:lnTo>
                <a:lnTo>
                  <a:pt x="1244485" y="57492"/>
                </a:lnTo>
                <a:lnTo>
                  <a:pt x="1244561" y="69202"/>
                </a:lnTo>
                <a:lnTo>
                  <a:pt x="1271574" y="96583"/>
                </a:lnTo>
                <a:lnTo>
                  <a:pt x="1280007" y="96583"/>
                </a:lnTo>
                <a:lnTo>
                  <a:pt x="1299857" y="91668"/>
                </a:lnTo>
                <a:lnTo>
                  <a:pt x="1300149" y="91376"/>
                </a:lnTo>
                <a:lnTo>
                  <a:pt x="1301330" y="83642"/>
                </a:lnTo>
                <a:lnTo>
                  <a:pt x="1301292" y="82994"/>
                </a:lnTo>
                <a:lnTo>
                  <a:pt x="1301089" y="81508"/>
                </a:lnTo>
                <a:lnTo>
                  <a:pt x="1300949" y="80911"/>
                </a:lnTo>
                <a:lnTo>
                  <a:pt x="1300746" y="80505"/>
                </a:lnTo>
                <a:lnTo>
                  <a:pt x="1300645" y="80111"/>
                </a:lnTo>
                <a:lnTo>
                  <a:pt x="1300454" y="79870"/>
                </a:lnTo>
                <a:lnTo>
                  <a:pt x="1300149" y="79768"/>
                </a:lnTo>
                <a:lnTo>
                  <a:pt x="1299857" y="79565"/>
                </a:lnTo>
                <a:lnTo>
                  <a:pt x="1299502" y="79463"/>
                </a:lnTo>
                <a:lnTo>
                  <a:pt x="1298409" y="79463"/>
                </a:lnTo>
                <a:lnTo>
                  <a:pt x="1297520" y="79667"/>
                </a:lnTo>
                <a:lnTo>
                  <a:pt x="1292263" y="81546"/>
                </a:lnTo>
                <a:lnTo>
                  <a:pt x="1290675" y="82042"/>
                </a:lnTo>
                <a:lnTo>
                  <a:pt x="1288745" y="82550"/>
                </a:lnTo>
                <a:lnTo>
                  <a:pt x="1286459" y="83045"/>
                </a:lnTo>
                <a:lnTo>
                  <a:pt x="1284173" y="83439"/>
                </a:lnTo>
                <a:lnTo>
                  <a:pt x="1281544" y="83642"/>
                </a:lnTo>
                <a:lnTo>
                  <a:pt x="1275600" y="83642"/>
                </a:lnTo>
                <a:lnTo>
                  <a:pt x="1261897" y="69202"/>
                </a:lnTo>
                <a:lnTo>
                  <a:pt x="1261897" y="66522"/>
                </a:lnTo>
                <a:lnTo>
                  <a:pt x="1300543" y="66522"/>
                </a:lnTo>
                <a:lnTo>
                  <a:pt x="1301788" y="66027"/>
                </a:lnTo>
                <a:lnTo>
                  <a:pt x="1302677" y="65036"/>
                </a:lnTo>
                <a:lnTo>
                  <a:pt x="1303680" y="64046"/>
                </a:lnTo>
                <a:lnTo>
                  <a:pt x="1304175" y="62496"/>
                </a:lnTo>
                <a:lnTo>
                  <a:pt x="1304175" y="55511"/>
                </a:lnTo>
                <a:close/>
              </a:path>
              <a:path w="1365884" h="120014">
                <a:moveTo>
                  <a:pt x="1360995" y="72377"/>
                </a:moveTo>
                <a:lnTo>
                  <a:pt x="1360601" y="70294"/>
                </a:lnTo>
                <a:lnTo>
                  <a:pt x="1359712" y="68300"/>
                </a:lnTo>
                <a:lnTo>
                  <a:pt x="1358925" y="66217"/>
                </a:lnTo>
                <a:lnTo>
                  <a:pt x="1357833" y="64490"/>
                </a:lnTo>
                <a:lnTo>
                  <a:pt x="1356436" y="63093"/>
                </a:lnTo>
                <a:lnTo>
                  <a:pt x="1355051" y="61607"/>
                </a:lnTo>
                <a:lnTo>
                  <a:pt x="1353413" y="60363"/>
                </a:lnTo>
                <a:lnTo>
                  <a:pt x="1351534" y="59372"/>
                </a:lnTo>
                <a:lnTo>
                  <a:pt x="1349743" y="58381"/>
                </a:lnTo>
                <a:lnTo>
                  <a:pt x="1347901" y="57543"/>
                </a:lnTo>
                <a:lnTo>
                  <a:pt x="1346022" y="56845"/>
                </a:lnTo>
                <a:lnTo>
                  <a:pt x="1344231" y="56057"/>
                </a:lnTo>
                <a:lnTo>
                  <a:pt x="1342453" y="55359"/>
                </a:lnTo>
                <a:lnTo>
                  <a:pt x="1340662" y="54762"/>
                </a:lnTo>
                <a:lnTo>
                  <a:pt x="1338872" y="54063"/>
                </a:lnTo>
                <a:lnTo>
                  <a:pt x="1331137" y="47967"/>
                </a:lnTo>
                <a:lnTo>
                  <a:pt x="1331137" y="45681"/>
                </a:lnTo>
                <a:lnTo>
                  <a:pt x="1336052" y="40627"/>
                </a:lnTo>
                <a:lnTo>
                  <a:pt x="1337246" y="40233"/>
                </a:lnTo>
                <a:lnTo>
                  <a:pt x="1338630" y="40030"/>
                </a:lnTo>
                <a:lnTo>
                  <a:pt x="1342402" y="40030"/>
                </a:lnTo>
                <a:lnTo>
                  <a:pt x="1344333" y="40271"/>
                </a:lnTo>
                <a:lnTo>
                  <a:pt x="1347711" y="41275"/>
                </a:lnTo>
                <a:lnTo>
                  <a:pt x="1349197" y="41821"/>
                </a:lnTo>
                <a:lnTo>
                  <a:pt x="1350378" y="42354"/>
                </a:lnTo>
                <a:lnTo>
                  <a:pt x="1351775" y="42900"/>
                </a:lnTo>
                <a:lnTo>
                  <a:pt x="1352867" y="43408"/>
                </a:lnTo>
                <a:lnTo>
                  <a:pt x="1354658" y="44399"/>
                </a:lnTo>
                <a:lnTo>
                  <a:pt x="1355293" y="44640"/>
                </a:lnTo>
                <a:lnTo>
                  <a:pt x="1355991" y="44640"/>
                </a:lnTo>
                <a:lnTo>
                  <a:pt x="1356296" y="44538"/>
                </a:lnTo>
                <a:lnTo>
                  <a:pt x="1356880" y="44145"/>
                </a:lnTo>
                <a:lnTo>
                  <a:pt x="1357083" y="43853"/>
                </a:lnTo>
                <a:lnTo>
                  <a:pt x="1357185" y="43446"/>
                </a:lnTo>
                <a:lnTo>
                  <a:pt x="1357376" y="42951"/>
                </a:lnTo>
                <a:lnTo>
                  <a:pt x="1357452" y="42557"/>
                </a:lnTo>
                <a:lnTo>
                  <a:pt x="1357617" y="40030"/>
                </a:lnTo>
                <a:lnTo>
                  <a:pt x="1357579" y="36703"/>
                </a:lnTo>
                <a:lnTo>
                  <a:pt x="1357477" y="36017"/>
                </a:lnTo>
                <a:lnTo>
                  <a:pt x="1357426" y="34620"/>
                </a:lnTo>
                <a:lnTo>
                  <a:pt x="1357236" y="33731"/>
                </a:lnTo>
                <a:lnTo>
                  <a:pt x="1357083" y="33337"/>
                </a:lnTo>
                <a:lnTo>
                  <a:pt x="1356880" y="33032"/>
                </a:lnTo>
                <a:lnTo>
                  <a:pt x="1356791" y="32639"/>
                </a:lnTo>
                <a:lnTo>
                  <a:pt x="1356487" y="32296"/>
                </a:lnTo>
                <a:lnTo>
                  <a:pt x="1355991" y="31991"/>
                </a:lnTo>
                <a:lnTo>
                  <a:pt x="1355598" y="31597"/>
                </a:lnTo>
                <a:lnTo>
                  <a:pt x="1354899" y="31203"/>
                </a:lnTo>
                <a:lnTo>
                  <a:pt x="1353908" y="30797"/>
                </a:lnTo>
                <a:lnTo>
                  <a:pt x="1353019" y="30353"/>
                </a:lnTo>
                <a:lnTo>
                  <a:pt x="1351673" y="29857"/>
                </a:lnTo>
                <a:lnTo>
                  <a:pt x="1350187" y="29464"/>
                </a:lnTo>
                <a:lnTo>
                  <a:pt x="1348701" y="28968"/>
                </a:lnTo>
                <a:lnTo>
                  <a:pt x="1347063" y="28613"/>
                </a:lnTo>
                <a:lnTo>
                  <a:pt x="1345272" y="28422"/>
                </a:lnTo>
                <a:lnTo>
                  <a:pt x="1343494" y="28117"/>
                </a:lnTo>
                <a:lnTo>
                  <a:pt x="1341653" y="27978"/>
                </a:lnTo>
                <a:lnTo>
                  <a:pt x="1336001" y="27978"/>
                </a:lnTo>
                <a:lnTo>
                  <a:pt x="1332572" y="28473"/>
                </a:lnTo>
                <a:lnTo>
                  <a:pt x="1329499" y="29464"/>
                </a:lnTo>
                <a:lnTo>
                  <a:pt x="1326426" y="30353"/>
                </a:lnTo>
                <a:lnTo>
                  <a:pt x="1315135" y="44399"/>
                </a:lnTo>
                <a:lnTo>
                  <a:pt x="1315148" y="51041"/>
                </a:lnTo>
                <a:lnTo>
                  <a:pt x="1331531" y="67360"/>
                </a:lnTo>
                <a:lnTo>
                  <a:pt x="1333322" y="68059"/>
                </a:lnTo>
                <a:lnTo>
                  <a:pt x="1335011" y="68757"/>
                </a:lnTo>
                <a:lnTo>
                  <a:pt x="1336789" y="69354"/>
                </a:lnTo>
                <a:lnTo>
                  <a:pt x="1338376" y="70040"/>
                </a:lnTo>
                <a:lnTo>
                  <a:pt x="1339773" y="70840"/>
                </a:lnTo>
                <a:lnTo>
                  <a:pt x="1341158" y="71526"/>
                </a:lnTo>
                <a:lnTo>
                  <a:pt x="1342250" y="72377"/>
                </a:lnTo>
                <a:lnTo>
                  <a:pt x="1343050" y="73367"/>
                </a:lnTo>
                <a:lnTo>
                  <a:pt x="1343939" y="74256"/>
                </a:lnTo>
                <a:lnTo>
                  <a:pt x="1344383" y="75399"/>
                </a:lnTo>
                <a:lnTo>
                  <a:pt x="1344383" y="77978"/>
                </a:lnTo>
                <a:lnTo>
                  <a:pt x="1344142" y="79019"/>
                </a:lnTo>
                <a:lnTo>
                  <a:pt x="1343634" y="79921"/>
                </a:lnTo>
                <a:lnTo>
                  <a:pt x="1343240" y="80810"/>
                </a:lnTo>
                <a:lnTo>
                  <a:pt x="1336001" y="84086"/>
                </a:lnTo>
                <a:lnTo>
                  <a:pt x="1332026" y="84086"/>
                </a:lnTo>
                <a:lnTo>
                  <a:pt x="1318196" y="78879"/>
                </a:lnTo>
                <a:lnTo>
                  <a:pt x="1317498" y="78574"/>
                </a:lnTo>
                <a:lnTo>
                  <a:pt x="1316507" y="78574"/>
                </a:lnTo>
                <a:lnTo>
                  <a:pt x="1316113" y="78676"/>
                </a:lnTo>
                <a:lnTo>
                  <a:pt x="1315808" y="78879"/>
                </a:lnTo>
                <a:lnTo>
                  <a:pt x="1315605" y="78968"/>
                </a:lnTo>
                <a:lnTo>
                  <a:pt x="1315415" y="79273"/>
                </a:lnTo>
                <a:lnTo>
                  <a:pt x="1315212" y="79768"/>
                </a:lnTo>
                <a:lnTo>
                  <a:pt x="1315021" y="80162"/>
                </a:lnTo>
                <a:lnTo>
                  <a:pt x="1314856" y="80810"/>
                </a:lnTo>
                <a:lnTo>
                  <a:pt x="1314653" y="82740"/>
                </a:lnTo>
                <a:lnTo>
                  <a:pt x="1314767" y="88353"/>
                </a:lnTo>
                <a:lnTo>
                  <a:pt x="1328305" y="95986"/>
                </a:lnTo>
                <a:lnTo>
                  <a:pt x="1330401" y="96380"/>
                </a:lnTo>
                <a:lnTo>
                  <a:pt x="1332572" y="96583"/>
                </a:lnTo>
                <a:lnTo>
                  <a:pt x="1338630" y="96583"/>
                </a:lnTo>
                <a:lnTo>
                  <a:pt x="1342097" y="96139"/>
                </a:lnTo>
                <a:lnTo>
                  <a:pt x="1348549" y="94348"/>
                </a:lnTo>
                <a:lnTo>
                  <a:pt x="1351330" y="93014"/>
                </a:lnTo>
                <a:lnTo>
                  <a:pt x="1353616" y="91224"/>
                </a:lnTo>
                <a:lnTo>
                  <a:pt x="1355991" y="89446"/>
                </a:lnTo>
                <a:lnTo>
                  <a:pt x="1357833" y="87261"/>
                </a:lnTo>
                <a:lnTo>
                  <a:pt x="1359408" y="84086"/>
                </a:lnTo>
                <a:lnTo>
                  <a:pt x="1360411" y="82003"/>
                </a:lnTo>
                <a:lnTo>
                  <a:pt x="1360881" y="79768"/>
                </a:lnTo>
                <a:lnTo>
                  <a:pt x="1360995" y="72377"/>
                </a:lnTo>
                <a:close/>
              </a:path>
              <a:path w="1365884" h="120014">
                <a:moveTo>
                  <a:pt x="1365402" y="104025"/>
                </a:moveTo>
                <a:lnTo>
                  <a:pt x="1155979" y="104025"/>
                </a:lnTo>
                <a:lnTo>
                  <a:pt x="1155979" y="88099"/>
                </a:lnTo>
                <a:lnTo>
                  <a:pt x="1157465" y="89484"/>
                </a:lnTo>
                <a:lnTo>
                  <a:pt x="1158849" y="90728"/>
                </a:lnTo>
                <a:lnTo>
                  <a:pt x="1168628" y="95986"/>
                </a:lnTo>
                <a:lnTo>
                  <a:pt x="1170114" y="96380"/>
                </a:lnTo>
                <a:lnTo>
                  <a:pt x="1171752" y="96583"/>
                </a:lnTo>
                <a:lnTo>
                  <a:pt x="1177810" y="96583"/>
                </a:lnTo>
                <a:lnTo>
                  <a:pt x="1192441" y="88099"/>
                </a:lnTo>
                <a:lnTo>
                  <a:pt x="1193190" y="87058"/>
                </a:lnTo>
                <a:lnTo>
                  <a:pt x="1195463" y="83985"/>
                </a:lnTo>
                <a:lnTo>
                  <a:pt x="1196378" y="82003"/>
                </a:lnTo>
                <a:lnTo>
                  <a:pt x="1197152" y="80314"/>
                </a:lnTo>
                <a:lnTo>
                  <a:pt x="1198245" y="76047"/>
                </a:lnTo>
                <a:lnTo>
                  <a:pt x="1199438" y="71678"/>
                </a:lnTo>
                <a:lnTo>
                  <a:pt x="1199972" y="67259"/>
                </a:lnTo>
                <a:lnTo>
                  <a:pt x="1200035" y="56743"/>
                </a:lnTo>
                <a:lnTo>
                  <a:pt x="1199578" y="52387"/>
                </a:lnTo>
                <a:lnTo>
                  <a:pt x="1197800" y="44297"/>
                </a:lnTo>
                <a:lnTo>
                  <a:pt x="1197089" y="42557"/>
                </a:lnTo>
                <a:lnTo>
                  <a:pt x="1196365" y="40779"/>
                </a:lnTo>
                <a:lnTo>
                  <a:pt x="1195171" y="38989"/>
                </a:lnTo>
                <a:lnTo>
                  <a:pt x="1194371" y="37795"/>
                </a:lnTo>
                <a:lnTo>
                  <a:pt x="1192390" y="34721"/>
                </a:lnTo>
                <a:lnTo>
                  <a:pt x="1189812" y="32334"/>
                </a:lnTo>
                <a:lnTo>
                  <a:pt x="1186637" y="30657"/>
                </a:lnTo>
                <a:lnTo>
                  <a:pt x="1183563" y="28867"/>
                </a:lnTo>
                <a:lnTo>
                  <a:pt x="1182166" y="28549"/>
                </a:lnTo>
                <a:lnTo>
                  <a:pt x="1182166" y="59918"/>
                </a:lnTo>
                <a:lnTo>
                  <a:pt x="1182166" y="64884"/>
                </a:lnTo>
                <a:lnTo>
                  <a:pt x="1171956" y="82003"/>
                </a:lnTo>
                <a:lnTo>
                  <a:pt x="1167295" y="82003"/>
                </a:lnTo>
                <a:lnTo>
                  <a:pt x="1165009" y="81153"/>
                </a:lnTo>
                <a:lnTo>
                  <a:pt x="1160640" y="77787"/>
                </a:lnTo>
                <a:lnTo>
                  <a:pt x="1158354" y="75399"/>
                </a:lnTo>
                <a:lnTo>
                  <a:pt x="1155979" y="72326"/>
                </a:lnTo>
                <a:lnTo>
                  <a:pt x="1155979" y="52387"/>
                </a:lnTo>
                <a:lnTo>
                  <a:pt x="1166837" y="43154"/>
                </a:lnTo>
                <a:lnTo>
                  <a:pt x="1167930" y="42760"/>
                </a:lnTo>
                <a:lnTo>
                  <a:pt x="1169073" y="42557"/>
                </a:lnTo>
                <a:lnTo>
                  <a:pt x="1172552" y="42557"/>
                </a:lnTo>
                <a:lnTo>
                  <a:pt x="1174432" y="43154"/>
                </a:lnTo>
                <a:lnTo>
                  <a:pt x="1175854" y="44297"/>
                </a:lnTo>
                <a:lnTo>
                  <a:pt x="1177404" y="45440"/>
                </a:lnTo>
                <a:lnTo>
                  <a:pt x="1178598" y="46926"/>
                </a:lnTo>
                <a:lnTo>
                  <a:pt x="1179487" y="48806"/>
                </a:lnTo>
                <a:lnTo>
                  <a:pt x="1180490" y="50596"/>
                </a:lnTo>
                <a:lnTo>
                  <a:pt x="1181176" y="52679"/>
                </a:lnTo>
                <a:lnTo>
                  <a:pt x="1181976" y="57442"/>
                </a:lnTo>
                <a:lnTo>
                  <a:pt x="1182166" y="59918"/>
                </a:lnTo>
                <a:lnTo>
                  <a:pt x="1182166" y="28549"/>
                </a:lnTo>
                <a:lnTo>
                  <a:pt x="1179791" y="27978"/>
                </a:lnTo>
                <a:lnTo>
                  <a:pt x="1173137" y="27978"/>
                </a:lnTo>
                <a:lnTo>
                  <a:pt x="1171105" y="28219"/>
                </a:lnTo>
                <a:lnTo>
                  <a:pt x="1169225" y="28714"/>
                </a:lnTo>
                <a:lnTo>
                  <a:pt x="1167333" y="29121"/>
                </a:lnTo>
                <a:lnTo>
                  <a:pt x="1165504" y="29806"/>
                </a:lnTo>
                <a:lnTo>
                  <a:pt x="1163713" y="30797"/>
                </a:lnTo>
                <a:lnTo>
                  <a:pt x="1161935" y="31699"/>
                </a:lnTo>
                <a:lnTo>
                  <a:pt x="1160195" y="32829"/>
                </a:lnTo>
                <a:lnTo>
                  <a:pt x="1156817" y="35610"/>
                </a:lnTo>
                <a:lnTo>
                  <a:pt x="1155090" y="37198"/>
                </a:lnTo>
                <a:lnTo>
                  <a:pt x="1153299" y="38989"/>
                </a:lnTo>
                <a:lnTo>
                  <a:pt x="1153198" y="30949"/>
                </a:lnTo>
                <a:lnTo>
                  <a:pt x="1153007" y="30657"/>
                </a:lnTo>
                <a:lnTo>
                  <a:pt x="1152804" y="30251"/>
                </a:lnTo>
                <a:lnTo>
                  <a:pt x="1152410" y="29959"/>
                </a:lnTo>
                <a:lnTo>
                  <a:pt x="1151216" y="29565"/>
                </a:lnTo>
                <a:lnTo>
                  <a:pt x="1150416" y="29413"/>
                </a:lnTo>
                <a:lnTo>
                  <a:pt x="1148537" y="29210"/>
                </a:lnTo>
                <a:lnTo>
                  <a:pt x="1147445" y="29159"/>
                </a:lnTo>
                <a:lnTo>
                  <a:pt x="1144765" y="29159"/>
                </a:lnTo>
                <a:lnTo>
                  <a:pt x="1139164" y="30657"/>
                </a:lnTo>
                <a:lnTo>
                  <a:pt x="1138961" y="30949"/>
                </a:lnTo>
                <a:lnTo>
                  <a:pt x="1138961" y="104025"/>
                </a:lnTo>
                <a:lnTo>
                  <a:pt x="0" y="104025"/>
                </a:lnTo>
                <a:lnTo>
                  <a:pt x="0" y="116598"/>
                </a:lnTo>
                <a:lnTo>
                  <a:pt x="1138961" y="116598"/>
                </a:lnTo>
                <a:lnTo>
                  <a:pt x="1138961" y="117563"/>
                </a:lnTo>
                <a:lnTo>
                  <a:pt x="1139456" y="118262"/>
                </a:lnTo>
                <a:lnTo>
                  <a:pt x="1145654" y="119646"/>
                </a:lnTo>
                <a:lnTo>
                  <a:pt x="1149032" y="119646"/>
                </a:lnTo>
                <a:lnTo>
                  <a:pt x="1155534" y="117868"/>
                </a:lnTo>
                <a:lnTo>
                  <a:pt x="1155827" y="117563"/>
                </a:lnTo>
                <a:lnTo>
                  <a:pt x="1155979" y="117221"/>
                </a:lnTo>
                <a:lnTo>
                  <a:pt x="1155979" y="116598"/>
                </a:lnTo>
                <a:lnTo>
                  <a:pt x="1365402" y="116598"/>
                </a:lnTo>
                <a:lnTo>
                  <a:pt x="1365402" y="1040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>
            <a:hlinkClick r:id="rId63"/>
          </p:cNvPr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19849" y="3731984"/>
            <a:ext cx="869064" cy="96589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5884555" y="3160187"/>
            <a:ext cx="1254125" cy="707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325120" indent="-313055">
              <a:lnSpc>
                <a:spcPct val="100000"/>
              </a:lnSpc>
              <a:buFont typeface="Arial"/>
              <a:buChar char="●"/>
              <a:tabLst>
                <a:tab pos="97155" algn="l"/>
                <a:tab pos="325120" algn="l"/>
                <a:tab pos="1077595" algn="l"/>
              </a:tabLst>
            </a:pPr>
            <a:r>
              <a:rPr sz="11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9"/>
              </a:rPr>
              <a:t>	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Arial"/>
              <a:cs typeface="Arial"/>
            </a:endParaRPr>
          </a:p>
          <a:p>
            <a:pPr marL="325120" indent="-313055">
              <a:lnSpc>
                <a:spcPct val="100000"/>
              </a:lnSpc>
              <a:buFont typeface="Arial"/>
              <a:buChar char="●"/>
              <a:tabLst>
                <a:tab pos="97155" algn="l"/>
                <a:tab pos="325120" algn="l"/>
                <a:tab pos="1240790" algn="l"/>
              </a:tabLst>
            </a:pPr>
            <a:r>
              <a:rPr sz="11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63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91" name="object 91">
            <a:hlinkClick r:id="rId65"/>
          </p:cNvPr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219849" y="4074884"/>
            <a:ext cx="1016747" cy="96589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5884555" y="4017436"/>
            <a:ext cx="1401445" cy="1930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325120" indent="-313055">
              <a:lnSpc>
                <a:spcPct val="100000"/>
              </a:lnSpc>
              <a:buFont typeface="Arial"/>
              <a:buChar char="●"/>
              <a:tabLst>
                <a:tab pos="97155" algn="l"/>
                <a:tab pos="325120" algn="l"/>
                <a:tab pos="1388110" algn="l"/>
              </a:tabLst>
            </a:pPr>
            <a:r>
              <a:rPr sz="11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65"/>
              </a:rPr>
              <a:t>	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884555" y="4360337"/>
            <a:ext cx="109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Arial"/>
                <a:cs typeface="Arial"/>
              </a:rPr>
              <a:t>●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>
            <a:hlinkClick r:id="rId67"/>
          </p:cNvPr>
          <p:cNvSpPr/>
          <p:nvPr/>
        </p:nvSpPr>
        <p:spPr>
          <a:xfrm>
            <a:off x="6210173" y="4417796"/>
            <a:ext cx="1472565" cy="120014"/>
          </a:xfrm>
          <a:custGeom>
            <a:avLst/>
            <a:gdLst/>
            <a:ahLst/>
            <a:cxnLst/>
            <a:rect l="l" t="t" r="r" b="b"/>
            <a:pathLst>
              <a:path w="1472565" h="120014">
                <a:moveTo>
                  <a:pt x="74904" y="91579"/>
                </a:moveTo>
                <a:lnTo>
                  <a:pt x="60274" y="59524"/>
                </a:lnTo>
                <a:lnTo>
                  <a:pt x="59817" y="58928"/>
                </a:lnTo>
                <a:lnTo>
                  <a:pt x="59283" y="58242"/>
                </a:lnTo>
                <a:lnTo>
                  <a:pt x="58191" y="57150"/>
                </a:lnTo>
                <a:lnTo>
                  <a:pt x="56997" y="56248"/>
                </a:lnTo>
                <a:lnTo>
                  <a:pt x="55905" y="55359"/>
                </a:lnTo>
                <a:lnTo>
                  <a:pt x="54711" y="54559"/>
                </a:lnTo>
                <a:lnTo>
                  <a:pt x="53428" y="53873"/>
                </a:lnTo>
                <a:lnTo>
                  <a:pt x="56108" y="53073"/>
                </a:lnTo>
                <a:lnTo>
                  <a:pt x="66040" y="45389"/>
                </a:lnTo>
                <a:lnTo>
                  <a:pt x="67411" y="43649"/>
                </a:lnTo>
                <a:lnTo>
                  <a:pt x="70535" y="27432"/>
                </a:lnTo>
                <a:lnTo>
                  <a:pt x="69989" y="24396"/>
                </a:lnTo>
                <a:lnTo>
                  <a:pt x="69024" y="22021"/>
                </a:lnTo>
                <a:lnTo>
                  <a:pt x="68427" y="20383"/>
                </a:lnTo>
                <a:lnTo>
                  <a:pt x="51943" y="8013"/>
                </a:lnTo>
                <a:lnTo>
                  <a:pt x="51943" y="29857"/>
                </a:lnTo>
                <a:lnTo>
                  <a:pt x="51943" y="34721"/>
                </a:lnTo>
                <a:lnTo>
                  <a:pt x="51587" y="36512"/>
                </a:lnTo>
                <a:lnTo>
                  <a:pt x="50901" y="38100"/>
                </a:lnTo>
                <a:lnTo>
                  <a:pt x="50304" y="39585"/>
                </a:lnTo>
                <a:lnTo>
                  <a:pt x="49352" y="40868"/>
                </a:lnTo>
                <a:lnTo>
                  <a:pt x="48069" y="41960"/>
                </a:lnTo>
                <a:lnTo>
                  <a:pt x="46875" y="43053"/>
                </a:lnTo>
                <a:lnTo>
                  <a:pt x="45288" y="43903"/>
                </a:lnTo>
                <a:lnTo>
                  <a:pt x="43307" y="44488"/>
                </a:lnTo>
                <a:lnTo>
                  <a:pt x="41414" y="45085"/>
                </a:lnTo>
                <a:lnTo>
                  <a:pt x="39192" y="45389"/>
                </a:lnTo>
                <a:lnTo>
                  <a:pt x="27533" y="45389"/>
                </a:lnTo>
                <a:lnTo>
                  <a:pt x="27533" y="20383"/>
                </a:lnTo>
                <a:lnTo>
                  <a:pt x="37655" y="20383"/>
                </a:lnTo>
                <a:lnTo>
                  <a:pt x="39243" y="20485"/>
                </a:lnTo>
                <a:lnTo>
                  <a:pt x="40322" y="20675"/>
                </a:lnTo>
                <a:lnTo>
                  <a:pt x="41516" y="20777"/>
                </a:lnTo>
                <a:lnTo>
                  <a:pt x="49847" y="25438"/>
                </a:lnTo>
                <a:lnTo>
                  <a:pt x="51244" y="27432"/>
                </a:lnTo>
                <a:lnTo>
                  <a:pt x="51943" y="29857"/>
                </a:lnTo>
                <a:lnTo>
                  <a:pt x="51943" y="8013"/>
                </a:lnTo>
                <a:lnTo>
                  <a:pt x="40081" y="6692"/>
                </a:lnTo>
                <a:lnTo>
                  <a:pt x="13385" y="6692"/>
                </a:lnTo>
                <a:lnTo>
                  <a:pt x="12153" y="7137"/>
                </a:lnTo>
                <a:lnTo>
                  <a:pt x="10160" y="8928"/>
                </a:lnTo>
                <a:lnTo>
                  <a:pt x="9664" y="10363"/>
                </a:lnTo>
                <a:lnTo>
                  <a:pt x="9766" y="93357"/>
                </a:lnTo>
                <a:lnTo>
                  <a:pt x="14135" y="95097"/>
                </a:lnTo>
                <a:lnTo>
                  <a:pt x="15328" y="95288"/>
                </a:lnTo>
                <a:lnTo>
                  <a:pt x="16814" y="95389"/>
                </a:lnTo>
                <a:lnTo>
                  <a:pt x="20281" y="95389"/>
                </a:lnTo>
                <a:lnTo>
                  <a:pt x="21678" y="95288"/>
                </a:lnTo>
                <a:lnTo>
                  <a:pt x="22771" y="95097"/>
                </a:lnTo>
                <a:lnTo>
                  <a:pt x="23952" y="94996"/>
                </a:lnTo>
                <a:lnTo>
                  <a:pt x="27533" y="58928"/>
                </a:lnTo>
                <a:lnTo>
                  <a:pt x="35064" y="58928"/>
                </a:lnTo>
                <a:lnTo>
                  <a:pt x="36703" y="59232"/>
                </a:lnTo>
                <a:lnTo>
                  <a:pt x="38100" y="59829"/>
                </a:lnTo>
                <a:lnTo>
                  <a:pt x="39585" y="60413"/>
                </a:lnTo>
                <a:lnTo>
                  <a:pt x="40868" y="61315"/>
                </a:lnTo>
                <a:lnTo>
                  <a:pt x="41960" y="62496"/>
                </a:lnTo>
                <a:lnTo>
                  <a:pt x="43154" y="63588"/>
                </a:lnTo>
                <a:lnTo>
                  <a:pt x="44196" y="65036"/>
                </a:lnTo>
                <a:lnTo>
                  <a:pt x="45085" y="66814"/>
                </a:lnTo>
                <a:lnTo>
                  <a:pt x="45986" y="68503"/>
                </a:lnTo>
                <a:lnTo>
                  <a:pt x="46926" y="70434"/>
                </a:lnTo>
                <a:lnTo>
                  <a:pt x="47917" y="72618"/>
                </a:lnTo>
                <a:lnTo>
                  <a:pt x="55803" y="92417"/>
                </a:lnTo>
                <a:lnTo>
                  <a:pt x="55930" y="92964"/>
                </a:lnTo>
                <a:lnTo>
                  <a:pt x="56108" y="93357"/>
                </a:lnTo>
                <a:lnTo>
                  <a:pt x="63144" y="95389"/>
                </a:lnTo>
                <a:lnTo>
                  <a:pt x="67310" y="95389"/>
                </a:lnTo>
                <a:lnTo>
                  <a:pt x="74777" y="93751"/>
                </a:lnTo>
                <a:lnTo>
                  <a:pt x="74904" y="91579"/>
                </a:lnTo>
                <a:close/>
              </a:path>
              <a:path w="1472565" h="120014">
                <a:moveTo>
                  <a:pt x="167589" y="57188"/>
                </a:moveTo>
                <a:lnTo>
                  <a:pt x="167538" y="41859"/>
                </a:lnTo>
                <a:lnTo>
                  <a:pt x="166700" y="35610"/>
                </a:lnTo>
                <a:lnTo>
                  <a:pt x="163118" y="24396"/>
                </a:lnTo>
                <a:lnTo>
                  <a:pt x="160604" y="19939"/>
                </a:lnTo>
                <a:lnTo>
                  <a:pt x="160489" y="19735"/>
                </a:lnTo>
                <a:lnTo>
                  <a:pt x="157022" y="16065"/>
                </a:lnTo>
                <a:lnTo>
                  <a:pt x="153644" y="12395"/>
                </a:lnTo>
                <a:lnTo>
                  <a:pt x="149377" y="9664"/>
                </a:lnTo>
                <a:lnTo>
                  <a:pt x="148691" y="9436"/>
                </a:lnTo>
                <a:lnTo>
                  <a:pt x="148691" y="46075"/>
                </a:lnTo>
                <a:lnTo>
                  <a:pt x="148653" y="55308"/>
                </a:lnTo>
                <a:lnTo>
                  <a:pt x="148285" y="59029"/>
                </a:lnTo>
                <a:lnTo>
                  <a:pt x="147497" y="62801"/>
                </a:lnTo>
                <a:lnTo>
                  <a:pt x="146799" y="66471"/>
                </a:lnTo>
                <a:lnTo>
                  <a:pt x="129984" y="81699"/>
                </a:lnTo>
                <a:lnTo>
                  <a:pt x="121158" y="81699"/>
                </a:lnTo>
                <a:lnTo>
                  <a:pt x="102844" y="55308"/>
                </a:lnTo>
                <a:lnTo>
                  <a:pt x="102870" y="46075"/>
                </a:lnTo>
                <a:lnTo>
                  <a:pt x="114909" y="22466"/>
                </a:lnTo>
                <a:lnTo>
                  <a:pt x="117881" y="20777"/>
                </a:lnTo>
                <a:lnTo>
                  <a:pt x="121602" y="19939"/>
                </a:lnTo>
                <a:lnTo>
                  <a:pt x="130429" y="19939"/>
                </a:lnTo>
                <a:lnTo>
                  <a:pt x="148691" y="46075"/>
                </a:lnTo>
                <a:lnTo>
                  <a:pt x="148691" y="9436"/>
                </a:lnTo>
                <a:lnTo>
                  <a:pt x="139166" y="6096"/>
                </a:lnTo>
                <a:lnTo>
                  <a:pt x="133311" y="5207"/>
                </a:lnTo>
                <a:lnTo>
                  <a:pt x="119621" y="5207"/>
                </a:lnTo>
                <a:lnTo>
                  <a:pt x="113461" y="6299"/>
                </a:lnTo>
                <a:lnTo>
                  <a:pt x="108204" y="8483"/>
                </a:lnTo>
                <a:lnTo>
                  <a:pt x="102946" y="10566"/>
                </a:lnTo>
                <a:lnTo>
                  <a:pt x="86880" y="31788"/>
                </a:lnTo>
                <a:lnTo>
                  <a:pt x="84988" y="37795"/>
                </a:lnTo>
                <a:lnTo>
                  <a:pt x="84099" y="44196"/>
                </a:lnTo>
                <a:lnTo>
                  <a:pt x="84162" y="59677"/>
                </a:lnTo>
                <a:lnTo>
                  <a:pt x="84937" y="65925"/>
                </a:lnTo>
                <a:lnTo>
                  <a:pt x="112179" y="95694"/>
                </a:lnTo>
                <a:lnTo>
                  <a:pt x="118173" y="96583"/>
                </a:lnTo>
                <a:lnTo>
                  <a:pt x="131965" y="96583"/>
                </a:lnTo>
                <a:lnTo>
                  <a:pt x="158940" y="81699"/>
                </a:lnTo>
                <a:lnTo>
                  <a:pt x="160299" y="80162"/>
                </a:lnTo>
                <a:lnTo>
                  <a:pt x="162979" y="75247"/>
                </a:lnTo>
                <a:lnTo>
                  <a:pt x="164680" y="69748"/>
                </a:lnTo>
                <a:lnTo>
                  <a:pt x="166649" y="63741"/>
                </a:lnTo>
                <a:lnTo>
                  <a:pt x="167589" y="57188"/>
                </a:lnTo>
                <a:close/>
              </a:path>
              <a:path w="1472565" h="120014">
                <a:moveTo>
                  <a:pt x="246519" y="71628"/>
                </a:moveTo>
                <a:lnTo>
                  <a:pt x="246481" y="65278"/>
                </a:lnTo>
                <a:lnTo>
                  <a:pt x="246024" y="62801"/>
                </a:lnTo>
                <a:lnTo>
                  <a:pt x="245110" y="60617"/>
                </a:lnTo>
                <a:lnTo>
                  <a:pt x="244132" y="58039"/>
                </a:lnTo>
                <a:lnTo>
                  <a:pt x="242989" y="56108"/>
                </a:lnTo>
                <a:lnTo>
                  <a:pt x="242900" y="55956"/>
                </a:lnTo>
                <a:lnTo>
                  <a:pt x="241312" y="54165"/>
                </a:lnTo>
                <a:lnTo>
                  <a:pt x="239826" y="52285"/>
                </a:lnTo>
                <a:lnTo>
                  <a:pt x="237985" y="50800"/>
                </a:lnTo>
                <a:lnTo>
                  <a:pt x="235800" y="49707"/>
                </a:lnTo>
                <a:lnTo>
                  <a:pt x="233718" y="48514"/>
                </a:lnTo>
                <a:lnTo>
                  <a:pt x="231432" y="47713"/>
                </a:lnTo>
                <a:lnTo>
                  <a:pt x="228955" y="47320"/>
                </a:lnTo>
                <a:lnTo>
                  <a:pt x="230936" y="46621"/>
                </a:lnTo>
                <a:lnTo>
                  <a:pt x="232676" y="45681"/>
                </a:lnTo>
                <a:lnTo>
                  <a:pt x="235648" y="43307"/>
                </a:lnTo>
                <a:lnTo>
                  <a:pt x="235927" y="43002"/>
                </a:lnTo>
                <a:lnTo>
                  <a:pt x="236893" y="41960"/>
                </a:lnTo>
                <a:lnTo>
                  <a:pt x="237883" y="40474"/>
                </a:lnTo>
                <a:lnTo>
                  <a:pt x="238975" y="38887"/>
                </a:lnTo>
                <a:lnTo>
                  <a:pt x="239776" y="37147"/>
                </a:lnTo>
                <a:lnTo>
                  <a:pt x="240271" y="35267"/>
                </a:lnTo>
                <a:lnTo>
                  <a:pt x="240868" y="33375"/>
                </a:lnTo>
                <a:lnTo>
                  <a:pt x="241147" y="31394"/>
                </a:lnTo>
                <a:lnTo>
                  <a:pt x="241109" y="25146"/>
                </a:lnTo>
                <a:lnTo>
                  <a:pt x="240474" y="22174"/>
                </a:lnTo>
                <a:lnTo>
                  <a:pt x="239522" y="20231"/>
                </a:lnTo>
                <a:lnTo>
                  <a:pt x="239077" y="19342"/>
                </a:lnTo>
                <a:lnTo>
                  <a:pt x="237782" y="16459"/>
                </a:lnTo>
                <a:lnTo>
                  <a:pt x="235851" y="14135"/>
                </a:lnTo>
                <a:lnTo>
                  <a:pt x="233273" y="12344"/>
                </a:lnTo>
                <a:lnTo>
                  <a:pt x="230695" y="10464"/>
                </a:lnTo>
                <a:lnTo>
                  <a:pt x="227914" y="9245"/>
                </a:lnTo>
                <a:lnTo>
                  <a:pt x="227914" y="67068"/>
                </a:lnTo>
                <a:lnTo>
                  <a:pt x="227914" y="71031"/>
                </a:lnTo>
                <a:lnTo>
                  <a:pt x="227520" y="72821"/>
                </a:lnTo>
                <a:lnTo>
                  <a:pt x="226720" y="74409"/>
                </a:lnTo>
                <a:lnTo>
                  <a:pt x="226034" y="75895"/>
                </a:lnTo>
                <a:lnTo>
                  <a:pt x="225031" y="77139"/>
                </a:lnTo>
                <a:lnTo>
                  <a:pt x="223748" y="78130"/>
                </a:lnTo>
                <a:lnTo>
                  <a:pt x="222554" y="79121"/>
                </a:lnTo>
                <a:lnTo>
                  <a:pt x="221119" y="79921"/>
                </a:lnTo>
                <a:lnTo>
                  <a:pt x="219430" y="80505"/>
                </a:lnTo>
                <a:lnTo>
                  <a:pt x="217741" y="81000"/>
                </a:lnTo>
                <a:lnTo>
                  <a:pt x="215658" y="81254"/>
                </a:lnTo>
                <a:lnTo>
                  <a:pt x="200228" y="81254"/>
                </a:lnTo>
                <a:lnTo>
                  <a:pt x="200228" y="56108"/>
                </a:lnTo>
                <a:lnTo>
                  <a:pt x="214071" y="56108"/>
                </a:lnTo>
                <a:lnTo>
                  <a:pt x="216700" y="56400"/>
                </a:lnTo>
                <a:lnTo>
                  <a:pt x="218694" y="56997"/>
                </a:lnTo>
                <a:lnTo>
                  <a:pt x="220776" y="57594"/>
                </a:lnTo>
                <a:lnTo>
                  <a:pt x="222453" y="58432"/>
                </a:lnTo>
                <a:lnTo>
                  <a:pt x="223748" y="59524"/>
                </a:lnTo>
                <a:lnTo>
                  <a:pt x="225132" y="60617"/>
                </a:lnTo>
                <a:lnTo>
                  <a:pt x="226174" y="62001"/>
                </a:lnTo>
                <a:lnTo>
                  <a:pt x="226872" y="63690"/>
                </a:lnTo>
                <a:lnTo>
                  <a:pt x="227571" y="65278"/>
                </a:lnTo>
                <a:lnTo>
                  <a:pt x="227914" y="67068"/>
                </a:lnTo>
                <a:lnTo>
                  <a:pt x="227914" y="9245"/>
                </a:lnTo>
                <a:lnTo>
                  <a:pt x="227520" y="9067"/>
                </a:lnTo>
                <a:lnTo>
                  <a:pt x="223748" y="8178"/>
                </a:lnTo>
                <a:lnTo>
                  <a:pt x="223304" y="8064"/>
                </a:lnTo>
                <a:lnTo>
                  <a:pt x="223304" y="29616"/>
                </a:lnTo>
                <a:lnTo>
                  <a:pt x="223240" y="33375"/>
                </a:lnTo>
                <a:lnTo>
                  <a:pt x="216306" y="42113"/>
                </a:lnTo>
                <a:lnTo>
                  <a:pt x="214820" y="42710"/>
                </a:lnTo>
                <a:lnTo>
                  <a:pt x="212788" y="43002"/>
                </a:lnTo>
                <a:lnTo>
                  <a:pt x="200228" y="43002"/>
                </a:lnTo>
                <a:lnTo>
                  <a:pt x="200228" y="20231"/>
                </a:lnTo>
                <a:lnTo>
                  <a:pt x="212090" y="20231"/>
                </a:lnTo>
                <a:lnTo>
                  <a:pt x="214274" y="20485"/>
                </a:lnTo>
                <a:lnTo>
                  <a:pt x="215861" y="20980"/>
                </a:lnTo>
                <a:lnTo>
                  <a:pt x="217551" y="21475"/>
                </a:lnTo>
                <a:lnTo>
                  <a:pt x="218935" y="22174"/>
                </a:lnTo>
                <a:lnTo>
                  <a:pt x="221119" y="23952"/>
                </a:lnTo>
                <a:lnTo>
                  <a:pt x="221907" y="25146"/>
                </a:lnTo>
                <a:lnTo>
                  <a:pt x="222402" y="26631"/>
                </a:lnTo>
                <a:lnTo>
                  <a:pt x="222999" y="28028"/>
                </a:lnTo>
                <a:lnTo>
                  <a:pt x="223304" y="29616"/>
                </a:lnTo>
                <a:lnTo>
                  <a:pt x="223304" y="8064"/>
                </a:lnTo>
                <a:lnTo>
                  <a:pt x="220078" y="7188"/>
                </a:lnTo>
                <a:lnTo>
                  <a:pt x="215506" y="6692"/>
                </a:lnTo>
                <a:lnTo>
                  <a:pt x="186397" y="6692"/>
                </a:lnTo>
                <a:lnTo>
                  <a:pt x="185153" y="7137"/>
                </a:lnTo>
                <a:lnTo>
                  <a:pt x="183172" y="8928"/>
                </a:lnTo>
                <a:lnTo>
                  <a:pt x="182676" y="10363"/>
                </a:lnTo>
                <a:lnTo>
                  <a:pt x="182702" y="91376"/>
                </a:lnTo>
                <a:lnTo>
                  <a:pt x="183172" y="92710"/>
                </a:lnTo>
                <a:lnTo>
                  <a:pt x="185153" y="94500"/>
                </a:lnTo>
                <a:lnTo>
                  <a:pt x="186397" y="94945"/>
                </a:lnTo>
                <a:lnTo>
                  <a:pt x="214972" y="94945"/>
                </a:lnTo>
                <a:lnTo>
                  <a:pt x="229108" y="92265"/>
                </a:lnTo>
                <a:lnTo>
                  <a:pt x="231686" y="91376"/>
                </a:lnTo>
                <a:lnTo>
                  <a:pt x="234022" y="90233"/>
                </a:lnTo>
                <a:lnTo>
                  <a:pt x="236105" y="88849"/>
                </a:lnTo>
                <a:lnTo>
                  <a:pt x="238277" y="87452"/>
                </a:lnTo>
                <a:lnTo>
                  <a:pt x="246075" y="74510"/>
                </a:lnTo>
                <a:lnTo>
                  <a:pt x="246519" y="71628"/>
                </a:lnTo>
                <a:close/>
              </a:path>
              <a:path w="1472565" h="120014">
                <a:moveTo>
                  <a:pt x="340245" y="57188"/>
                </a:moveTo>
                <a:lnTo>
                  <a:pt x="340207" y="41859"/>
                </a:lnTo>
                <a:lnTo>
                  <a:pt x="339356" y="35610"/>
                </a:lnTo>
                <a:lnTo>
                  <a:pt x="335788" y="24396"/>
                </a:lnTo>
                <a:lnTo>
                  <a:pt x="333273" y="19939"/>
                </a:lnTo>
                <a:lnTo>
                  <a:pt x="333159" y="19735"/>
                </a:lnTo>
                <a:lnTo>
                  <a:pt x="329679" y="16065"/>
                </a:lnTo>
                <a:lnTo>
                  <a:pt x="326313" y="12395"/>
                </a:lnTo>
                <a:lnTo>
                  <a:pt x="322046" y="9664"/>
                </a:lnTo>
                <a:lnTo>
                  <a:pt x="321348" y="9423"/>
                </a:lnTo>
                <a:lnTo>
                  <a:pt x="321348" y="46075"/>
                </a:lnTo>
                <a:lnTo>
                  <a:pt x="321322" y="55308"/>
                </a:lnTo>
                <a:lnTo>
                  <a:pt x="320954" y="59029"/>
                </a:lnTo>
                <a:lnTo>
                  <a:pt x="320154" y="62801"/>
                </a:lnTo>
                <a:lnTo>
                  <a:pt x="319468" y="66471"/>
                </a:lnTo>
                <a:lnTo>
                  <a:pt x="302641" y="81699"/>
                </a:lnTo>
                <a:lnTo>
                  <a:pt x="293814" y="81699"/>
                </a:lnTo>
                <a:lnTo>
                  <a:pt x="275513" y="55308"/>
                </a:lnTo>
                <a:lnTo>
                  <a:pt x="275539" y="46075"/>
                </a:lnTo>
                <a:lnTo>
                  <a:pt x="287566" y="22466"/>
                </a:lnTo>
                <a:lnTo>
                  <a:pt x="290537" y="20777"/>
                </a:lnTo>
                <a:lnTo>
                  <a:pt x="294259" y="19939"/>
                </a:lnTo>
                <a:lnTo>
                  <a:pt x="303098" y="19939"/>
                </a:lnTo>
                <a:lnTo>
                  <a:pt x="321348" y="46075"/>
                </a:lnTo>
                <a:lnTo>
                  <a:pt x="321348" y="9423"/>
                </a:lnTo>
                <a:lnTo>
                  <a:pt x="311823" y="6096"/>
                </a:lnTo>
                <a:lnTo>
                  <a:pt x="305968" y="5207"/>
                </a:lnTo>
                <a:lnTo>
                  <a:pt x="292277" y="5207"/>
                </a:lnTo>
                <a:lnTo>
                  <a:pt x="286131" y="6299"/>
                </a:lnTo>
                <a:lnTo>
                  <a:pt x="280873" y="8483"/>
                </a:lnTo>
                <a:lnTo>
                  <a:pt x="275602" y="10566"/>
                </a:lnTo>
                <a:lnTo>
                  <a:pt x="259537" y="31788"/>
                </a:lnTo>
                <a:lnTo>
                  <a:pt x="257644" y="37795"/>
                </a:lnTo>
                <a:lnTo>
                  <a:pt x="256755" y="44196"/>
                </a:lnTo>
                <a:lnTo>
                  <a:pt x="256819" y="59677"/>
                </a:lnTo>
                <a:lnTo>
                  <a:pt x="257594" y="65925"/>
                </a:lnTo>
                <a:lnTo>
                  <a:pt x="284835" y="95694"/>
                </a:lnTo>
                <a:lnTo>
                  <a:pt x="290842" y="96583"/>
                </a:lnTo>
                <a:lnTo>
                  <a:pt x="304634" y="96583"/>
                </a:lnTo>
                <a:lnTo>
                  <a:pt x="337350" y="69748"/>
                </a:lnTo>
                <a:lnTo>
                  <a:pt x="339305" y="63741"/>
                </a:lnTo>
                <a:lnTo>
                  <a:pt x="340245" y="57188"/>
                </a:lnTo>
                <a:close/>
              </a:path>
              <a:path w="1472565" h="120014">
                <a:moveTo>
                  <a:pt x="413918" y="11607"/>
                </a:moveTo>
                <a:lnTo>
                  <a:pt x="413727" y="9715"/>
                </a:lnTo>
                <a:lnTo>
                  <a:pt x="413524" y="8928"/>
                </a:lnTo>
                <a:lnTo>
                  <a:pt x="413219" y="8331"/>
                </a:lnTo>
                <a:lnTo>
                  <a:pt x="413029" y="7734"/>
                </a:lnTo>
                <a:lnTo>
                  <a:pt x="412724" y="7340"/>
                </a:lnTo>
                <a:lnTo>
                  <a:pt x="412330" y="7137"/>
                </a:lnTo>
                <a:lnTo>
                  <a:pt x="412038" y="6845"/>
                </a:lnTo>
                <a:lnTo>
                  <a:pt x="411683" y="6692"/>
                </a:lnTo>
                <a:lnTo>
                  <a:pt x="348678" y="6692"/>
                </a:lnTo>
                <a:lnTo>
                  <a:pt x="346456" y="11607"/>
                </a:lnTo>
                <a:lnTo>
                  <a:pt x="346544" y="17551"/>
                </a:lnTo>
                <a:lnTo>
                  <a:pt x="348678" y="21424"/>
                </a:lnTo>
                <a:lnTo>
                  <a:pt x="371259" y="21424"/>
                </a:lnTo>
                <a:lnTo>
                  <a:pt x="371259" y="92964"/>
                </a:lnTo>
                <a:lnTo>
                  <a:pt x="375869" y="95097"/>
                </a:lnTo>
                <a:lnTo>
                  <a:pt x="377063" y="95288"/>
                </a:lnTo>
                <a:lnTo>
                  <a:pt x="378498" y="95389"/>
                </a:lnTo>
                <a:lnTo>
                  <a:pt x="381977" y="95389"/>
                </a:lnTo>
                <a:lnTo>
                  <a:pt x="383413" y="95288"/>
                </a:lnTo>
                <a:lnTo>
                  <a:pt x="384505" y="95097"/>
                </a:lnTo>
                <a:lnTo>
                  <a:pt x="385699" y="94996"/>
                </a:lnTo>
                <a:lnTo>
                  <a:pt x="389267" y="92964"/>
                </a:lnTo>
                <a:lnTo>
                  <a:pt x="389267" y="21424"/>
                </a:lnTo>
                <a:lnTo>
                  <a:pt x="411683" y="21424"/>
                </a:lnTo>
                <a:lnTo>
                  <a:pt x="412038" y="21272"/>
                </a:lnTo>
                <a:lnTo>
                  <a:pt x="412330" y="20980"/>
                </a:lnTo>
                <a:lnTo>
                  <a:pt x="412724" y="20675"/>
                </a:lnTo>
                <a:lnTo>
                  <a:pt x="413029" y="20281"/>
                </a:lnTo>
                <a:lnTo>
                  <a:pt x="413219" y="19786"/>
                </a:lnTo>
                <a:lnTo>
                  <a:pt x="413524" y="19189"/>
                </a:lnTo>
                <a:lnTo>
                  <a:pt x="413727" y="18453"/>
                </a:lnTo>
                <a:lnTo>
                  <a:pt x="413816" y="17551"/>
                </a:lnTo>
                <a:lnTo>
                  <a:pt x="413918" y="11607"/>
                </a:lnTo>
                <a:close/>
              </a:path>
              <a:path w="1472565" h="120014">
                <a:moveTo>
                  <a:pt x="442315" y="8724"/>
                </a:moveTo>
                <a:lnTo>
                  <a:pt x="442163" y="8331"/>
                </a:lnTo>
                <a:lnTo>
                  <a:pt x="441858" y="8026"/>
                </a:lnTo>
                <a:lnTo>
                  <a:pt x="441667" y="7632"/>
                </a:lnTo>
                <a:lnTo>
                  <a:pt x="441223" y="7340"/>
                </a:lnTo>
                <a:lnTo>
                  <a:pt x="440524" y="7137"/>
                </a:lnTo>
                <a:lnTo>
                  <a:pt x="439826" y="6845"/>
                </a:lnTo>
                <a:lnTo>
                  <a:pt x="438886" y="6642"/>
                </a:lnTo>
                <a:lnTo>
                  <a:pt x="436600" y="6438"/>
                </a:lnTo>
                <a:lnTo>
                  <a:pt x="435165" y="6388"/>
                </a:lnTo>
                <a:lnTo>
                  <a:pt x="431698" y="6388"/>
                </a:lnTo>
                <a:lnTo>
                  <a:pt x="430250" y="6438"/>
                </a:lnTo>
                <a:lnTo>
                  <a:pt x="427977" y="6642"/>
                </a:lnTo>
                <a:lnTo>
                  <a:pt x="427075" y="6845"/>
                </a:lnTo>
                <a:lnTo>
                  <a:pt x="426389" y="7137"/>
                </a:lnTo>
                <a:lnTo>
                  <a:pt x="425691" y="7340"/>
                </a:lnTo>
                <a:lnTo>
                  <a:pt x="425196" y="7632"/>
                </a:lnTo>
                <a:lnTo>
                  <a:pt x="424891" y="8026"/>
                </a:lnTo>
                <a:lnTo>
                  <a:pt x="424599" y="8331"/>
                </a:lnTo>
                <a:lnTo>
                  <a:pt x="424446" y="8724"/>
                </a:lnTo>
                <a:lnTo>
                  <a:pt x="424446" y="92964"/>
                </a:lnTo>
                <a:lnTo>
                  <a:pt x="429069" y="95097"/>
                </a:lnTo>
                <a:lnTo>
                  <a:pt x="430250" y="95288"/>
                </a:lnTo>
                <a:lnTo>
                  <a:pt x="431698" y="95389"/>
                </a:lnTo>
                <a:lnTo>
                  <a:pt x="435165" y="95389"/>
                </a:lnTo>
                <a:lnTo>
                  <a:pt x="436600" y="95288"/>
                </a:lnTo>
                <a:lnTo>
                  <a:pt x="437692" y="95097"/>
                </a:lnTo>
                <a:lnTo>
                  <a:pt x="438886" y="94996"/>
                </a:lnTo>
                <a:lnTo>
                  <a:pt x="442315" y="92964"/>
                </a:lnTo>
                <a:lnTo>
                  <a:pt x="442315" y="8724"/>
                </a:lnTo>
                <a:close/>
              </a:path>
              <a:path w="1472565" h="120014">
                <a:moveTo>
                  <a:pt x="513905" y="73113"/>
                </a:moveTo>
                <a:lnTo>
                  <a:pt x="513778" y="64287"/>
                </a:lnTo>
                <a:lnTo>
                  <a:pt x="513359" y="61950"/>
                </a:lnTo>
                <a:lnTo>
                  <a:pt x="512394" y="59677"/>
                </a:lnTo>
                <a:lnTo>
                  <a:pt x="511175" y="56692"/>
                </a:lnTo>
                <a:lnTo>
                  <a:pt x="509739" y="54419"/>
                </a:lnTo>
                <a:lnTo>
                  <a:pt x="507949" y="52527"/>
                </a:lnTo>
                <a:lnTo>
                  <a:pt x="506171" y="50546"/>
                </a:lnTo>
                <a:lnTo>
                  <a:pt x="504190" y="48907"/>
                </a:lnTo>
                <a:lnTo>
                  <a:pt x="499567" y="46075"/>
                </a:lnTo>
                <a:lnTo>
                  <a:pt x="497243" y="44843"/>
                </a:lnTo>
                <a:lnTo>
                  <a:pt x="494855" y="43751"/>
                </a:lnTo>
                <a:lnTo>
                  <a:pt x="492569" y="42659"/>
                </a:lnTo>
                <a:lnTo>
                  <a:pt x="490296" y="41617"/>
                </a:lnTo>
                <a:lnTo>
                  <a:pt x="485724" y="39636"/>
                </a:lnTo>
                <a:lnTo>
                  <a:pt x="483692" y="38595"/>
                </a:lnTo>
                <a:lnTo>
                  <a:pt x="475957" y="30556"/>
                </a:lnTo>
                <a:lnTo>
                  <a:pt x="475957" y="27279"/>
                </a:lnTo>
                <a:lnTo>
                  <a:pt x="476199" y="26035"/>
                </a:lnTo>
                <a:lnTo>
                  <a:pt x="477189" y="23660"/>
                </a:lnTo>
                <a:lnTo>
                  <a:pt x="477939" y="22669"/>
                </a:lnTo>
                <a:lnTo>
                  <a:pt x="478929" y="21869"/>
                </a:lnTo>
                <a:lnTo>
                  <a:pt x="479920" y="20980"/>
                </a:lnTo>
                <a:lnTo>
                  <a:pt x="481114" y="20332"/>
                </a:lnTo>
                <a:lnTo>
                  <a:pt x="482498" y="19939"/>
                </a:lnTo>
                <a:lnTo>
                  <a:pt x="483997" y="19443"/>
                </a:lnTo>
                <a:lnTo>
                  <a:pt x="485724" y="19189"/>
                </a:lnTo>
                <a:lnTo>
                  <a:pt x="490194" y="19189"/>
                </a:lnTo>
                <a:lnTo>
                  <a:pt x="492480" y="19494"/>
                </a:lnTo>
                <a:lnTo>
                  <a:pt x="496646" y="20675"/>
                </a:lnTo>
                <a:lnTo>
                  <a:pt x="498475" y="21374"/>
                </a:lnTo>
                <a:lnTo>
                  <a:pt x="500062" y="22174"/>
                </a:lnTo>
                <a:lnTo>
                  <a:pt x="501650" y="22860"/>
                </a:lnTo>
                <a:lnTo>
                  <a:pt x="502894" y="23507"/>
                </a:lnTo>
                <a:lnTo>
                  <a:pt x="504088" y="24257"/>
                </a:lnTo>
                <a:lnTo>
                  <a:pt x="505180" y="24853"/>
                </a:lnTo>
                <a:lnTo>
                  <a:pt x="505968" y="25146"/>
                </a:lnTo>
                <a:lnTo>
                  <a:pt x="506958" y="25146"/>
                </a:lnTo>
                <a:lnTo>
                  <a:pt x="508254" y="23507"/>
                </a:lnTo>
                <a:lnTo>
                  <a:pt x="508444" y="22910"/>
                </a:lnTo>
                <a:lnTo>
                  <a:pt x="508596" y="22174"/>
                </a:lnTo>
                <a:lnTo>
                  <a:pt x="508723" y="20980"/>
                </a:lnTo>
                <a:lnTo>
                  <a:pt x="508850" y="19189"/>
                </a:lnTo>
                <a:lnTo>
                  <a:pt x="508825" y="16217"/>
                </a:lnTo>
                <a:lnTo>
                  <a:pt x="508698" y="14871"/>
                </a:lnTo>
                <a:lnTo>
                  <a:pt x="508596" y="13436"/>
                </a:lnTo>
                <a:lnTo>
                  <a:pt x="508406" y="12941"/>
                </a:lnTo>
                <a:lnTo>
                  <a:pt x="508304" y="12446"/>
                </a:lnTo>
                <a:lnTo>
                  <a:pt x="508152" y="12052"/>
                </a:lnTo>
                <a:lnTo>
                  <a:pt x="507949" y="11747"/>
                </a:lnTo>
                <a:lnTo>
                  <a:pt x="507860" y="11353"/>
                </a:lnTo>
                <a:lnTo>
                  <a:pt x="507555" y="10960"/>
                </a:lnTo>
                <a:lnTo>
                  <a:pt x="507060" y="10566"/>
                </a:lnTo>
                <a:lnTo>
                  <a:pt x="506666" y="10071"/>
                </a:lnTo>
                <a:lnTo>
                  <a:pt x="505764" y="9474"/>
                </a:lnTo>
                <a:lnTo>
                  <a:pt x="502996" y="8077"/>
                </a:lnTo>
                <a:lnTo>
                  <a:pt x="501357" y="7480"/>
                </a:lnTo>
                <a:lnTo>
                  <a:pt x="499465" y="6985"/>
                </a:lnTo>
                <a:lnTo>
                  <a:pt x="497687" y="6388"/>
                </a:lnTo>
                <a:lnTo>
                  <a:pt x="495744" y="5943"/>
                </a:lnTo>
                <a:lnTo>
                  <a:pt x="491578" y="5346"/>
                </a:lnTo>
                <a:lnTo>
                  <a:pt x="489496" y="5207"/>
                </a:lnTo>
                <a:lnTo>
                  <a:pt x="483349" y="5207"/>
                </a:lnTo>
                <a:lnTo>
                  <a:pt x="479475" y="5753"/>
                </a:lnTo>
                <a:lnTo>
                  <a:pt x="475805" y="6845"/>
                </a:lnTo>
                <a:lnTo>
                  <a:pt x="472236" y="7835"/>
                </a:lnTo>
                <a:lnTo>
                  <a:pt x="460349" y="19138"/>
                </a:lnTo>
                <a:lnTo>
                  <a:pt x="458597" y="22669"/>
                </a:lnTo>
                <a:lnTo>
                  <a:pt x="457873" y="26035"/>
                </a:lnTo>
                <a:lnTo>
                  <a:pt x="457949" y="35166"/>
                </a:lnTo>
                <a:lnTo>
                  <a:pt x="458343" y="37503"/>
                </a:lnTo>
                <a:lnTo>
                  <a:pt x="485673" y="59677"/>
                </a:lnTo>
                <a:lnTo>
                  <a:pt x="487667" y="60718"/>
                </a:lnTo>
                <a:lnTo>
                  <a:pt x="489356" y="61912"/>
                </a:lnTo>
                <a:lnTo>
                  <a:pt x="491134" y="63004"/>
                </a:lnTo>
                <a:lnTo>
                  <a:pt x="492569" y="64287"/>
                </a:lnTo>
                <a:lnTo>
                  <a:pt x="493661" y="65773"/>
                </a:lnTo>
                <a:lnTo>
                  <a:pt x="494753" y="67170"/>
                </a:lnTo>
                <a:lnTo>
                  <a:pt x="495300" y="68846"/>
                </a:lnTo>
                <a:lnTo>
                  <a:pt x="495300" y="72529"/>
                </a:lnTo>
                <a:lnTo>
                  <a:pt x="494957" y="74117"/>
                </a:lnTo>
                <a:lnTo>
                  <a:pt x="487121" y="81254"/>
                </a:lnTo>
                <a:lnTo>
                  <a:pt x="485432" y="81749"/>
                </a:lnTo>
                <a:lnTo>
                  <a:pt x="483501" y="82003"/>
                </a:lnTo>
                <a:lnTo>
                  <a:pt x="478040" y="82003"/>
                </a:lnTo>
                <a:lnTo>
                  <a:pt x="460425" y="75247"/>
                </a:lnTo>
                <a:lnTo>
                  <a:pt x="459536" y="74853"/>
                </a:lnTo>
                <a:lnTo>
                  <a:pt x="458444" y="74853"/>
                </a:lnTo>
                <a:lnTo>
                  <a:pt x="458050" y="75006"/>
                </a:lnTo>
                <a:lnTo>
                  <a:pt x="456412" y="79324"/>
                </a:lnTo>
                <a:lnTo>
                  <a:pt x="456412" y="86017"/>
                </a:lnTo>
                <a:lnTo>
                  <a:pt x="472681" y="95694"/>
                </a:lnTo>
                <a:lnTo>
                  <a:pt x="475361" y="96291"/>
                </a:lnTo>
                <a:lnTo>
                  <a:pt x="478193" y="96583"/>
                </a:lnTo>
                <a:lnTo>
                  <a:pt x="485724" y="96583"/>
                </a:lnTo>
                <a:lnTo>
                  <a:pt x="510654" y="82003"/>
                </a:lnTo>
                <a:lnTo>
                  <a:pt x="513016" y="77241"/>
                </a:lnTo>
                <a:lnTo>
                  <a:pt x="513905" y="73113"/>
                </a:lnTo>
                <a:close/>
              </a:path>
              <a:path w="1472565" h="120014">
                <a:moveTo>
                  <a:pt x="624446" y="91579"/>
                </a:moveTo>
                <a:lnTo>
                  <a:pt x="609815" y="59524"/>
                </a:lnTo>
                <a:lnTo>
                  <a:pt x="609358" y="58928"/>
                </a:lnTo>
                <a:lnTo>
                  <a:pt x="608825" y="58242"/>
                </a:lnTo>
                <a:lnTo>
                  <a:pt x="607733" y="57150"/>
                </a:lnTo>
                <a:lnTo>
                  <a:pt x="606539" y="56248"/>
                </a:lnTo>
                <a:lnTo>
                  <a:pt x="605447" y="55359"/>
                </a:lnTo>
                <a:lnTo>
                  <a:pt x="604253" y="54559"/>
                </a:lnTo>
                <a:lnTo>
                  <a:pt x="602970" y="53873"/>
                </a:lnTo>
                <a:lnTo>
                  <a:pt x="605650" y="53073"/>
                </a:lnTo>
                <a:lnTo>
                  <a:pt x="615581" y="45389"/>
                </a:lnTo>
                <a:lnTo>
                  <a:pt x="616953" y="43649"/>
                </a:lnTo>
                <a:lnTo>
                  <a:pt x="620077" y="27432"/>
                </a:lnTo>
                <a:lnTo>
                  <a:pt x="619531" y="24396"/>
                </a:lnTo>
                <a:lnTo>
                  <a:pt x="618566" y="22021"/>
                </a:lnTo>
                <a:lnTo>
                  <a:pt x="617969" y="20383"/>
                </a:lnTo>
                <a:lnTo>
                  <a:pt x="601484" y="8013"/>
                </a:lnTo>
                <a:lnTo>
                  <a:pt x="601484" y="29857"/>
                </a:lnTo>
                <a:lnTo>
                  <a:pt x="601484" y="34721"/>
                </a:lnTo>
                <a:lnTo>
                  <a:pt x="601129" y="36512"/>
                </a:lnTo>
                <a:lnTo>
                  <a:pt x="600443" y="38100"/>
                </a:lnTo>
                <a:lnTo>
                  <a:pt x="599846" y="39585"/>
                </a:lnTo>
                <a:lnTo>
                  <a:pt x="598893" y="40868"/>
                </a:lnTo>
                <a:lnTo>
                  <a:pt x="597611" y="41960"/>
                </a:lnTo>
                <a:lnTo>
                  <a:pt x="596417" y="43053"/>
                </a:lnTo>
                <a:lnTo>
                  <a:pt x="594829" y="43903"/>
                </a:lnTo>
                <a:lnTo>
                  <a:pt x="592848" y="44488"/>
                </a:lnTo>
                <a:lnTo>
                  <a:pt x="590956" y="45085"/>
                </a:lnTo>
                <a:lnTo>
                  <a:pt x="588733" y="45389"/>
                </a:lnTo>
                <a:lnTo>
                  <a:pt x="577075" y="45389"/>
                </a:lnTo>
                <a:lnTo>
                  <a:pt x="577075" y="20383"/>
                </a:lnTo>
                <a:lnTo>
                  <a:pt x="587197" y="20383"/>
                </a:lnTo>
                <a:lnTo>
                  <a:pt x="588784" y="20485"/>
                </a:lnTo>
                <a:lnTo>
                  <a:pt x="589864" y="20675"/>
                </a:lnTo>
                <a:lnTo>
                  <a:pt x="591058" y="20777"/>
                </a:lnTo>
                <a:lnTo>
                  <a:pt x="599389" y="25438"/>
                </a:lnTo>
                <a:lnTo>
                  <a:pt x="600786" y="27432"/>
                </a:lnTo>
                <a:lnTo>
                  <a:pt x="601484" y="29857"/>
                </a:lnTo>
                <a:lnTo>
                  <a:pt x="601484" y="8013"/>
                </a:lnTo>
                <a:lnTo>
                  <a:pt x="589622" y="6692"/>
                </a:lnTo>
                <a:lnTo>
                  <a:pt x="562927" y="6692"/>
                </a:lnTo>
                <a:lnTo>
                  <a:pt x="561695" y="7137"/>
                </a:lnTo>
                <a:lnTo>
                  <a:pt x="559701" y="8928"/>
                </a:lnTo>
                <a:lnTo>
                  <a:pt x="559206" y="10363"/>
                </a:lnTo>
                <a:lnTo>
                  <a:pt x="559308" y="93357"/>
                </a:lnTo>
                <a:lnTo>
                  <a:pt x="563676" y="95097"/>
                </a:lnTo>
                <a:lnTo>
                  <a:pt x="564870" y="95288"/>
                </a:lnTo>
                <a:lnTo>
                  <a:pt x="566356" y="95389"/>
                </a:lnTo>
                <a:lnTo>
                  <a:pt x="569823" y="95389"/>
                </a:lnTo>
                <a:lnTo>
                  <a:pt x="571220" y="95288"/>
                </a:lnTo>
                <a:lnTo>
                  <a:pt x="572312" y="95097"/>
                </a:lnTo>
                <a:lnTo>
                  <a:pt x="573493" y="94996"/>
                </a:lnTo>
                <a:lnTo>
                  <a:pt x="577075" y="58928"/>
                </a:lnTo>
                <a:lnTo>
                  <a:pt x="584606" y="58928"/>
                </a:lnTo>
                <a:lnTo>
                  <a:pt x="586244" y="59232"/>
                </a:lnTo>
                <a:lnTo>
                  <a:pt x="587641" y="59829"/>
                </a:lnTo>
                <a:lnTo>
                  <a:pt x="589127" y="60413"/>
                </a:lnTo>
                <a:lnTo>
                  <a:pt x="590410" y="61315"/>
                </a:lnTo>
                <a:lnTo>
                  <a:pt x="591502" y="62496"/>
                </a:lnTo>
                <a:lnTo>
                  <a:pt x="592696" y="63588"/>
                </a:lnTo>
                <a:lnTo>
                  <a:pt x="593737" y="65036"/>
                </a:lnTo>
                <a:lnTo>
                  <a:pt x="594626" y="66814"/>
                </a:lnTo>
                <a:lnTo>
                  <a:pt x="595528" y="68503"/>
                </a:lnTo>
                <a:lnTo>
                  <a:pt x="596468" y="70434"/>
                </a:lnTo>
                <a:lnTo>
                  <a:pt x="597458" y="72618"/>
                </a:lnTo>
                <a:lnTo>
                  <a:pt x="605345" y="92417"/>
                </a:lnTo>
                <a:lnTo>
                  <a:pt x="605472" y="92964"/>
                </a:lnTo>
                <a:lnTo>
                  <a:pt x="605650" y="93357"/>
                </a:lnTo>
                <a:lnTo>
                  <a:pt x="612686" y="95389"/>
                </a:lnTo>
                <a:lnTo>
                  <a:pt x="616851" y="95389"/>
                </a:lnTo>
                <a:lnTo>
                  <a:pt x="624319" y="93751"/>
                </a:lnTo>
                <a:lnTo>
                  <a:pt x="624446" y="91579"/>
                </a:lnTo>
                <a:close/>
              </a:path>
              <a:path w="1472565" h="120014">
                <a:moveTo>
                  <a:pt x="717130" y="57188"/>
                </a:moveTo>
                <a:lnTo>
                  <a:pt x="717080" y="41859"/>
                </a:lnTo>
                <a:lnTo>
                  <a:pt x="716241" y="35610"/>
                </a:lnTo>
                <a:lnTo>
                  <a:pt x="712660" y="24396"/>
                </a:lnTo>
                <a:lnTo>
                  <a:pt x="710145" y="19939"/>
                </a:lnTo>
                <a:lnTo>
                  <a:pt x="710031" y="19735"/>
                </a:lnTo>
                <a:lnTo>
                  <a:pt x="706564" y="16065"/>
                </a:lnTo>
                <a:lnTo>
                  <a:pt x="703186" y="12395"/>
                </a:lnTo>
                <a:lnTo>
                  <a:pt x="698919" y="9664"/>
                </a:lnTo>
                <a:lnTo>
                  <a:pt x="698233" y="9436"/>
                </a:lnTo>
                <a:lnTo>
                  <a:pt x="698233" y="46075"/>
                </a:lnTo>
                <a:lnTo>
                  <a:pt x="698195" y="55308"/>
                </a:lnTo>
                <a:lnTo>
                  <a:pt x="697826" y="59029"/>
                </a:lnTo>
                <a:lnTo>
                  <a:pt x="697039" y="62801"/>
                </a:lnTo>
                <a:lnTo>
                  <a:pt x="696341" y="66471"/>
                </a:lnTo>
                <a:lnTo>
                  <a:pt x="679526" y="81699"/>
                </a:lnTo>
                <a:lnTo>
                  <a:pt x="670699" y="81699"/>
                </a:lnTo>
                <a:lnTo>
                  <a:pt x="652386" y="55308"/>
                </a:lnTo>
                <a:lnTo>
                  <a:pt x="652411" y="46075"/>
                </a:lnTo>
                <a:lnTo>
                  <a:pt x="664451" y="22466"/>
                </a:lnTo>
                <a:lnTo>
                  <a:pt x="667423" y="20777"/>
                </a:lnTo>
                <a:lnTo>
                  <a:pt x="671144" y="19939"/>
                </a:lnTo>
                <a:lnTo>
                  <a:pt x="679970" y="19939"/>
                </a:lnTo>
                <a:lnTo>
                  <a:pt x="698233" y="46075"/>
                </a:lnTo>
                <a:lnTo>
                  <a:pt x="698233" y="9436"/>
                </a:lnTo>
                <a:lnTo>
                  <a:pt x="688708" y="6096"/>
                </a:lnTo>
                <a:lnTo>
                  <a:pt x="682853" y="5207"/>
                </a:lnTo>
                <a:lnTo>
                  <a:pt x="669163" y="5207"/>
                </a:lnTo>
                <a:lnTo>
                  <a:pt x="663003" y="6299"/>
                </a:lnTo>
                <a:lnTo>
                  <a:pt x="657745" y="8483"/>
                </a:lnTo>
                <a:lnTo>
                  <a:pt x="652487" y="10566"/>
                </a:lnTo>
                <a:lnTo>
                  <a:pt x="636422" y="31788"/>
                </a:lnTo>
                <a:lnTo>
                  <a:pt x="634530" y="37795"/>
                </a:lnTo>
                <a:lnTo>
                  <a:pt x="633641" y="44196"/>
                </a:lnTo>
                <a:lnTo>
                  <a:pt x="633704" y="59677"/>
                </a:lnTo>
                <a:lnTo>
                  <a:pt x="634479" y="65925"/>
                </a:lnTo>
                <a:lnTo>
                  <a:pt x="661720" y="95694"/>
                </a:lnTo>
                <a:lnTo>
                  <a:pt x="667715" y="96583"/>
                </a:lnTo>
                <a:lnTo>
                  <a:pt x="681507" y="96583"/>
                </a:lnTo>
                <a:lnTo>
                  <a:pt x="708482" y="81699"/>
                </a:lnTo>
                <a:lnTo>
                  <a:pt x="709841" y="80162"/>
                </a:lnTo>
                <a:lnTo>
                  <a:pt x="712520" y="75247"/>
                </a:lnTo>
                <a:lnTo>
                  <a:pt x="714222" y="69748"/>
                </a:lnTo>
                <a:lnTo>
                  <a:pt x="716191" y="63741"/>
                </a:lnTo>
                <a:lnTo>
                  <a:pt x="717130" y="57188"/>
                </a:lnTo>
                <a:close/>
              </a:path>
              <a:path w="1472565" h="120014">
                <a:moveTo>
                  <a:pt x="784453" y="73113"/>
                </a:moveTo>
                <a:lnTo>
                  <a:pt x="784326" y="64287"/>
                </a:lnTo>
                <a:lnTo>
                  <a:pt x="783907" y="61950"/>
                </a:lnTo>
                <a:lnTo>
                  <a:pt x="782942" y="59677"/>
                </a:lnTo>
                <a:lnTo>
                  <a:pt x="781723" y="56692"/>
                </a:lnTo>
                <a:lnTo>
                  <a:pt x="780288" y="54419"/>
                </a:lnTo>
                <a:lnTo>
                  <a:pt x="778497" y="52527"/>
                </a:lnTo>
                <a:lnTo>
                  <a:pt x="776706" y="50546"/>
                </a:lnTo>
                <a:lnTo>
                  <a:pt x="774738" y="48907"/>
                </a:lnTo>
                <a:lnTo>
                  <a:pt x="770115" y="46075"/>
                </a:lnTo>
                <a:lnTo>
                  <a:pt x="767778" y="44843"/>
                </a:lnTo>
                <a:lnTo>
                  <a:pt x="765403" y="43751"/>
                </a:lnTo>
                <a:lnTo>
                  <a:pt x="763117" y="42659"/>
                </a:lnTo>
                <a:lnTo>
                  <a:pt x="760831" y="41617"/>
                </a:lnTo>
                <a:lnTo>
                  <a:pt x="756272" y="39636"/>
                </a:lnTo>
                <a:lnTo>
                  <a:pt x="754240" y="38595"/>
                </a:lnTo>
                <a:lnTo>
                  <a:pt x="746506" y="30556"/>
                </a:lnTo>
                <a:lnTo>
                  <a:pt x="746506" y="27279"/>
                </a:lnTo>
                <a:lnTo>
                  <a:pt x="746747" y="26035"/>
                </a:lnTo>
                <a:lnTo>
                  <a:pt x="747737" y="23660"/>
                </a:lnTo>
                <a:lnTo>
                  <a:pt x="748487" y="22669"/>
                </a:lnTo>
                <a:lnTo>
                  <a:pt x="749477" y="21869"/>
                </a:lnTo>
                <a:lnTo>
                  <a:pt x="750468" y="20980"/>
                </a:lnTo>
                <a:lnTo>
                  <a:pt x="751662" y="20332"/>
                </a:lnTo>
                <a:lnTo>
                  <a:pt x="753046" y="19939"/>
                </a:lnTo>
                <a:lnTo>
                  <a:pt x="754532" y="19443"/>
                </a:lnTo>
                <a:lnTo>
                  <a:pt x="756272" y="19189"/>
                </a:lnTo>
                <a:lnTo>
                  <a:pt x="760742" y="19189"/>
                </a:lnTo>
                <a:lnTo>
                  <a:pt x="763016" y="19494"/>
                </a:lnTo>
                <a:lnTo>
                  <a:pt x="767181" y="20675"/>
                </a:lnTo>
                <a:lnTo>
                  <a:pt x="769023" y="21374"/>
                </a:lnTo>
                <a:lnTo>
                  <a:pt x="770610" y="22174"/>
                </a:lnTo>
                <a:lnTo>
                  <a:pt x="772198" y="22860"/>
                </a:lnTo>
                <a:lnTo>
                  <a:pt x="773442" y="23507"/>
                </a:lnTo>
                <a:lnTo>
                  <a:pt x="774623" y="24257"/>
                </a:lnTo>
                <a:lnTo>
                  <a:pt x="775716" y="24853"/>
                </a:lnTo>
                <a:lnTo>
                  <a:pt x="776516" y="25146"/>
                </a:lnTo>
                <a:lnTo>
                  <a:pt x="777506" y="25146"/>
                </a:lnTo>
                <a:lnTo>
                  <a:pt x="778802" y="23507"/>
                </a:lnTo>
                <a:lnTo>
                  <a:pt x="778992" y="22910"/>
                </a:lnTo>
                <a:lnTo>
                  <a:pt x="779145" y="22174"/>
                </a:lnTo>
                <a:lnTo>
                  <a:pt x="779272" y="20980"/>
                </a:lnTo>
                <a:lnTo>
                  <a:pt x="779386" y="19189"/>
                </a:lnTo>
                <a:lnTo>
                  <a:pt x="779373" y="16217"/>
                </a:lnTo>
                <a:lnTo>
                  <a:pt x="779246" y="14871"/>
                </a:lnTo>
                <a:lnTo>
                  <a:pt x="779145" y="13436"/>
                </a:lnTo>
                <a:lnTo>
                  <a:pt x="778941" y="12941"/>
                </a:lnTo>
                <a:lnTo>
                  <a:pt x="778840" y="12446"/>
                </a:lnTo>
                <a:lnTo>
                  <a:pt x="778700" y="12052"/>
                </a:lnTo>
                <a:lnTo>
                  <a:pt x="778497" y="11747"/>
                </a:lnTo>
                <a:lnTo>
                  <a:pt x="778395" y="11353"/>
                </a:lnTo>
                <a:lnTo>
                  <a:pt x="778103" y="10960"/>
                </a:lnTo>
                <a:lnTo>
                  <a:pt x="777608" y="10566"/>
                </a:lnTo>
                <a:lnTo>
                  <a:pt x="777214" y="10071"/>
                </a:lnTo>
                <a:lnTo>
                  <a:pt x="776312" y="9474"/>
                </a:lnTo>
                <a:lnTo>
                  <a:pt x="773531" y="8077"/>
                </a:lnTo>
                <a:lnTo>
                  <a:pt x="771906" y="7480"/>
                </a:lnTo>
                <a:lnTo>
                  <a:pt x="770013" y="6985"/>
                </a:lnTo>
                <a:lnTo>
                  <a:pt x="768235" y="6388"/>
                </a:lnTo>
                <a:lnTo>
                  <a:pt x="766292" y="5943"/>
                </a:lnTo>
                <a:lnTo>
                  <a:pt x="762127" y="5346"/>
                </a:lnTo>
                <a:lnTo>
                  <a:pt x="760044" y="5207"/>
                </a:lnTo>
                <a:lnTo>
                  <a:pt x="753897" y="5207"/>
                </a:lnTo>
                <a:lnTo>
                  <a:pt x="750023" y="5753"/>
                </a:lnTo>
                <a:lnTo>
                  <a:pt x="746353" y="6845"/>
                </a:lnTo>
                <a:lnTo>
                  <a:pt x="742784" y="7835"/>
                </a:lnTo>
                <a:lnTo>
                  <a:pt x="730897" y="19138"/>
                </a:lnTo>
                <a:lnTo>
                  <a:pt x="729132" y="22669"/>
                </a:lnTo>
                <a:lnTo>
                  <a:pt x="728421" y="26035"/>
                </a:lnTo>
                <a:lnTo>
                  <a:pt x="728484" y="35166"/>
                </a:lnTo>
                <a:lnTo>
                  <a:pt x="728891" y="37503"/>
                </a:lnTo>
                <a:lnTo>
                  <a:pt x="756221" y="59677"/>
                </a:lnTo>
                <a:lnTo>
                  <a:pt x="758202" y="60718"/>
                </a:lnTo>
                <a:lnTo>
                  <a:pt x="759891" y="61912"/>
                </a:lnTo>
                <a:lnTo>
                  <a:pt x="761682" y="63004"/>
                </a:lnTo>
                <a:lnTo>
                  <a:pt x="763117" y="64287"/>
                </a:lnTo>
                <a:lnTo>
                  <a:pt x="764209" y="65773"/>
                </a:lnTo>
                <a:lnTo>
                  <a:pt x="765302" y="67170"/>
                </a:lnTo>
                <a:lnTo>
                  <a:pt x="765848" y="68846"/>
                </a:lnTo>
                <a:lnTo>
                  <a:pt x="765848" y="72529"/>
                </a:lnTo>
                <a:lnTo>
                  <a:pt x="765505" y="74117"/>
                </a:lnTo>
                <a:lnTo>
                  <a:pt x="757656" y="81254"/>
                </a:lnTo>
                <a:lnTo>
                  <a:pt x="755980" y="81749"/>
                </a:lnTo>
                <a:lnTo>
                  <a:pt x="754037" y="82003"/>
                </a:lnTo>
                <a:lnTo>
                  <a:pt x="748588" y="82003"/>
                </a:lnTo>
                <a:lnTo>
                  <a:pt x="730973" y="75247"/>
                </a:lnTo>
                <a:lnTo>
                  <a:pt x="730084" y="74853"/>
                </a:lnTo>
                <a:lnTo>
                  <a:pt x="728992" y="74853"/>
                </a:lnTo>
                <a:lnTo>
                  <a:pt x="728586" y="75006"/>
                </a:lnTo>
                <a:lnTo>
                  <a:pt x="726948" y="79324"/>
                </a:lnTo>
                <a:lnTo>
                  <a:pt x="726960" y="86017"/>
                </a:lnTo>
                <a:lnTo>
                  <a:pt x="743229" y="95694"/>
                </a:lnTo>
                <a:lnTo>
                  <a:pt x="745909" y="96291"/>
                </a:lnTo>
                <a:lnTo>
                  <a:pt x="748728" y="96583"/>
                </a:lnTo>
                <a:lnTo>
                  <a:pt x="756272" y="96583"/>
                </a:lnTo>
                <a:lnTo>
                  <a:pt x="781189" y="82003"/>
                </a:lnTo>
                <a:lnTo>
                  <a:pt x="783564" y="77241"/>
                </a:lnTo>
                <a:lnTo>
                  <a:pt x="784453" y="73113"/>
                </a:lnTo>
                <a:close/>
              </a:path>
              <a:path w="1472565" h="120014">
                <a:moveTo>
                  <a:pt x="885190" y="90385"/>
                </a:moveTo>
                <a:lnTo>
                  <a:pt x="885164" y="85267"/>
                </a:lnTo>
                <a:lnTo>
                  <a:pt x="884974" y="84378"/>
                </a:lnTo>
                <a:lnTo>
                  <a:pt x="884872" y="83388"/>
                </a:lnTo>
                <a:lnTo>
                  <a:pt x="884669" y="82638"/>
                </a:lnTo>
                <a:lnTo>
                  <a:pt x="884377" y="82143"/>
                </a:lnTo>
                <a:lnTo>
                  <a:pt x="884199" y="81597"/>
                </a:lnTo>
                <a:lnTo>
                  <a:pt x="883881" y="81102"/>
                </a:lnTo>
                <a:lnTo>
                  <a:pt x="883081" y="80505"/>
                </a:lnTo>
                <a:lnTo>
                  <a:pt x="882637" y="80365"/>
                </a:lnTo>
                <a:lnTo>
                  <a:pt x="847471" y="80365"/>
                </a:lnTo>
                <a:lnTo>
                  <a:pt x="857732" y="69799"/>
                </a:lnTo>
                <a:lnTo>
                  <a:pt x="877379" y="45681"/>
                </a:lnTo>
                <a:lnTo>
                  <a:pt x="879170" y="42506"/>
                </a:lnTo>
                <a:lnTo>
                  <a:pt x="880313" y="39535"/>
                </a:lnTo>
                <a:lnTo>
                  <a:pt x="880808" y="36753"/>
                </a:lnTo>
                <a:lnTo>
                  <a:pt x="881405" y="33972"/>
                </a:lnTo>
                <a:lnTo>
                  <a:pt x="881697" y="31153"/>
                </a:lnTo>
                <a:lnTo>
                  <a:pt x="881621" y="24549"/>
                </a:lnTo>
                <a:lnTo>
                  <a:pt x="881151" y="21971"/>
                </a:lnTo>
                <a:lnTo>
                  <a:pt x="880884" y="21272"/>
                </a:lnTo>
                <a:lnTo>
                  <a:pt x="880059" y="19189"/>
                </a:lnTo>
                <a:lnTo>
                  <a:pt x="878967" y="16319"/>
                </a:lnTo>
                <a:lnTo>
                  <a:pt x="877277" y="13830"/>
                </a:lnTo>
                <a:lnTo>
                  <a:pt x="872718" y="9664"/>
                </a:lnTo>
                <a:lnTo>
                  <a:pt x="869835" y="8077"/>
                </a:lnTo>
                <a:lnTo>
                  <a:pt x="866368" y="6985"/>
                </a:lnTo>
                <a:lnTo>
                  <a:pt x="862990" y="5803"/>
                </a:lnTo>
                <a:lnTo>
                  <a:pt x="858977" y="5207"/>
                </a:lnTo>
                <a:lnTo>
                  <a:pt x="851433" y="5207"/>
                </a:lnTo>
                <a:lnTo>
                  <a:pt x="848652" y="5499"/>
                </a:lnTo>
                <a:lnTo>
                  <a:pt x="845972" y="6096"/>
                </a:lnTo>
                <a:lnTo>
                  <a:pt x="843305" y="6591"/>
                </a:lnTo>
                <a:lnTo>
                  <a:pt x="832878" y="10566"/>
                </a:lnTo>
                <a:lnTo>
                  <a:pt x="831392" y="11353"/>
                </a:lnTo>
                <a:lnTo>
                  <a:pt x="827722" y="17805"/>
                </a:lnTo>
                <a:lnTo>
                  <a:pt x="827849" y="23812"/>
                </a:lnTo>
                <a:lnTo>
                  <a:pt x="829652" y="27978"/>
                </a:lnTo>
                <a:lnTo>
                  <a:pt x="830643" y="27978"/>
                </a:lnTo>
                <a:lnTo>
                  <a:pt x="831443" y="27622"/>
                </a:lnTo>
                <a:lnTo>
                  <a:pt x="832434" y="26936"/>
                </a:lnTo>
                <a:lnTo>
                  <a:pt x="833526" y="26238"/>
                </a:lnTo>
                <a:lnTo>
                  <a:pt x="834771" y="25539"/>
                </a:lnTo>
                <a:lnTo>
                  <a:pt x="836358" y="24752"/>
                </a:lnTo>
                <a:lnTo>
                  <a:pt x="838034" y="23812"/>
                </a:lnTo>
                <a:lnTo>
                  <a:pt x="839876" y="23012"/>
                </a:lnTo>
                <a:lnTo>
                  <a:pt x="844042" y="21628"/>
                </a:lnTo>
                <a:lnTo>
                  <a:pt x="846429" y="21272"/>
                </a:lnTo>
                <a:lnTo>
                  <a:pt x="850988" y="21272"/>
                </a:lnTo>
                <a:lnTo>
                  <a:pt x="852627" y="21577"/>
                </a:lnTo>
                <a:lnTo>
                  <a:pt x="855408" y="22771"/>
                </a:lnTo>
                <a:lnTo>
                  <a:pt x="856551" y="23558"/>
                </a:lnTo>
                <a:lnTo>
                  <a:pt x="857440" y="24549"/>
                </a:lnTo>
                <a:lnTo>
                  <a:pt x="858431" y="25539"/>
                </a:lnTo>
                <a:lnTo>
                  <a:pt x="859180" y="26733"/>
                </a:lnTo>
                <a:lnTo>
                  <a:pt x="860171" y="29413"/>
                </a:lnTo>
                <a:lnTo>
                  <a:pt x="860412" y="30797"/>
                </a:lnTo>
                <a:lnTo>
                  <a:pt x="860412" y="33972"/>
                </a:lnTo>
                <a:lnTo>
                  <a:pt x="860221" y="35712"/>
                </a:lnTo>
                <a:lnTo>
                  <a:pt x="859421" y="39281"/>
                </a:lnTo>
                <a:lnTo>
                  <a:pt x="858672" y="41275"/>
                </a:lnTo>
                <a:lnTo>
                  <a:pt x="857592" y="43446"/>
                </a:lnTo>
                <a:lnTo>
                  <a:pt x="856589" y="45631"/>
                </a:lnTo>
                <a:lnTo>
                  <a:pt x="855154" y="48018"/>
                </a:lnTo>
                <a:lnTo>
                  <a:pt x="851382" y="53174"/>
                </a:lnTo>
                <a:lnTo>
                  <a:pt x="848956" y="56057"/>
                </a:lnTo>
                <a:lnTo>
                  <a:pt x="830643" y="75603"/>
                </a:lnTo>
                <a:lnTo>
                  <a:pt x="829754" y="76593"/>
                </a:lnTo>
                <a:lnTo>
                  <a:pt x="826122" y="84378"/>
                </a:lnTo>
                <a:lnTo>
                  <a:pt x="826135" y="90385"/>
                </a:lnTo>
                <a:lnTo>
                  <a:pt x="830694" y="94945"/>
                </a:lnTo>
                <a:lnTo>
                  <a:pt x="882942" y="94945"/>
                </a:lnTo>
                <a:lnTo>
                  <a:pt x="883335" y="94843"/>
                </a:lnTo>
                <a:lnTo>
                  <a:pt x="884034" y="94348"/>
                </a:lnTo>
                <a:lnTo>
                  <a:pt x="884326" y="93903"/>
                </a:lnTo>
                <a:lnTo>
                  <a:pt x="884529" y="93306"/>
                </a:lnTo>
                <a:lnTo>
                  <a:pt x="884821" y="92710"/>
                </a:lnTo>
                <a:lnTo>
                  <a:pt x="885024" y="91973"/>
                </a:lnTo>
                <a:lnTo>
                  <a:pt x="885190" y="90385"/>
                </a:lnTo>
                <a:close/>
              </a:path>
              <a:path w="1472565" h="120014">
                <a:moveTo>
                  <a:pt x="984262" y="85572"/>
                </a:moveTo>
                <a:lnTo>
                  <a:pt x="984059" y="83781"/>
                </a:lnTo>
                <a:lnTo>
                  <a:pt x="983869" y="83096"/>
                </a:lnTo>
                <a:lnTo>
                  <a:pt x="983564" y="82588"/>
                </a:lnTo>
                <a:lnTo>
                  <a:pt x="983361" y="82003"/>
                </a:lnTo>
                <a:lnTo>
                  <a:pt x="983068" y="81597"/>
                </a:lnTo>
                <a:lnTo>
                  <a:pt x="982675" y="81407"/>
                </a:lnTo>
                <a:lnTo>
                  <a:pt x="982370" y="81102"/>
                </a:lnTo>
                <a:lnTo>
                  <a:pt x="982027" y="80962"/>
                </a:lnTo>
                <a:lnTo>
                  <a:pt x="949934" y="80962"/>
                </a:lnTo>
                <a:lnTo>
                  <a:pt x="949934" y="55956"/>
                </a:lnTo>
                <a:lnTo>
                  <a:pt x="976972" y="55956"/>
                </a:lnTo>
                <a:lnTo>
                  <a:pt x="977315" y="55854"/>
                </a:lnTo>
                <a:lnTo>
                  <a:pt x="977607" y="55651"/>
                </a:lnTo>
                <a:lnTo>
                  <a:pt x="978014" y="55460"/>
                </a:lnTo>
                <a:lnTo>
                  <a:pt x="978954" y="52527"/>
                </a:lnTo>
                <a:lnTo>
                  <a:pt x="979144" y="51638"/>
                </a:lnTo>
                <a:lnTo>
                  <a:pt x="979144" y="46875"/>
                </a:lnTo>
                <a:lnTo>
                  <a:pt x="978954" y="45986"/>
                </a:lnTo>
                <a:lnTo>
                  <a:pt x="978852" y="45085"/>
                </a:lnTo>
                <a:lnTo>
                  <a:pt x="978700" y="44399"/>
                </a:lnTo>
                <a:lnTo>
                  <a:pt x="978509" y="43903"/>
                </a:lnTo>
                <a:lnTo>
                  <a:pt x="978306" y="43307"/>
                </a:lnTo>
                <a:lnTo>
                  <a:pt x="978014" y="42900"/>
                </a:lnTo>
                <a:lnTo>
                  <a:pt x="977607" y="42710"/>
                </a:lnTo>
                <a:lnTo>
                  <a:pt x="977315" y="42405"/>
                </a:lnTo>
                <a:lnTo>
                  <a:pt x="976972" y="42265"/>
                </a:lnTo>
                <a:lnTo>
                  <a:pt x="949934" y="42265"/>
                </a:lnTo>
                <a:lnTo>
                  <a:pt x="949934" y="20828"/>
                </a:lnTo>
                <a:lnTo>
                  <a:pt x="981735" y="20828"/>
                </a:lnTo>
                <a:lnTo>
                  <a:pt x="982078" y="20726"/>
                </a:lnTo>
                <a:lnTo>
                  <a:pt x="983716" y="17106"/>
                </a:lnTo>
                <a:lnTo>
                  <a:pt x="983907" y="16217"/>
                </a:lnTo>
                <a:lnTo>
                  <a:pt x="983907" y="11303"/>
                </a:lnTo>
                <a:lnTo>
                  <a:pt x="983716" y="10414"/>
                </a:lnTo>
                <a:lnTo>
                  <a:pt x="983615" y="9525"/>
                </a:lnTo>
                <a:lnTo>
                  <a:pt x="983462" y="8826"/>
                </a:lnTo>
                <a:lnTo>
                  <a:pt x="983272" y="8331"/>
                </a:lnTo>
                <a:lnTo>
                  <a:pt x="983068" y="7734"/>
                </a:lnTo>
                <a:lnTo>
                  <a:pt x="982776" y="7340"/>
                </a:lnTo>
                <a:lnTo>
                  <a:pt x="982370" y="7137"/>
                </a:lnTo>
                <a:lnTo>
                  <a:pt x="982078" y="6845"/>
                </a:lnTo>
                <a:lnTo>
                  <a:pt x="981735" y="6692"/>
                </a:lnTo>
                <a:lnTo>
                  <a:pt x="935786" y="6692"/>
                </a:lnTo>
                <a:lnTo>
                  <a:pt x="934554" y="7137"/>
                </a:lnTo>
                <a:lnTo>
                  <a:pt x="932561" y="8928"/>
                </a:lnTo>
                <a:lnTo>
                  <a:pt x="932065" y="10363"/>
                </a:lnTo>
                <a:lnTo>
                  <a:pt x="932065" y="91274"/>
                </a:lnTo>
                <a:lnTo>
                  <a:pt x="932561" y="92710"/>
                </a:lnTo>
                <a:lnTo>
                  <a:pt x="934554" y="94500"/>
                </a:lnTo>
                <a:lnTo>
                  <a:pt x="935786" y="94945"/>
                </a:lnTo>
                <a:lnTo>
                  <a:pt x="982027" y="94945"/>
                </a:lnTo>
                <a:lnTo>
                  <a:pt x="982370" y="94843"/>
                </a:lnTo>
                <a:lnTo>
                  <a:pt x="983068" y="94348"/>
                </a:lnTo>
                <a:lnTo>
                  <a:pt x="983361" y="93954"/>
                </a:lnTo>
                <a:lnTo>
                  <a:pt x="983564" y="93459"/>
                </a:lnTo>
                <a:lnTo>
                  <a:pt x="983869" y="92862"/>
                </a:lnTo>
                <a:lnTo>
                  <a:pt x="984059" y="92113"/>
                </a:lnTo>
                <a:lnTo>
                  <a:pt x="984161" y="91274"/>
                </a:lnTo>
                <a:lnTo>
                  <a:pt x="984262" y="85572"/>
                </a:lnTo>
                <a:close/>
              </a:path>
              <a:path w="1472565" h="120014">
                <a:moveTo>
                  <a:pt x="1052410" y="92811"/>
                </a:moveTo>
                <a:lnTo>
                  <a:pt x="1052258" y="92163"/>
                </a:lnTo>
                <a:lnTo>
                  <a:pt x="1051953" y="91376"/>
                </a:lnTo>
                <a:lnTo>
                  <a:pt x="1040917" y="71437"/>
                </a:lnTo>
                <a:lnTo>
                  <a:pt x="1035138" y="61010"/>
                </a:lnTo>
                <a:lnTo>
                  <a:pt x="1040282" y="51638"/>
                </a:lnTo>
                <a:lnTo>
                  <a:pt x="1050823" y="32435"/>
                </a:lnTo>
                <a:lnTo>
                  <a:pt x="1051013" y="31889"/>
                </a:lnTo>
                <a:lnTo>
                  <a:pt x="1051077" y="30505"/>
                </a:lnTo>
                <a:lnTo>
                  <a:pt x="1050912" y="30200"/>
                </a:lnTo>
                <a:lnTo>
                  <a:pt x="1050328" y="29908"/>
                </a:lnTo>
                <a:lnTo>
                  <a:pt x="1049832" y="29514"/>
                </a:lnTo>
                <a:lnTo>
                  <a:pt x="1048981" y="29311"/>
                </a:lnTo>
                <a:lnTo>
                  <a:pt x="1047788" y="29311"/>
                </a:lnTo>
                <a:lnTo>
                  <a:pt x="1046607" y="29210"/>
                </a:lnTo>
                <a:lnTo>
                  <a:pt x="1045019" y="29159"/>
                </a:lnTo>
                <a:lnTo>
                  <a:pt x="1041247" y="29159"/>
                </a:lnTo>
                <a:lnTo>
                  <a:pt x="1039799" y="29210"/>
                </a:lnTo>
                <a:lnTo>
                  <a:pt x="1038707" y="29311"/>
                </a:lnTo>
                <a:lnTo>
                  <a:pt x="1037717" y="29311"/>
                </a:lnTo>
                <a:lnTo>
                  <a:pt x="1023683" y="51638"/>
                </a:lnTo>
                <a:lnTo>
                  <a:pt x="1012621" y="30848"/>
                </a:lnTo>
                <a:lnTo>
                  <a:pt x="1012367" y="30505"/>
                </a:lnTo>
                <a:lnTo>
                  <a:pt x="1011770" y="29908"/>
                </a:lnTo>
                <a:lnTo>
                  <a:pt x="1011275" y="29705"/>
                </a:lnTo>
                <a:lnTo>
                  <a:pt x="1010589" y="29616"/>
                </a:lnTo>
                <a:lnTo>
                  <a:pt x="1009891" y="29413"/>
                </a:lnTo>
                <a:lnTo>
                  <a:pt x="1008951" y="29311"/>
                </a:lnTo>
                <a:lnTo>
                  <a:pt x="1007757" y="29311"/>
                </a:lnTo>
                <a:lnTo>
                  <a:pt x="1006563" y="29210"/>
                </a:lnTo>
                <a:lnTo>
                  <a:pt x="1004925" y="29159"/>
                </a:lnTo>
                <a:lnTo>
                  <a:pt x="1000658" y="29159"/>
                </a:lnTo>
                <a:lnTo>
                  <a:pt x="998931" y="29210"/>
                </a:lnTo>
                <a:lnTo>
                  <a:pt x="996353" y="29413"/>
                </a:lnTo>
                <a:lnTo>
                  <a:pt x="995400" y="29667"/>
                </a:lnTo>
                <a:lnTo>
                  <a:pt x="994803" y="30060"/>
                </a:lnTo>
                <a:lnTo>
                  <a:pt x="994219" y="30353"/>
                </a:lnTo>
                <a:lnTo>
                  <a:pt x="994016" y="30657"/>
                </a:lnTo>
                <a:lnTo>
                  <a:pt x="994117" y="32537"/>
                </a:lnTo>
                <a:lnTo>
                  <a:pt x="994511" y="33337"/>
                </a:lnTo>
                <a:lnTo>
                  <a:pt x="1010132" y="61455"/>
                </a:lnTo>
                <a:lnTo>
                  <a:pt x="993317" y="91376"/>
                </a:lnTo>
                <a:lnTo>
                  <a:pt x="992924" y="92163"/>
                </a:lnTo>
                <a:lnTo>
                  <a:pt x="992720" y="92811"/>
                </a:lnTo>
                <a:lnTo>
                  <a:pt x="992720" y="93802"/>
                </a:lnTo>
                <a:lnTo>
                  <a:pt x="996149" y="95097"/>
                </a:lnTo>
                <a:lnTo>
                  <a:pt x="997343" y="95288"/>
                </a:lnTo>
                <a:lnTo>
                  <a:pt x="998931" y="95389"/>
                </a:lnTo>
                <a:lnTo>
                  <a:pt x="1002792" y="95389"/>
                </a:lnTo>
                <a:lnTo>
                  <a:pt x="1004328" y="95338"/>
                </a:lnTo>
                <a:lnTo>
                  <a:pt x="1006716" y="95148"/>
                </a:lnTo>
                <a:lnTo>
                  <a:pt x="1007605" y="94996"/>
                </a:lnTo>
                <a:lnTo>
                  <a:pt x="1008202" y="94792"/>
                </a:lnTo>
                <a:lnTo>
                  <a:pt x="1008900" y="94602"/>
                </a:lnTo>
                <a:lnTo>
                  <a:pt x="1009396" y="94348"/>
                </a:lnTo>
                <a:lnTo>
                  <a:pt x="1009688" y="94056"/>
                </a:lnTo>
                <a:lnTo>
                  <a:pt x="1010094" y="93751"/>
                </a:lnTo>
                <a:lnTo>
                  <a:pt x="1010386" y="93408"/>
                </a:lnTo>
                <a:lnTo>
                  <a:pt x="1021753" y="71437"/>
                </a:lnTo>
                <a:lnTo>
                  <a:pt x="1033259" y="93408"/>
                </a:lnTo>
                <a:lnTo>
                  <a:pt x="1041196" y="95389"/>
                </a:lnTo>
                <a:lnTo>
                  <a:pt x="1045362" y="95389"/>
                </a:lnTo>
                <a:lnTo>
                  <a:pt x="1047102" y="95288"/>
                </a:lnTo>
                <a:lnTo>
                  <a:pt x="1048385" y="95097"/>
                </a:lnTo>
                <a:lnTo>
                  <a:pt x="1049782" y="94996"/>
                </a:lnTo>
                <a:lnTo>
                  <a:pt x="1050772" y="94792"/>
                </a:lnTo>
                <a:lnTo>
                  <a:pt x="1051369" y="94500"/>
                </a:lnTo>
                <a:lnTo>
                  <a:pt x="1052055" y="94208"/>
                </a:lnTo>
                <a:lnTo>
                  <a:pt x="1052410" y="93802"/>
                </a:lnTo>
                <a:lnTo>
                  <a:pt x="1052410" y="92811"/>
                </a:lnTo>
                <a:close/>
              </a:path>
              <a:path w="1472565" h="120014">
                <a:moveTo>
                  <a:pt x="1115060" y="66814"/>
                </a:moveTo>
                <a:lnTo>
                  <a:pt x="1114958" y="47028"/>
                </a:lnTo>
                <a:lnTo>
                  <a:pt x="1114564" y="44145"/>
                </a:lnTo>
                <a:lnTo>
                  <a:pt x="1113523" y="40919"/>
                </a:lnTo>
                <a:lnTo>
                  <a:pt x="1112583" y="37998"/>
                </a:lnTo>
                <a:lnTo>
                  <a:pt x="1110996" y="35509"/>
                </a:lnTo>
                <a:lnTo>
                  <a:pt x="1106627" y="31750"/>
                </a:lnTo>
                <a:lnTo>
                  <a:pt x="1103795" y="30353"/>
                </a:lnTo>
                <a:lnTo>
                  <a:pt x="1100328" y="29464"/>
                </a:lnTo>
                <a:lnTo>
                  <a:pt x="1096949" y="28473"/>
                </a:lnTo>
                <a:lnTo>
                  <a:pt x="1092885" y="27978"/>
                </a:lnTo>
                <a:lnTo>
                  <a:pt x="1085443" y="27978"/>
                </a:lnTo>
                <a:lnTo>
                  <a:pt x="1062926" y="37693"/>
                </a:lnTo>
                <a:lnTo>
                  <a:pt x="1062990" y="43256"/>
                </a:lnTo>
                <a:lnTo>
                  <a:pt x="1065453" y="47028"/>
                </a:lnTo>
                <a:lnTo>
                  <a:pt x="1066647" y="47028"/>
                </a:lnTo>
                <a:lnTo>
                  <a:pt x="1067536" y="46723"/>
                </a:lnTo>
                <a:lnTo>
                  <a:pt x="1068628" y="46126"/>
                </a:lnTo>
                <a:lnTo>
                  <a:pt x="1069822" y="45542"/>
                </a:lnTo>
                <a:lnTo>
                  <a:pt x="1072946" y="44043"/>
                </a:lnTo>
                <a:lnTo>
                  <a:pt x="1074724" y="43256"/>
                </a:lnTo>
                <a:lnTo>
                  <a:pt x="1076718" y="42557"/>
                </a:lnTo>
                <a:lnTo>
                  <a:pt x="1078890" y="41960"/>
                </a:lnTo>
                <a:lnTo>
                  <a:pt x="1081176" y="41275"/>
                </a:lnTo>
                <a:lnTo>
                  <a:pt x="1083754" y="40919"/>
                </a:lnTo>
                <a:lnTo>
                  <a:pt x="1088821" y="40919"/>
                </a:lnTo>
                <a:lnTo>
                  <a:pt x="1090650" y="41173"/>
                </a:lnTo>
                <a:lnTo>
                  <a:pt x="1092136" y="41668"/>
                </a:lnTo>
                <a:lnTo>
                  <a:pt x="1093635" y="42062"/>
                </a:lnTo>
                <a:lnTo>
                  <a:pt x="1098245" y="50495"/>
                </a:lnTo>
                <a:lnTo>
                  <a:pt x="1098245" y="55956"/>
                </a:lnTo>
                <a:lnTo>
                  <a:pt x="1098245" y="66814"/>
                </a:lnTo>
                <a:lnTo>
                  <a:pt x="1098245" y="77089"/>
                </a:lnTo>
                <a:lnTo>
                  <a:pt x="1096162" y="79463"/>
                </a:lnTo>
                <a:lnTo>
                  <a:pt x="1094079" y="81305"/>
                </a:lnTo>
                <a:lnTo>
                  <a:pt x="1091996" y="82588"/>
                </a:lnTo>
                <a:lnTo>
                  <a:pt x="1090002" y="83781"/>
                </a:lnTo>
                <a:lnTo>
                  <a:pt x="1087831" y="84378"/>
                </a:lnTo>
                <a:lnTo>
                  <a:pt x="1082560" y="84378"/>
                </a:lnTo>
                <a:lnTo>
                  <a:pt x="1080287" y="83680"/>
                </a:lnTo>
                <a:lnTo>
                  <a:pt x="1078598" y="82296"/>
                </a:lnTo>
                <a:lnTo>
                  <a:pt x="1077010" y="80810"/>
                </a:lnTo>
                <a:lnTo>
                  <a:pt x="1076210" y="78778"/>
                </a:lnTo>
                <a:lnTo>
                  <a:pt x="1076210" y="74701"/>
                </a:lnTo>
                <a:lnTo>
                  <a:pt x="1076515" y="73418"/>
                </a:lnTo>
                <a:lnTo>
                  <a:pt x="1077112" y="72326"/>
                </a:lnTo>
                <a:lnTo>
                  <a:pt x="1077709" y="71132"/>
                </a:lnTo>
                <a:lnTo>
                  <a:pt x="1078598" y="70142"/>
                </a:lnTo>
                <a:lnTo>
                  <a:pt x="1079792" y="69354"/>
                </a:lnTo>
                <a:lnTo>
                  <a:pt x="1080973" y="68453"/>
                </a:lnTo>
                <a:lnTo>
                  <a:pt x="1082560" y="67805"/>
                </a:lnTo>
                <a:lnTo>
                  <a:pt x="1086535" y="67017"/>
                </a:lnTo>
                <a:lnTo>
                  <a:pt x="1088910" y="66814"/>
                </a:lnTo>
                <a:lnTo>
                  <a:pt x="1098245" y="66814"/>
                </a:lnTo>
                <a:lnTo>
                  <a:pt x="1098245" y="55956"/>
                </a:lnTo>
                <a:lnTo>
                  <a:pt x="1086827" y="55956"/>
                </a:lnTo>
                <a:lnTo>
                  <a:pt x="1082065" y="56400"/>
                </a:lnTo>
                <a:lnTo>
                  <a:pt x="1078001" y="57289"/>
                </a:lnTo>
                <a:lnTo>
                  <a:pt x="1073937" y="58089"/>
                </a:lnTo>
                <a:lnTo>
                  <a:pt x="1059548" y="73215"/>
                </a:lnTo>
                <a:lnTo>
                  <a:pt x="1059548" y="80060"/>
                </a:lnTo>
                <a:lnTo>
                  <a:pt x="1072642" y="95250"/>
                </a:lnTo>
                <a:lnTo>
                  <a:pt x="1075423" y="96139"/>
                </a:lnTo>
                <a:lnTo>
                  <a:pt x="1078395" y="96583"/>
                </a:lnTo>
                <a:lnTo>
                  <a:pt x="1085545" y="96583"/>
                </a:lnTo>
                <a:lnTo>
                  <a:pt x="1100924" y="87947"/>
                </a:lnTo>
                <a:lnTo>
                  <a:pt x="1100924" y="93459"/>
                </a:lnTo>
                <a:lnTo>
                  <a:pt x="1103299" y="95097"/>
                </a:lnTo>
                <a:lnTo>
                  <a:pt x="1104290" y="95288"/>
                </a:lnTo>
                <a:lnTo>
                  <a:pt x="1105827" y="95389"/>
                </a:lnTo>
                <a:lnTo>
                  <a:pt x="1109802" y="95389"/>
                </a:lnTo>
                <a:lnTo>
                  <a:pt x="1111237" y="95288"/>
                </a:lnTo>
                <a:lnTo>
                  <a:pt x="1112227" y="95097"/>
                </a:lnTo>
                <a:lnTo>
                  <a:pt x="1113218" y="94996"/>
                </a:lnTo>
                <a:lnTo>
                  <a:pt x="1113917" y="94754"/>
                </a:lnTo>
                <a:lnTo>
                  <a:pt x="1114221" y="94449"/>
                </a:lnTo>
                <a:lnTo>
                  <a:pt x="1114818" y="93954"/>
                </a:lnTo>
                <a:lnTo>
                  <a:pt x="1115060" y="93459"/>
                </a:lnTo>
                <a:lnTo>
                  <a:pt x="1115060" y="87947"/>
                </a:lnTo>
                <a:lnTo>
                  <a:pt x="1115060" y="84378"/>
                </a:lnTo>
                <a:lnTo>
                  <a:pt x="1115060" y="66814"/>
                </a:lnTo>
                <a:close/>
              </a:path>
              <a:path w="1472565" h="120014">
                <a:moveTo>
                  <a:pt x="1228915" y="93065"/>
                </a:moveTo>
                <a:lnTo>
                  <a:pt x="1228813" y="49352"/>
                </a:lnTo>
                <a:lnTo>
                  <a:pt x="1228521" y="46926"/>
                </a:lnTo>
                <a:lnTo>
                  <a:pt x="1227772" y="43903"/>
                </a:lnTo>
                <a:lnTo>
                  <a:pt x="1227531" y="42862"/>
                </a:lnTo>
                <a:lnTo>
                  <a:pt x="1227035" y="40576"/>
                </a:lnTo>
                <a:lnTo>
                  <a:pt x="1226337" y="38989"/>
                </a:lnTo>
                <a:lnTo>
                  <a:pt x="1225842" y="37846"/>
                </a:lnTo>
                <a:lnTo>
                  <a:pt x="1224153" y="35560"/>
                </a:lnTo>
                <a:lnTo>
                  <a:pt x="1222476" y="33185"/>
                </a:lnTo>
                <a:lnTo>
                  <a:pt x="1220241" y="31343"/>
                </a:lnTo>
                <a:lnTo>
                  <a:pt x="1217460" y="30060"/>
                </a:lnTo>
                <a:lnTo>
                  <a:pt x="1214678" y="28663"/>
                </a:lnTo>
                <a:lnTo>
                  <a:pt x="1211262" y="27978"/>
                </a:lnTo>
                <a:lnTo>
                  <a:pt x="1205407" y="27978"/>
                </a:lnTo>
                <a:lnTo>
                  <a:pt x="1203667" y="28168"/>
                </a:lnTo>
                <a:lnTo>
                  <a:pt x="1186357" y="38989"/>
                </a:lnTo>
                <a:lnTo>
                  <a:pt x="1186281" y="38836"/>
                </a:lnTo>
                <a:lnTo>
                  <a:pt x="1185557" y="37299"/>
                </a:lnTo>
                <a:lnTo>
                  <a:pt x="1184567" y="35814"/>
                </a:lnTo>
                <a:lnTo>
                  <a:pt x="1183373" y="34518"/>
                </a:lnTo>
                <a:lnTo>
                  <a:pt x="1182331" y="33185"/>
                </a:lnTo>
                <a:lnTo>
                  <a:pt x="1180947" y="31940"/>
                </a:lnTo>
                <a:lnTo>
                  <a:pt x="1179360" y="30949"/>
                </a:lnTo>
                <a:lnTo>
                  <a:pt x="1177874" y="29959"/>
                </a:lnTo>
                <a:lnTo>
                  <a:pt x="1176083" y="29210"/>
                </a:lnTo>
                <a:lnTo>
                  <a:pt x="1172019" y="28219"/>
                </a:lnTo>
                <a:lnTo>
                  <a:pt x="1169784" y="27978"/>
                </a:lnTo>
                <a:lnTo>
                  <a:pt x="1163637" y="27978"/>
                </a:lnTo>
                <a:lnTo>
                  <a:pt x="1146771" y="38836"/>
                </a:lnTo>
                <a:lnTo>
                  <a:pt x="1146670" y="30949"/>
                </a:lnTo>
                <a:lnTo>
                  <a:pt x="1146467" y="30657"/>
                </a:lnTo>
                <a:lnTo>
                  <a:pt x="1146276" y="30251"/>
                </a:lnTo>
                <a:lnTo>
                  <a:pt x="1145870" y="29959"/>
                </a:lnTo>
                <a:lnTo>
                  <a:pt x="1145273" y="29756"/>
                </a:lnTo>
                <a:lnTo>
                  <a:pt x="1144778" y="29565"/>
                </a:lnTo>
                <a:lnTo>
                  <a:pt x="1144041" y="29413"/>
                </a:lnTo>
                <a:lnTo>
                  <a:pt x="1142149" y="29210"/>
                </a:lnTo>
                <a:lnTo>
                  <a:pt x="1140968" y="29159"/>
                </a:lnTo>
                <a:lnTo>
                  <a:pt x="1138085" y="29159"/>
                </a:lnTo>
                <a:lnTo>
                  <a:pt x="1132484" y="30657"/>
                </a:lnTo>
                <a:lnTo>
                  <a:pt x="1132281" y="30949"/>
                </a:lnTo>
                <a:lnTo>
                  <a:pt x="1132281" y="93510"/>
                </a:lnTo>
                <a:lnTo>
                  <a:pt x="1132484" y="93903"/>
                </a:lnTo>
                <a:lnTo>
                  <a:pt x="1136497" y="95097"/>
                </a:lnTo>
                <a:lnTo>
                  <a:pt x="1137589" y="95288"/>
                </a:lnTo>
                <a:lnTo>
                  <a:pt x="1138974" y="95389"/>
                </a:lnTo>
                <a:lnTo>
                  <a:pt x="1142352" y="95389"/>
                </a:lnTo>
                <a:lnTo>
                  <a:pt x="1143736" y="95288"/>
                </a:lnTo>
                <a:lnTo>
                  <a:pt x="1144828" y="95097"/>
                </a:lnTo>
                <a:lnTo>
                  <a:pt x="1145921" y="94996"/>
                </a:lnTo>
                <a:lnTo>
                  <a:pt x="1149299" y="93065"/>
                </a:lnTo>
                <a:lnTo>
                  <a:pt x="1149299" y="52235"/>
                </a:lnTo>
                <a:lnTo>
                  <a:pt x="1151674" y="49161"/>
                </a:lnTo>
                <a:lnTo>
                  <a:pt x="1153909" y="46824"/>
                </a:lnTo>
                <a:lnTo>
                  <a:pt x="1155992" y="45237"/>
                </a:lnTo>
                <a:lnTo>
                  <a:pt x="1158176" y="43649"/>
                </a:lnTo>
                <a:lnTo>
                  <a:pt x="1160310" y="42862"/>
                </a:lnTo>
                <a:lnTo>
                  <a:pt x="1163980" y="42862"/>
                </a:lnTo>
                <a:lnTo>
                  <a:pt x="1165377" y="43205"/>
                </a:lnTo>
                <a:lnTo>
                  <a:pt x="1166558" y="43903"/>
                </a:lnTo>
                <a:lnTo>
                  <a:pt x="1167853" y="44488"/>
                </a:lnTo>
                <a:lnTo>
                  <a:pt x="1168844" y="45440"/>
                </a:lnTo>
                <a:lnTo>
                  <a:pt x="1169543" y="46723"/>
                </a:lnTo>
                <a:lnTo>
                  <a:pt x="1170330" y="47917"/>
                </a:lnTo>
                <a:lnTo>
                  <a:pt x="1170927" y="49352"/>
                </a:lnTo>
                <a:lnTo>
                  <a:pt x="1171727" y="52730"/>
                </a:lnTo>
                <a:lnTo>
                  <a:pt x="1171917" y="54559"/>
                </a:lnTo>
                <a:lnTo>
                  <a:pt x="1171917" y="93065"/>
                </a:lnTo>
                <a:lnTo>
                  <a:pt x="1172070" y="93510"/>
                </a:lnTo>
                <a:lnTo>
                  <a:pt x="1176388" y="95097"/>
                </a:lnTo>
                <a:lnTo>
                  <a:pt x="1177480" y="95288"/>
                </a:lnTo>
                <a:lnTo>
                  <a:pt x="1178864" y="95389"/>
                </a:lnTo>
                <a:lnTo>
                  <a:pt x="1182141" y="95389"/>
                </a:lnTo>
                <a:lnTo>
                  <a:pt x="1183474" y="95288"/>
                </a:lnTo>
                <a:lnTo>
                  <a:pt x="1184567" y="95097"/>
                </a:lnTo>
                <a:lnTo>
                  <a:pt x="1185659" y="94996"/>
                </a:lnTo>
                <a:lnTo>
                  <a:pt x="1189037" y="93065"/>
                </a:lnTo>
                <a:lnTo>
                  <a:pt x="1189037" y="52235"/>
                </a:lnTo>
                <a:lnTo>
                  <a:pt x="1191514" y="49161"/>
                </a:lnTo>
                <a:lnTo>
                  <a:pt x="1193800" y="46824"/>
                </a:lnTo>
                <a:lnTo>
                  <a:pt x="1197965" y="43649"/>
                </a:lnTo>
                <a:lnTo>
                  <a:pt x="1200048" y="42862"/>
                </a:lnTo>
                <a:lnTo>
                  <a:pt x="1203820" y="42862"/>
                </a:lnTo>
                <a:lnTo>
                  <a:pt x="1205255" y="43205"/>
                </a:lnTo>
                <a:lnTo>
                  <a:pt x="1206449" y="43903"/>
                </a:lnTo>
                <a:lnTo>
                  <a:pt x="1207643" y="44488"/>
                </a:lnTo>
                <a:lnTo>
                  <a:pt x="1208633" y="45440"/>
                </a:lnTo>
                <a:lnTo>
                  <a:pt x="1209421" y="46723"/>
                </a:lnTo>
                <a:lnTo>
                  <a:pt x="1210221" y="47917"/>
                </a:lnTo>
                <a:lnTo>
                  <a:pt x="1210818" y="49352"/>
                </a:lnTo>
                <a:lnTo>
                  <a:pt x="1211605" y="52730"/>
                </a:lnTo>
                <a:lnTo>
                  <a:pt x="1211808" y="54559"/>
                </a:lnTo>
                <a:lnTo>
                  <a:pt x="1211910" y="93510"/>
                </a:lnTo>
                <a:lnTo>
                  <a:pt x="1212100" y="93903"/>
                </a:lnTo>
                <a:lnTo>
                  <a:pt x="1216126" y="95097"/>
                </a:lnTo>
                <a:lnTo>
                  <a:pt x="1217218" y="95288"/>
                </a:lnTo>
                <a:lnTo>
                  <a:pt x="1218603" y="95389"/>
                </a:lnTo>
                <a:lnTo>
                  <a:pt x="1221981" y="95389"/>
                </a:lnTo>
                <a:lnTo>
                  <a:pt x="1223365" y="95288"/>
                </a:lnTo>
                <a:lnTo>
                  <a:pt x="1224457" y="95097"/>
                </a:lnTo>
                <a:lnTo>
                  <a:pt x="1225550" y="94996"/>
                </a:lnTo>
                <a:lnTo>
                  <a:pt x="1226388" y="94843"/>
                </a:lnTo>
                <a:lnTo>
                  <a:pt x="1226985" y="94653"/>
                </a:lnTo>
                <a:lnTo>
                  <a:pt x="1227683" y="94449"/>
                </a:lnTo>
                <a:lnTo>
                  <a:pt x="1228178" y="94208"/>
                </a:lnTo>
                <a:lnTo>
                  <a:pt x="1228471" y="93903"/>
                </a:lnTo>
                <a:lnTo>
                  <a:pt x="1228775" y="93510"/>
                </a:lnTo>
                <a:lnTo>
                  <a:pt x="1228915" y="93065"/>
                </a:lnTo>
                <a:close/>
              </a:path>
              <a:path w="1472565" h="120014">
                <a:moveTo>
                  <a:pt x="1337767" y="2578"/>
                </a:moveTo>
                <a:lnTo>
                  <a:pt x="1337627" y="2171"/>
                </a:lnTo>
                <a:lnTo>
                  <a:pt x="1337322" y="1778"/>
                </a:lnTo>
                <a:lnTo>
                  <a:pt x="1337132" y="1384"/>
                </a:lnTo>
                <a:lnTo>
                  <a:pt x="1336675" y="1092"/>
                </a:lnTo>
                <a:lnTo>
                  <a:pt x="1335989" y="889"/>
                </a:lnTo>
                <a:lnTo>
                  <a:pt x="1335290" y="584"/>
                </a:lnTo>
                <a:lnTo>
                  <a:pt x="1334401" y="393"/>
                </a:lnTo>
                <a:lnTo>
                  <a:pt x="1333309" y="292"/>
                </a:lnTo>
                <a:lnTo>
                  <a:pt x="1332217" y="88"/>
                </a:lnTo>
                <a:lnTo>
                  <a:pt x="1330833" y="0"/>
                </a:lnTo>
                <a:lnTo>
                  <a:pt x="1327454" y="0"/>
                </a:lnTo>
                <a:lnTo>
                  <a:pt x="1326070" y="88"/>
                </a:lnTo>
                <a:lnTo>
                  <a:pt x="1324978" y="292"/>
                </a:lnTo>
                <a:lnTo>
                  <a:pt x="1323886" y="393"/>
                </a:lnTo>
                <a:lnTo>
                  <a:pt x="1322984" y="584"/>
                </a:lnTo>
                <a:lnTo>
                  <a:pt x="1322298" y="889"/>
                </a:lnTo>
                <a:lnTo>
                  <a:pt x="1321701" y="1092"/>
                </a:lnTo>
                <a:lnTo>
                  <a:pt x="1321257" y="1384"/>
                </a:lnTo>
                <a:lnTo>
                  <a:pt x="1320952" y="1778"/>
                </a:lnTo>
                <a:lnTo>
                  <a:pt x="1320761" y="2171"/>
                </a:lnTo>
                <a:lnTo>
                  <a:pt x="1320761" y="93510"/>
                </a:lnTo>
                <a:lnTo>
                  <a:pt x="1324978" y="95097"/>
                </a:lnTo>
                <a:lnTo>
                  <a:pt x="1326070" y="95288"/>
                </a:lnTo>
                <a:lnTo>
                  <a:pt x="1327454" y="95389"/>
                </a:lnTo>
                <a:lnTo>
                  <a:pt x="1330833" y="95389"/>
                </a:lnTo>
                <a:lnTo>
                  <a:pt x="1332217" y="95288"/>
                </a:lnTo>
                <a:lnTo>
                  <a:pt x="1333309" y="95097"/>
                </a:lnTo>
                <a:lnTo>
                  <a:pt x="1334401" y="94996"/>
                </a:lnTo>
                <a:lnTo>
                  <a:pt x="1337767" y="93065"/>
                </a:lnTo>
                <a:lnTo>
                  <a:pt x="1337767" y="2578"/>
                </a:lnTo>
                <a:close/>
              </a:path>
              <a:path w="1472565" h="120014">
                <a:moveTo>
                  <a:pt x="1411046" y="55511"/>
                </a:moveTo>
                <a:lnTo>
                  <a:pt x="1410931" y="52628"/>
                </a:lnTo>
                <a:lnTo>
                  <a:pt x="1410512" y="49555"/>
                </a:lnTo>
                <a:lnTo>
                  <a:pt x="1409433" y="46037"/>
                </a:lnTo>
                <a:lnTo>
                  <a:pt x="1408328" y="42316"/>
                </a:lnTo>
                <a:lnTo>
                  <a:pt x="1407071" y="40030"/>
                </a:lnTo>
                <a:lnTo>
                  <a:pt x="1406588" y="39141"/>
                </a:lnTo>
                <a:lnTo>
                  <a:pt x="1404200" y="36461"/>
                </a:lnTo>
                <a:lnTo>
                  <a:pt x="1401927" y="33782"/>
                </a:lnTo>
                <a:lnTo>
                  <a:pt x="1398993" y="31699"/>
                </a:lnTo>
                <a:lnTo>
                  <a:pt x="1394587" y="29857"/>
                </a:lnTo>
                <a:lnTo>
                  <a:pt x="1394587" y="50749"/>
                </a:lnTo>
                <a:lnTo>
                  <a:pt x="1394383" y="55511"/>
                </a:lnTo>
                <a:lnTo>
                  <a:pt x="1368780" y="55511"/>
                </a:lnTo>
                <a:lnTo>
                  <a:pt x="1368882" y="53428"/>
                </a:lnTo>
                <a:lnTo>
                  <a:pt x="1376121" y="41414"/>
                </a:lnTo>
                <a:lnTo>
                  <a:pt x="1377911" y="40474"/>
                </a:lnTo>
                <a:lnTo>
                  <a:pt x="1379842" y="40030"/>
                </a:lnTo>
                <a:lnTo>
                  <a:pt x="1386293" y="40030"/>
                </a:lnTo>
                <a:lnTo>
                  <a:pt x="1389468" y="41414"/>
                </a:lnTo>
                <a:lnTo>
                  <a:pt x="1393634" y="46977"/>
                </a:lnTo>
                <a:lnTo>
                  <a:pt x="1394587" y="50749"/>
                </a:lnTo>
                <a:lnTo>
                  <a:pt x="1394587" y="29857"/>
                </a:lnTo>
                <a:lnTo>
                  <a:pt x="1391856" y="28714"/>
                </a:lnTo>
                <a:lnTo>
                  <a:pt x="1387487" y="27978"/>
                </a:lnTo>
                <a:lnTo>
                  <a:pt x="1377569" y="27978"/>
                </a:lnTo>
                <a:lnTo>
                  <a:pt x="1373251" y="28765"/>
                </a:lnTo>
                <a:lnTo>
                  <a:pt x="1365516" y="31940"/>
                </a:lnTo>
                <a:lnTo>
                  <a:pt x="1362240" y="34277"/>
                </a:lnTo>
                <a:lnTo>
                  <a:pt x="1359560" y="37350"/>
                </a:lnTo>
                <a:lnTo>
                  <a:pt x="1356880" y="40322"/>
                </a:lnTo>
                <a:lnTo>
                  <a:pt x="1354848" y="43992"/>
                </a:lnTo>
                <a:lnTo>
                  <a:pt x="1352067" y="52628"/>
                </a:lnTo>
                <a:lnTo>
                  <a:pt x="1351368" y="57492"/>
                </a:lnTo>
                <a:lnTo>
                  <a:pt x="1351445" y="69202"/>
                </a:lnTo>
                <a:lnTo>
                  <a:pt x="1378458" y="96583"/>
                </a:lnTo>
                <a:lnTo>
                  <a:pt x="1386890" y="96583"/>
                </a:lnTo>
                <a:lnTo>
                  <a:pt x="1406740" y="91668"/>
                </a:lnTo>
                <a:lnTo>
                  <a:pt x="1407033" y="91376"/>
                </a:lnTo>
                <a:lnTo>
                  <a:pt x="1408214" y="83642"/>
                </a:lnTo>
                <a:lnTo>
                  <a:pt x="1408176" y="82994"/>
                </a:lnTo>
                <a:lnTo>
                  <a:pt x="1407972" y="81508"/>
                </a:lnTo>
                <a:lnTo>
                  <a:pt x="1407833" y="80911"/>
                </a:lnTo>
                <a:lnTo>
                  <a:pt x="1407629" y="80505"/>
                </a:lnTo>
                <a:lnTo>
                  <a:pt x="1407528" y="80111"/>
                </a:lnTo>
                <a:lnTo>
                  <a:pt x="1407337" y="79870"/>
                </a:lnTo>
                <a:lnTo>
                  <a:pt x="1407033" y="79768"/>
                </a:lnTo>
                <a:lnTo>
                  <a:pt x="1406740" y="79565"/>
                </a:lnTo>
                <a:lnTo>
                  <a:pt x="1406385" y="79463"/>
                </a:lnTo>
                <a:lnTo>
                  <a:pt x="1405293" y="79463"/>
                </a:lnTo>
                <a:lnTo>
                  <a:pt x="1404404" y="79667"/>
                </a:lnTo>
                <a:lnTo>
                  <a:pt x="1399146" y="81546"/>
                </a:lnTo>
                <a:lnTo>
                  <a:pt x="1397558" y="82042"/>
                </a:lnTo>
                <a:lnTo>
                  <a:pt x="1395628" y="82550"/>
                </a:lnTo>
                <a:lnTo>
                  <a:pt x="1393342" y="83045"/>
                </a:lnTo>
                <a:lnTo>
                  <a:pt x="1391056" y="83439"/>
                </a:lnTo>
                <a:lnTo>
                  <a:pt x="1388427" y="83642"/>
                </a:lnTo>
                <a:lnTo>
                  <a:pt x="1382471" y="83642"/>
                </a:lnTo>
                <a:lnTo>
                  <a:pt x="1368780" y="69202"/>
                </a:lnTo>
                <a:lnTo>
                  <a:pt x="1368780" y="66522"/>
                </a:lnTo>
                <a:lnTo>
                  <a:pt x="1407426" y="66522"/>
                </a:lnTo>
                <a:lnTo>
                  <a:pt x="1408671" y="66027"/>
                </a:lnTo>
                <a:lnTo>
                  <a:pt x="1409560" y="65036"/>
                </a:lnTo>
                <a:lnTo>
                  <a:pt x="1410550" y="64046"/>
                </a:lnTo>
                <a:lnTo>
                  <a:pt x="1411046" y="62496"/>
                </a:lnTo>
                <a:lnTo>
                  <a:pt x="1411046" y="55511"/>
                </a:lnTo>
                <a:close/>
              </a:path>
              <a:path w="1472565" h="120014">
                <a:moveTo>
                  <a:pt x="1467878" y="72377"/>
                </a:moveTo>
                <a:lnTo>
                  <a:pt x="1467485" y="70294"/>
                </a:lnTo>
                <a:lnTo>
                  <a:pt x="1466596" y="68300"/>
                </a:lnTo>
                <a:lnTo>
                  <a:pt x="1465795" y="66217"/>
                </a:lnTo>
                <a:lnTo>
                  <a:pt x="1464716" y="64490"/>
                </a:lnTo>
                <a:lnTo>
                  <a:pt x="1463319" y="63093"/>
                </a:lnTo>
                <a:lnTo>
                  <a:pt x="1461935" y="61607"/>
                </a:lnTo>
                <a:lnTo>
                  <a:pt x="1460296" y="60363"/>
                </a:lnTo>
                <a:lnTo>
                  <a:pt x="1458404" y="59372"/>
                </a:lnTo>
                <a:lnTo>
                  <a:pt x="1456626" y="58381"/>
                </a:lnTo>
                <a:lnTo>
                  <a:pt x="1454785" y="57543"/>
                </a:lnTo>
                <a:lnTo>
                  <a:pt x="1452905" y="56845"/>
                </a:lnTo>
                <a:lnTo>
                  <a:pt x="1451114" y="56057"/>
                </a:lnTo>
                <a:lnTo>
                  <a:pt x="1449336" y="55359"/>
                </a:lnTo>
                <a:lnTo>
                  <a:pt x="1447546" y="54762"/>
                </a:lnTo>
                <a:lnTo>
                  <a:pt x="1445755" y="54063"/>
                </a:lnTo>
                <a:lnTo>
                  <a:pt x="1438021" y="47967"/>
                </a:lnTo>
                <a:lnTo>
                  <a:pt x="1438021" y="45681"/>
                </a:lnTo>
                <a:lnTo>
                  <a:pt x="1442935" y="40627"/>
                </a:lnTo>
                <a:lnTo>
                  <a:pt x="1444117" y="40233"/>
                </a:lnTo>
                <a:lnTo>
                  <a:pt x="1445514" y="40030"/>
                </a:lnTo>
                <a:lnTo>
                  <a:pt x="1449285" y="40030"/>
                </a:lnTo>
                <a:lnTo>
                  <a:pt x="1451216" y="40271"/>
                </a:lnTo>
                <a:lnTo>
                  <a:pt x="1454594" y="41275"/>
                </a:lnTo>
                <a:lnTo>
                  <a:pt x="1456080" y="41821"/>
                </a:lnTo>
                <a:lnTo>
                  <a:pt x="1457261" y="42354"/>
                </a:lnTo>
                <a:lnTo>
                  <a:pt x="1458658" y="42900"/>
                </a:lnTo>
                <a:lnTo>
                  <a:pt x="1459750" y="43408"/>
                </a:lnTo>
                <a:lnTo>
                  <a:pt x="1461541" y="44399"/>
                </a:lnTo>
                <a:lnTo>
                  <a:pt x="1462176" y="44640"/>
                </a:lnTo>
                <a:lnTo>
                  <a:pt x="1462874" y="44640"/>
                </a:lnTo>
                <a:lnTo>
                  <a:pt x="1463167" y="44538"/>
                </a:lnTo>
                <a:lnTo>
                  <a:pt x="1463763" y="44145"/>
                </a:lnTo>
                <a:lnTo>
                  <a:pt x="1463967" y="43853"/>
                </a:lnTo>
                <a:lnTo>
                  <a:pt x="1464068" y="43446"/>
                </a:lnTo>
                <a:lnTo>
                  <a:pt x="1464259" y="42951"/>
                </a:lnTo>
                <a:lnTo>
                  <a:pt x="1464335" y="42557"/>
                </a:lnTo>
                <a:lnTo>
                  <a:pt x="1464500" y="40030"/>
                </a:lnTo>
                <a:lnTo>
                  <a:pt x="1464462" y="36703"/>
                </a:lnTo>
                <a:lnTo>
                  <a:pt x="1464360" y="36017"/>
                </a:lnTo>
                <a:lnTo>
                  <a:pt x="1464310" y="34620"/>
                </a:lnTo>
                <a:lnTo>
                  <a:pt x="1464119" y="33731"/>
                </a:lnTo>
                <a:lnTo>
                  <a:pt x="1463967" y="33337"/>
                </a:lnTo>
                <a:lnTo>
                  <a:pt x="1463763" y="33032"/>
                </a:lnTo>
                <a:lnTo>
                  <a:pt x="1463675" y="32639"/>
                </a:lnTo>
                <a:lnTo>
                  <a:pt x="1463370" y="32296"/>
                </a:lnTo>
                <a:lnTo>
                  <a:pt x="1462874" y="31991"/>
                </a:lnTo>
                <a:lnTo>
                  <a:pt x="1462481" y="31597"/>
                </a:lnTo>
                <a:lnTo>
                  <a:pt x="1461782" y="31203"/>
                </a:lnTo>
                <a:lnTo>
                  <a:pt x="1460792" y="30797"/>
                </a:lnTo>
                <a:lnTo>
                  <a:pt x="1459903" y="30353"/>
                </a:lnTo>
                <a:lnTo>
                  <a:pt x="1458556" y="29857"/>
                </a:lnTo>
                <a:lnTo>
                  <a:pt x="1457071" y="29464"/>
                </a:lnTo>
                <a:lnTo>
                  <a:pt x="1455585" y="28968"/>
                </a:lnTo>
                <a:lnTo>
                  <a:pt x="1453946" y="28613"/>
                </a:lnTo>
                <a:lnTo>
                  <a:pt x="1452156" y="28422"/>
                </a:lnTo>
                <a:lnTo>
                  <a:pt x="1450378" y="28117"/>
                </a:lnTo>
                <a:lnTo>
                  <a:pt x="1448536" y="27978"/>
                </a:lnTo>
                <a:lnTo>
                  <a:pt x="1442885" y="27978"/>
                </a:lnTo>
                <a:lnTo>
                  <a:pt x="1439456" y="28473"/>
                </a:lnTo>
                <a:lnTo>
                  <a:pt x="1436382" y="29464"/>
                </a:lnTo>
                <a:lnTo>
                  <a:pt x="1433309" y="30353"/>
                </a:lnTo>
                <a:lnTo>
                  <a:pt x="1422019" y="44399"/>
                </a:lnTo>
                <a:lnTo>
                  <a:pt x="1422031" y="51041"/>
                </a:lnTo>
                <a:lnTo>
                  <a:pt x="1438414" y="67360"/>
                </a:lnTo>
                <a:lnTo>
                  <a:pt x="1440205" y="68059"/>
                </a:lnTo>
                <a:lnTo>
                  <a:pt x="1441894" y="68757"/>
                </a:lnTo>
                <a:lnTo>
                  <a:pt x="1443672" y="69354"/>
                </a:lnTo>
                <a:lnTo>
                  <a:pt x="1445260" y="70040"/>
                </a:lnTo>
                <a:lnTo>
                  <a:pt x="1446657" y="70840"/>
                </a:lnTo>
                <a:lnTo>
                  <a:pt x="1448041" y="71526"/>
                </a:lnTo>
                <a:lnTo>
                  <a:pt x="1449133" y="72377"/>
                </a:lnTo>
                <a:lnTo>
                  <a:pt x="1449920" y="73367"/>
                </a:lnTo>
                <a:lnTo>
                  <a:pt x="1450822" y="74256"/>
                </a:lnTo>
                <a:lnTo>
                  <a:pt x="1451267" y="75399"/>
                </a:lnTo>
                <a:lnTo>
                  <a:pt x="1451267" y="77978"/>
                </a:lnTo>
                <a:lnTo>
                  <a:pt x="1451013" y="79019"/>
                </a:lnTo>
                <a:lnTo>
                  <a:pt x="1450517" y="79921"/>
                </a:lnTo>
                <a:lnTo>
                  <a:pt x="1450124" y="80810"/>
                </a:lnTo>
                <a:lnTo>
                  <a:pt x="1442885" y="84086"/>
                </a:lnTo>
                <a:lnTo>
                  <a:pt x="1438910" y="84086"/>
                </a:lnTo>
                <a:lnTo>
                  <a:pt x="1425067" y="78879"/>
                </a:lnTo>
                <a:lnTo>
                  <a:pt x="1424381" y="78574"/>
                </a:lnTo>
                <a:lnTo>
                  <a:pt x="1423390" y="78574"/>
                </a:lnTo>
                <a:lnTo>
                  <a:pt x="1422984" y="78676"/>
                </a:lnTo>
                <a:lnTo>
                  <a:pt x="1422692" y="78879"/>
                </a:lnTo>
                <a:lnTo>
                  <a:pt x="1422488" y="78968"/>
                </a:lnTo>
                <a:lnTo>
                  <a:pt x="1422298" y="79273"/>
                </a:lnTo>
                <a:lnTo>
                  <a:pt x="1422095" y="79768"/>
                </a:lnTo>
                <a:lnTo>
                  <a:pt x="1421892" y="80162"/>
                </a:lnTo>
                <a:lnTo>
                  <a:pt x="1421739" y="80810"/>
                </a:lnTo>
                <a:lnTo>
                  <a:pt x="1421536" y="82740"/>
                </a:lnTo>
                <a:lnTo>
                  <a:pt x="1421650" y="88353"/>
                </a:lnTo>
                <a:lnTo>
                  <a:pt x="1435188" y="95986"/>
                </a:lnTo>
                <a:lnTo>
                  <a:pt x="1437271" y="96380"/>
                </a:lnTo>
                <a:lnTo>
                  <a:pt x="1439456" y="96583"/>
                </a:lnTo>
                <a:lnTo>
                  <a:pt x="1445514" y="96583"/>
                </a:lnTo>
                <a:lnTo>
                  <a:pt x="1448981" y="96139"/>
                </a:lnTo>
                <a:lnTo>
                  <a:pt x="1455432" y="94348"/>
                </a:lnTo>
                <a:lnTo>
                  <a:pt x="1458214" y="93014"/>
                </a:lnTo>
                <a:lnTo>
                  <a:pt x="1460500" y="91224"/>
                </a:lnTo>
                <a:lnTo>
                  <a:pt x="1462874" y="89446"/>
                </a:lnTo>
                <a:lnTo>
                  <a:pt x="1464716" y="87261"/>
                </a:lnTo>
                <a:lnTo>
                  <a:pt x="1466291" y="84086"/>
                </a:lnTo>
                <a:lnTo>
                  <a:pt x="1467294" y="82003"/>
                </a:lnTo>
                <a:lnTo>
                  <a:pt x="1467764" y="79768"/>
                </a:lnTo>
                <a:lnTo>
                  <a:pt x="1467878" y="72377"/>
                </a:lnTo>
                <a:close/>
              </a:path>
              <a:path w="1472565" h="120014">
                <a:moveTo>
                  <a:pt x="1472285" y="104025"/>
                </a:moveTo>
                <a:lnTo>
                  <a:pt x="1262862" y="104025"/>
                </a:lnTo>
                <a:lnTo>
                  <a:pt x="1262862" y="88099"/>
                </a:lnTo>
                <a:lnTo>
                  <a:pt x="1264348" y="89484"/>
                </a:lnTo>
                <a:lnTo>
                  <a:pt x="1265732" y="90728"/>
                </a:lnTo>
                <a:lnTo>
                  <a:pt x="1275511" y="95986"/>
                </a:lnTo>
                <a:lnTo>
                  <a:pt x="1276997" y="96380"/>
                </a:lnTo>
                <a:lnTo>
                  <a:pt x="1278636" y="96583"/>
                </a:lnTo>
                <a:lnTo>
                  <a:pt x="1284693" y="96583"/>
                </a:lnTo>
                <a:lnTo>
                  <a:pt x="1299324" y="88099"/>
                </a:lnTo>
                <a:lnTo>
                  <a:pt x="1300060" y="87058"/>
                </a:lnTo>
                <a:lnTo>
                  <a:pt x="1302346" y="83985"/>
                </a:lnTo>
                <a:lnTo>
                  <a:pt x="1303261" y="82003"/>
                </a:lnTo>
                <a:lnTo>
                  <a:pt x="1304036" y="80314"/>
                </a:lnTo>
                <a:lnTo>
                  <a:pt x="1305128" y="76047"/>
                </a:lnTo>
                <a:lnTo>
                  <a:pt x="1306322" y="71678"/>
                </a:lnTo>
                <a:lnTo>
                  <a:pt x="1306855" y="67259"/>
                </a:lnTo>
                <a:lnTo>
                  <a:pt x="1306918" y="56743"/>
                </a:lnTo>
                <a:lnTo>
                  <a:pt x="1306461" y="52387"/>
                </a:lnTo>
                <a:lnTo>
                  <a:pt x="1301254" y="37795"/>
                </a:lnTo>
                <a:lnTo>
                  <a:pt x="1299273" y="34721"/>
                </a:lnTo>
                <a:lnTo>
                  <a:pt x="1296695" y="32334"/>
                </a:lnTo>
                <a:lnTo>
                  <a:pt x="1293520" y="30657"/>
                </a:lnTo>
                <a:lnTo>
                  <a:pt x="1290447" y="28867"/>
                </a:lnTo>
                <a:lnTo>
                  <a:pt x="1289050" y="28549"/>
                </a:lnTo>
                <a:lnTo>
                  <a:pt x="1289050" y="59918"/>
                </a:lnTo>
                <a:lnTo>
                  <a:pt x="1289050" y="64884"/>
                </a:lnTo>
                <a:lnTo>
                  <a:pt x="1278839" y="82003"/>
                </a:lnTo>
                <a:lnTo>
                  <a:pt x="1274165" y="82003"/>
                </a:lnTo>
                <a:lnTo>
                  <a:pt x="1271892" y="81153"/>
                </a:lnTo>
                <a:lnTo>
                  <a:pt x="1267523" y="77787"/>
                </a:lnTo>
                <a:lnTo>
                  <a:pt x="1265237" y="75399"/>
                </a:lnTo>
                <a:lnTo>
                  <a:pt x="1262862" y="72326"/>
                </a:lnTo>
                <a:lnTo>
                  <a:pt x="1262862" y="52387"/>
                </a:lnTo>
                <a:lnTo>
                  <a:pt x="1273721" y="43154"/>
                </a:lnTo>
                <a:lnTo>
                  <a:pt x="1274813" y="42760"/>
                </a:lnTo>
                <a:lnTo>
                  <a:pt x="1275956" y="42557"/>
                </a:lnTo>
                <a:lnTo>
                  <a:pt x="1279423" y="42557"/>
                </a:lnTo>
                <a:lnTo>
                  <a:pt x="1281315" y="43154"/>
                </a:lnTo>
                <a:lnTo>
                  <a:pt x="1282738" y="44297"/>
                </a:lnTo>
                <a:lnTo>
                  <a:pt x="1284287" y="45440"/>
                </a:lnTo>
                <a:lnTo>
                  <a:pt x="1285481" y="46926"/>
                </a:lnTo>
                <a:lnTo>
                  <a:pt x="1286370" y="48806"/>
                </a:lnTo>
                <a:lnTo>
                  <a:pt x="1287360" y="50596"/>
                </a:lnTo>
                <a:lnTo>
                  <a:pt x="1288059" y="52679"/>
                </a:lnTo>
                <a:lnTo>
                  <a:pt x="1288859" y="57442"/>
                </a:lnTo>
                <a:lnTo>
                  <a:pt x="1289050" y="59918"/>
                </a:lnTo>
                <a:lnTo>
                  <a:pt x="1289050" y="28549"/>
                </a:lnTo>
                <a:lnTo>
                  <a:pt x="1286675" y="27978"/>
                </a:lnTo>
                <a:lnTo>
                  <a:pt x="1280020" y="27978"/>
                </a:lnTo>
                <a:lnTo>
                  <a:pt x="1277988" y="28219"/>
                </a:lnTo>
                <a:lnTo>
                  <a:pt x="1276108" y="28714"/>
                </a:lnTo>
                <a:lnTo>
                  <a:pt x="1274216" y="29121"/>
                </a:lnTo>
                <a:lnTo>
                  <a:pt x="1272387" y="29806"/>
                </a:lnTo>
                <a:lnTo>
                  <a:pt x="1270596" y="30797"/>
                </a:lnTo>
                <a:lnTo>
                  <a:pt x="1268818" y="31699"/>
                </a:lnTo>
                <a:lnTo>
                  <a:pt x="1267079" y="32829"/>
                </a:lnTo>
                <a:lnTo>
                  <a:pt x="1263700" y="35610"/>
                </a:lnTo>
                <a:lnTo>
                  <a:pt x="1261960" y="37198"/>
                </a:lnTo>
                <a:lnTo>
                  <a:pt x="1260182" y="38989"/>
                </a:lnTo>
                <a:lnTo>
                  <a:pt x="1260081" y="30949"/>
                </a:lnTo>
                <a:lnTo>
                  <a:pt x="1259878" y="30657"/>
                </a:lnTo>
                <a:lnTo>
                  <a:pt x="1259687" y="30251"/>
                </a:lnTo>
                <a:lnTo>
                  <a:pt x="1259293" y="29959"/>
                </a:lnTo>
                <a:lnTo>
                  <a:pt x="1258100" y="29565"/>
                </a:lnTo>
                <a:lnTo>
                  <a:pt x="1257300" y="29413"/>
                </a:lnTo>
                <a:lnTo>
                  <a:pt x="1255420" y="29210"/>
                </a:lnTo>
                <a:lnTo>
                  <a:pt x="1254328" y="29159"/>
                </a:lnTo>
                <a:lnTo>
                  <a:pt x="1251648" y="29159"/>
                </a:lnTo>
                <a:lnTo>
                  <a:pt x="1246047" y="30657"/>
                </a:lnTo>
                <a:lnTo>
                  <a:pt x="1245844" y="30949"/>
                </a:lnTo>
                <a:lnTo>
                  <a:pt x="1245844" y="104025"/>
                </a:lnTo>
                <a:lnTo>
                  <a:pt x="0" y="104025"/>
                </a:lnTo>
                <a:lnTo>
                  <a:pt x="0" y="116598"/>
                </a:lnTo>
                <a:lnTo>
                  <a:pt x="1245844" y="116598"/>
                </a:lnTo>
                <a:lnTo>
                  <a:pt x="1245844" y="117563"/>
                </a:lnTo>
                <a:lnTo>
                  <a:pt x="1246339" y="118262"/>
                </a:lnTo>
                <a:lnTo>
                  <a:pt x="1252537" y="119646"/>
                </a:lnTo>
                <a:lnTo>
                  <a:pt x="1255915" y="119646"/>
                </a:lnTo>
                <a:lnTo>
                  <a:pt x="1262418" y="117868"/>
                </a:lnTo>
                <a:lnTo>
                  <a:pt x="1262710" y="117563"/>
                </a:lnTo>
                <a:lnTo>
                  <a:pt x="1262862" y="117221"/>
                </a:lnTo>
                <a:lnTo>
                  <a:pt x="1262862" y="116598"/>
                </a:lnTo>
                <a:lnTo>
                  <a:pt x="1472285" y="116598"/>
                </a:lnTo>
                <a:lnTo>
                  <a:pt x="1472285" y="10402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5611"/>
            <a:ext cx="532519" cy="14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-247650"/>
            <a:ext cx="7543800" cy="1088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00"/>
              </a:spcBef>
            </a:pPr>
            <a:r>
              <a:rPr dirty="0"/>
              <a:t>에서</a:t>
            </a:r>
            <a:r>
              <a:rPr spc="-145" dirty="0"/>
              <a:t> </a:t>
            </a:r>
            <a:r>
              <a:rPr dirty="0"/>
              <a:t>제기된</a:t>
            </a:r>
            <a:r>
              <a:rPr spc="-140" dirty="0"/>
              <a:t> </a:t>
            </a:r>
            <a:r>
              <a:rPr spc="-25" dirty="0"/>
              <a:t>문제점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779" y="937311"/>
            <a:ext cx="163830" cy="376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353" y="1023085"/>
            <a:ext cx="1413532" cy="1961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082" y="1298566"/>
            <a:ext cx="2493239" cy="196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018" y="1574791"/>
            <a:ext cx="2124037" cy="196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5353" y="1851761"/>
            <a:ext cx="1663117" cy="1961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5353" y="2127985"/>
            <a:ext cx="1797174" cy="1576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4082" y="2403466"/>
            <a:ext cx="566250" cy="1968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4082" y="2687877"/>
            <a:ext cx="735914" cy="1887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5353" y="2957107"/>
            <a:ext cx="2340545" cy="1571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5353" y="3232141"/>
            <a:ext cx="5179851" cy="1970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5353" y="3508366"/>
            <a:ext cx="5723446" cy="1970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3079" y="3782508"/>
            <a:ext cx="4111855" cy="196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0123" y="4213961"/>
            <a:ext cx="1103610" cy="1963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5353" y="4490186"/>
            <a:ext cx="4953298" cy="19630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03372" y="4804285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0975" y="4804285"/>
            <a:ext cx="3801110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6"/>
              </a:rPr>
              <a:t>http://design.ros2.org/articles/why_ros2.htm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Dirk</a:t>
            </a:r>
            <a:r>
              <a:rPr sz="700" u="sng" spc="-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Thomas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(OSRF)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et.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al.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"State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of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ROS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2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-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demos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and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the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technology</a:t>
            </a:r>
            <a:r>
              <a:rPr sz="700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behind",</a:t>
            </a:r>
            <a:r>
              <a:rPr sz="700" u="sng" spc="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7"/>
              </a:rPr>
              <a:t>ROSCon2015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257800" y="828813"/>
            <a:ext cx="3644759" cy="2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126" y="510997"/>
            <a:ext cx="1103225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71349" y="4213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Arial"/>
                <a:cs typeface="Arial"/>
              </a:rPr>
              <a:t>™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2217" y="506384"/>
            <a:ext cx="1399623" cy="15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5353" y="1003995"/>
            <a:ext cx="2014649" cy="1961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4743" y="1284624"/>
            <a:ext cx="7193244" cy="153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8237" y="1492537"/>
            <a:ext cx="3951310" cy="15463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05353" y="1936890"/>
            <a:ext cx="353060" cy="149225"/>
          </a:xfrm>
          <a:custGeom>
            <a:avLst/>
            <a:gdLst/>
            <a:ahLst/>
            <a:cxnLst/>
            <a:rect l="l" t="t" r="r" b="b"/>
            <a:pathLst>
              <a:path w="353059" h="149225">
                <a:moveTo>
                  <a:pt x="11459" y="147339"/>
                </a:moveTo>
                <a:lnTo>
                  <a:pt x="7788" y="147339"/>
                </a:lnTo>
                <a:lnTo>
                  <a:pt x="6201" y="147240"/>
                </a:lnTo>
                <a:lnTo>
                  <a:pt x="0" y="7094"/>
                </a:lnTo>
                <a:lnTo>
                  <a:pt x="744" y="5060"/>
                </a:lnTo>
                <a:lnTo>
                  <a:pt x="2232" y="3869"/>
                </a:lnTo>
                <a:lnTo>
                  <a:pt x="3819" y="2678"/>
                </a:lnTo>
                <a:lnTo>
                  <a:pt x="5457" y="2083"/>
                </a:lnTo>
                <a:lnTo>
                  <a:pt x="41473" y="2083"/>
                </a:lnTo>
                <a:lnTo>
                  <a:pt x="79027" y="15626"/>
                </a:lnTo>
                <a:lnTo>
                  <a:pt x="81185" y="18008"/>
                </a:lnTo>
                <a:lnTo>
                  <a:pt x="19198" y="18008"/>
                </a:lnTo>
                <a:lnTo>
                  <a:pt x="19198" y="66675"/>
                </a:lnTo>
                <a:lnTo>
                  <a:pt x="77229" y="66675"/>
                </a:lnTo>
                <a:lnTo>
                  <a:pt x="74761" y="68808"/>
                </a:lnTo>
                <a:lnTo>
                  <a:pt x="71288" y="70991"/>
                </a:lnTo>
                <a:lnTo>
                  <a:pt x="67915" y="73173"/>
                </a:lnTo>
                <a:lnTo>
                  <a:pt x="64095" y="75009"/>
                </a:lnTo>
                <a:lnTo>
                  <a:pt x="59828" y="76497"/>
                </a:lnTo>
                <a:lnTo>
                  <a:pt x="62210" y="77489"/>
                </a:lnTo>
                <a:lnTo>
                  <a:pt x="64343" y="78829"/>
                </a:lnTo>
                <a:lnTo>
                  <a:pt x="66228" y="80516"/>
                </a:lnTo>
                <a:lnTo>
                  <a:pt x="68259" y="82153"/>
                </a:lnTo>
                <a:lnTo>
                  <a:pt x="19198" y="82153"/>
                </a:lnTo>
                <a:lnTo>
                  <a:pt x="19144" y="144363"/>
                </a:lnTo>
                <a:lnTo>
                  <a:pt x="12948" y="147240"/>
                </a:lnTo>
                <a:lnTo>
                  <a:pt x="11459" y="147339"/>
                </a:lnTo>
                <a:close/>
              </a:path>
              <a:path w="353059" h="149225">
                <a:moveTo>
                  <a:pt x="77229" y="66675"/>
                </a:moveTo>
                <a:lnTo>
                  <a:pt x="43011" y="66675"/>
                </a:lnTo>
                <a:lnTo>
                  <a:pt x="47376" y="66079"/>
                </a:lnTo>
                <a:lnTo>
                  <a:pt x="51048" y="64889"/>
                </a:lnTo>
                <a:lnTo>
                  <a:pt x="65633" y="51941"/>
                </a:lnTo>
                <a:lnTo>
                  <a:pt x="66823" y="48964"/>
                </a:lnTo>
                <a:lnTo>
                  <a:pt x="67419" y="45739"/>
                </a:lnTo>
                <a:lnTo>
                  <a:pt x="67419" y="36611"/>
                </a:lnTo>
                <a:lnTo>
                  <a:pt x="66129" y="31849"/>
                </a:lnTo>
                <a:lnTo>
                  <a:pt x="63549" y="27979"/>
                </a:lnTo>
                <a:lnTo>
                  <a:pt x="61069" y="24010"/>
                </a:lnTo>
                <a:lnTo>
                  <a:pt x="56852" y="21183"/>
                </a:lnTo>
                <a:lnTo>
                  <a:pt x="50899" y="19496"/>
                </a:lnTo>
                <a:lnTo>
                  <a:pt x="49014" y="18901"/>
                </a:lnTo>
                <a:lnTo>
                  <a:pt x="46880" y="18504"/>
                </a:lnTo>
                <a:lnTo>
                  <a:pt x="42217" y="18107"/>
                </a:lnTo>
                <a:lnTo>
                  <a:pt x="39191" y="18008"/>
                </a:lnTo>
                <a:lnTo>
                  <a:pt x="81185" y="18008"/>
                </a:lnTo>
                <a:lnTo>
                  <a:pt x="81905" y="18802"/>
                </a:lnTo>
                <a:lnTo>
                  <a:pt x="84087" y="22473"/>
                </a:lnTo>
                <a:lnTo>
                  <a:pt x="85576" y="26640"/>
                </a:lnTo>
                <a:lnTo>
                  <a:pt x="87064" y="30708"/>
                </a:lnTo>
                <a:lnTo>
                  <a:pt x="87808" y="35222"/>
                </a:lnTo>
                <a:lnTo>
                  <a:pt x="87698" y="45739"/>
                </a:lnTo>
                <a:lnTo>
                  <a:pt x="87114" y="49410"/>
                </a:lnTo>
                <a:lnTo>
                  <a:pt x="85725" y="53280"/>
                </a:lnTo>
                <a:lnTo>
                  <a:pt x="84435" y="57050"/>
                </a:lnTo>
                <a:lnTo>
                  <a:pt x="82550" y="60424"/>
                </a:lnTo>
                <a:lnTo>
                  <a:pt x="77688" y="66278"/>
                </a:lnTo>
                <a:lnTo>
                  <a:pt x="77229" y="66675"/>
                </a:lnTo>
                <a:close/>
              </a:path>
              <a:path w="353059" h="149225">
                <a:moveTo>
                  <a:pt x="88304" y="147339"/>
                </a:moveTo>
                <a:lnTo>
                  <a:pt x="84137" y="147339"/>
                </a:lnTo>
                <a:lnTo>
                  <a:pt x="82550" y="147240"/>
                </a:lnTo>
                <a:lnTo>
                  <a:pt x="81260" y="147042"/>
                </a:lnTo>
                <a:lnTo>
                  <a:pt x="80069" y="146942"/>
                </a:lnTo>
                <a:lnTo>
                  <a:pt x="75604" y="142726"/>
                </a:lnTo>
                <a:lnTo>
                  <a:pt x="62358" y="108644"/>
                </a:lnTo>
                <a:lnTo>
                  <a:pt x="60771" y="104775"/>
                </a:lnTo>
                <a:lnTo>
                  <a:pt x="59134" y="101252"/>
                </a:lnTo>
                <a:lnTo>
                  <a:pt x="57447" y="98077"/>
                </a:lnTo>
                <a:lnTo>
                  <a:pt x="55760" y="94803"/>
                </a:lnTo>
                <a:lnTo>
                  <a:pt x="53776" y="91975"/>
                </a:lnTo>
                <a:lnTo>
                  <a:pt x="49212" y="87213"/>
                </a:lnTo>
                <a:lnTo>
                  <a:pt x="46484" y="85377"/>
                </a:lnTo>
                <a:lnTo>
                  <a:pt x="43190" y="84038"/>
                </a:lnTo>
                <a:lnTo>
                  <a:pt x="40233" y="82798"/>
                </a:lnTo>
                <a:lnTo>
                  <a:pt x="36462" y="82153"/>
                </a:lnTo>
                <a:lnTo>
                  <a:pt x="68259" y="82153"/>
                </a:lnTo>
                <a:lnTo>
                  <a:pt x="70085" y="84087"/>
                </a:lnTo>
                <a:lnTo>
                  <a:pt x="71735" y="86320"/>
                </a:lnTo>
                <a:lnTo>
                  <a:pt x="73421" y="88503"/>
                </a:lnTo>
                <a:lnTo>
                  <a:pt x="93910" y="135582"/>
                </a:lnTo>
                <a:lnTo>
                  <a:pt x="95845" y="141237"/>
                </a:lnTo>
                <a:lnTo>
                  <a:pt x="96142" y="142230"/>
                </a:lnTo>
                <a:lnTo>
                  <a:pt x="96235" y="142726"/>
                </a:lnTo>
                <a:lnTo>
                  <a:pt x="96192" y="144760"/>
                </a:lnTo>
                <a:lnTo>
                  <a:pt x="95994" y="145256"/>
                </a:lnTo>
                <a:lnTo>
                  <a:pt x="91380" y="147042"/>
                </a:lnTo>
                <a:lnTo>
                  <a:pt x="90090" y="147240"/>
                </a:lnTo>
                <a:lnTo>
                  <a:pt x="88304" y="147339"/>
                </a:lnTo>
                <a:close/>
              </a:path>
              <a:path w="353059" h="149225">
                <a:moveTo>
                  <a:pt x="179189" y="148679"/>
                </a:moveTo>
                <a:lnTo>
                  <a:pt x="136525" y="135929"/>
                </a:lnTo>
                <a:lnTo>
                  <a:pt x="118030" y="99603"/>
                </a:lnTo>
                <a:lnTo>
                  <a:pt x="116016" y="72628"/>
                </a:lnTo>
                <a:lnTo>
                  <a:pt x="116197" y="66805"/>
                </a:lnTo>
                <a:lnTo>
                  <a:pt x="128615" y="25561"/>
                </a:lnTo>
                <a:lnTo>
                  <a:pt x="159580" y="3013"/>
                </a:lnTo>
                <a:lnTo>
                  <a:pt x="182016" y="0"/>
                </a:lnTo>
                <a:lnTo>
                  <a:pt x="189783" y="306"/>
                </a:lnTo>
                <a:lnTo>
                  <a:pt x="227370" y="16371"/>
                </a:lnTo>
                <a:lnTo>
                  <a:pt x="172640" y="16371"/>
                </a:lnTo>
                <a:lnTo>
                  <a:pt x="165645" y="17958"/>
                </a:lnTo>
                <a:lnTo>
                  <a:pt x="159990" y="21133"/>
                </a:lnTo>
                <a:lnTo>
                  <a:pt x="154334" y="24209"/>
                </a:lnTo>
                <a:lnTo>
                  <a:pt x="149721" y="28376"/>
                </a:lnTo>
                <a:lnTo>
                  <a:pt x="136361" y="65831"/>
                </a:lnTo>
                <a:lnTo>
                  <a:pt x="136326" y="82252"/>
                </a:lnTo>
                <a:lnTo>
                  <a:pt x="137021" y="90041"/>
                </a:lnTo>
                <a:lnTo>
                  <a:pt x="153392" y="124965"/>
                </a:lnTo>
                <a:lnTo>
                  <a:pt x="171698" y="132010"/>
                </a:lnTo>
                <a:lnTo>
                  <a:pt x="225103" y="132010"/>
                </a:lnTo>
                <a:lnTo>
                  <a:pt x="224246" y="132922"/>
                </a:lnTo>
                <a:lnTo>
                  <a:pt x="187188" y="148353"/>
                </a:lnTo>
                <a:lnTo>
                  <a:pt x="179189" y="148679"/>
                </a:lnTo>
                <a:close/>
              </a:path>
              <a:path w="353059" h="149225">
                <a:moveTo>
                  <a:pt x="225103" y="132010"/>
                </a:moveTo>
                <a:lnTo>
                  <a:pt x="188565" y="132010"/>
                </a:lnTo>
                <a:lnTo>
                  <a:pt x="195609" y="130472"/>
                </a:lnTo>
                <a:lnTo>
                  <a:pt x="201364" y="127396"/>
                </a:lnTo>
                <a:lnTo>
                  <a:pt x="224135" y="89247"/>
                </a:lnTo>
                <a:lnTo>
                  <a:pt x="224879" y="65831"/>
                </a:lnTo>
                <a:lnTo>
                  <a:pt x="224135" y="58241"/>
                </a:lnTo>
                <a:lnTo>
                  <a:pt x="222646" y="51196"/>
                </a:lnTo>
                <a:lnTo>
                  <a:pt x="221257" y="44152"/>
                </a:lnTo>
                <a:lnTo>
                  <a:pt x="218876" y="38050"/>
                </a:lnTo>
                <a:lnTo>
                  <a:pt x="212129" y="27731"/>
                </a:lnTo>
                <a:lnTo>
                  <a:pt x="207615" y="23713"/>
                </a:lnTo>
                <a:lnTo>
                  <a:pt x="201959" y="20835"/>
                </a:lnTo>
                <a:lnTo>
                  <a:pt x="196304" y="17859"/>
                </a:lnTo>
                <a:lnTo>
                  <a:pt x="189309" y="16371"/>
                </a:lnTo>
                <a:lnTo>
                  <a:pt x="227370" y="16371"/>
                </a:lnTo>
                <a:lnTo>
                  <a:pt x="244152" y="56182"/>
                </a:lnTo>
                <a:lnTo>
                  <a:pt x="245043" y="75158"/>
                </a:lnTo>
                <a:lnTo>
                  <a:pt x="244859" y="81195"/>
                </a:lnTo>
                <a:lnTo>
                  <a:pt x="232497" y="123052"/>
                </a:lnTo>
                <a:lnTo>
                  <a:pt x="228600" y="128289"/>
                </a:lnTo>
                <a:lnTo>
                  <a:pt x="225103" y="132010"/>
                </a:lnTo>
                <a:close/>
              </a:path>
              <a:path w="353059" h="149225">
                <a:moveTo>
                  <a:pt x="344567" y="132308"/>
                </a:moveTo>
                <a:lnTo>
                  <a:pt x="308967" y="132308"/>
                </a:lnTo>
                <a:lnTo>
                  <a:pt x="312787" y="131762"/>
                </a:lnTo>
                <a:lnTo>
                  <a:pt x="316259" y="130671"/>
                </a:lnTo>
                <a:lnTo>
                  <a:pt x="330844" y="118318"/>
                </a:lnTo>
                <a:lnTo>
                  <a:pt x="332234" y="115341"/>
                </a:lnTo>
                <a:lnTo>
                  <a:pt x="332928" y="111968"/>
                </a:lnTo>
                <a:lnTo>
                  <a:pt x="332928" y="104130"/>
                </a:lnTo>
                <a:lnTo>
                  <a:pt x="331985" y="100657"/>
                </a:lnTo>
                <a:lnTo>
                  <a:pt x="330100" y="97780"/>
                </a:lnTo>
                <a:lnTo>
                  <a:pt x="328314" y="94803"/>
                </a:lnTo>
                <a:lnTo>
                  <a:pt x="325883" y="92223"/>
                </a:lnTo>
                <a:lnTo>
                  <a:pt x="319732" y="87858"/>
                </a:lnTo>
                <a:lnTo>
                  <a:pt x="316259" y="85873"/>
                </a:lnTo>
                <a:lnTo>
                  <a:pt x="312390" y="84087"/>
                </a:lnTo>
                <a:lnTo>
                  <a:pt x="308520" y="82202"/>
                </a:lnTo>
                <a:lnTo>
                  <a:pt x="304502" y="80317"/>
                </a:lnTo>
                <a:lnTo>
                  <a:pt x="300335" y="78432"/>
                </a:lnTo>
                <a:lnTo>
                  <a:pt x="296267" y="76547"/>
                </a:lnTo>
                <a:lnTo>
                  <a:pt x="268684" y="48815"/>
                </a:lnTo>
                <a:lnTo>
                  <a:pt x="267741" y="43755"/>
                </a:lnTo>
                <a:lnTo>
                  <a:pt x="267741" y="31849"/>
                </a:lnTo>
                <a:lnTo>
                  <a:pt x="299541" y="843"/>
                </a:lnTo>
                <a:lnTo>
                  <a:pt x="305395" y="0"/>
                </a:lnTo>
                <a:lnTo>
                  <a:pt x="314821" y="0"/>
                </a:lnTo>
                <a:lnTo>
                  <a:pt x="318045" y="297"/>
                </a:lnTo>
                <a:lnTo>
                  <a:pt x="321319" y="892"/>
                </a:lnTo>
                <a:lnTo>
                  <a:pt x="324594" y="1389"/>
                </a:lnTo>
                <a:lnTo>
                  <a:pt x="327620" y="2133"/>
                </a:lnTo>
                <a:lnTo>
                  <a:pt x="330398" y="3125"/>
                </a:lnTo>
                <a:lnTo>
                  <a:pt x="333275" y="4018"/>
                </a:lnTo>
                <a:lnTo>
                  <a:pt x="335805" y="5060"/>
                </a:lnTo>
                <a:lnTo>
                  <a:pt x="337988" y="6250"/>
                </a:lnTo>
                <a:lnTo>
                  <a:pt x="340270" y="7342"/>
                </a:lnTo>
                <a:lnTo>
                  <a:pt x="341759" y="8284"/>
                </a:lnTo>
                <a:lnTo>
                  <a:pt x="342453" y="9078"/>
                </a:lnTo>
                <a:lnTo>
                  <a:pt x="343247" y="9773"/>
                </a:lnTo>
                <a:lnTo>
                  <a:pt x="343743" y="10318"/>
                </a:lnTo>
                <a:lnTo>
                  <a:pt x="344140" y="11112"/>
                </a:lnTo>
                <a:lnTo>
                  <a:pt x="344289" y="11658"/>
                </a:lnTo>
                <a:lnTo>
                  <a:pt x="344388" y="12352"/>
                </a:lnTo>
                <a:lnTo>
                  <a:pt x="344596" y="12997"/>
                </a:lnTo>
                <a:lnTo>
                  <a:pt x="344735" y="13692"/>
                </a:lnTo>
                <a:lnTo>
                  <a:pt x="344933" y="15478"/>
                </a:lnTo>
                <a:lnTo>
                  <a:pt x="344953" y="15924"/>
                </a:lnTo>
                <a:lnTo>
                  <a:pt x="306982" y="15924"/>
                </a:lnTo>
                <a:lnTo>
                  <a:pt x="303460" y="16470"/>
                </a:lnTo>
                <a:lnTo>
                  <a:pt x="287387" y="33337"/>
                </a:lnTo>
                <a:lnTo>
                  <a:pt x="287387" y="40084"/>
                </a:lnTo>
                <a:lnTo>
                  <a:pt x="324197" y="67815"/>
                </a:lnTo>
                <a:lnTo>
                  <a:pt x="328215" y="69899"/>
                </a:lnTo>
                <a:lnTo>
                  <a:pt x="350192" y="91231"/>
                </a:lnTo>
                <a:lnTo>
                  <a:pt x="352077" y="95398"/>
                </a:lnTo>
                <a:lnTo>
                  <a:pt x="353020" y="100359"/>
                </a:lnTo>
                <a:lnTo>
                  <a:pt x="353020" y="112861"/>
                </a:lnTo>
                <a:lnTo>
                  <a:pt x="351780" y="118864"/>
                </a:lnTo>
                <a:lnTo>
                  <a:pt x="346819" y="129381"/>
                </a:lnTo>
                <a:lnTo>
                  <a:pt x="344567" y="132308"/>
                </a:lnTo>
                <a:close/>
              </a:path>
              <a:path w="353059" h="149225">
                <a:moveTo>
                  <a:pt x="342453" y="26193"/>
                </a:moveTo>
                <a:lnTo>
                  <a:pt x="341064" y="26193"/>
                </a:lnTo>
                <a:lnTo>
                  <a:pt x="339774" y="25697"/>
                </a:lnTo>
                <a:lnTo>
                  <a:pt x="337988" y="24705"/>
                </a:lnTo>
                <a:lnTo>
                  <a:pt x="336301" y="23614"/>
                </a:lnTo>
                <a:lnTo>
                  <a:pt x="334168" y="22423"/>
                </a:lnTo>
                <a:lnTo>
                  <a:pt x="331589" y="21133"/>
                </a:lnTo>
                <a:lnTo>
                  <a:pt x="329108" y="19843"/>
                </a:lnTo>
                <a:lnTo>
                  <a:pt x="326132" y="18653"/>
                </a:lnTo>
                <a:lnTo>
                  <a:pt x="319186" y="16470"/>
                </a:lnTo>
                <a:lnTo>
                  <a:pt x="315317" y="15924"/>
                </a:lnTo>
                <a:lnTo>
                  <a:pt x="344953" y="15924"/>
                </a:lnTo>
                <a:lnTo>
                  <a:pt x="344884" y="20488"/>
                </a:lnTo>
                <a:lnTo>
                  <a:pt x="344656" y="21877"/>
                </a:lnTo>
                <a:lnTo>
                  <a:pt x="344586" y="22572"/>
                </a:lnTo>
                <a:lnTo>
                  <a:pt x="344437" y="23465"/>
                </a:lnTo>
                <a:lnTo>
                  <a:pt x="344041" y="24953"/>
                </a:lnTo>
                <a:lnTo>
                  <a:pt x="343743" y="25449"/>
                </a:lnTo>
                <a:lnTo>
                  <a:pt x="342949" y="26044"/>
                </a:lnTo>
                <a:lnTo>
                  <a:pt x="342453" y="26193"/>
                </a:lnTo>
                <a:close/>
              </a:path>
              <a:path w="353059" h="149225">
                <a:moveTo>
                  <a:pt x="310852" y="148679"/>
                </a:moveTo>
                <a:lnTo>
                  <a:pt x="299144" y="148679"/>
                </a:lnTo>
                <a:lnTo>
                  <a:pt x="294679" y="148282"/>
                </a:lnTo>
                <a:lnTo>
                  <a:pt x="264210" y="125908"/>
                </a:lnTo>
                <a:lnTo>
                  <a:pt x="264318" y="124569"/>
                </a:lnTo>
                <a:lnTo>
                  <a:pt x="266104" y="120550"/>
                </a:lnTo>
                <a:lnTo>
                  <a:pt x="266600" y="120253"/>
                </a:lnTo>
                <a:lnTo>
                  <a:pt x="267146" y="120104"/>
                </a:lnTo>
                <a:lnTo>
                  <a:pt x="268833" y="120104"/>
                </a:lnTo>
                <a:lnTo>
                  <a:pt x="270321" y="120749"/>
                </a:lnTo>
                <a:lnTo>
                  <a:pt x="274091" y="123328"/>
                </a:lnTo>
                <a:lnTo>
                  <a:pt x="276522" y="124717"/>
                </a:lnTo>
                <a:lnTo>
                  <a:pt x="282475" y="127694"/>
                </a:lnTo>
                <a:lnTo>
                  <a:pt x="286047" y="129083"/>
                </a:lnTo>
                <a:lnTo>
                  <a:pt x="294481" y="131663"/>
                </a:lnTo>
                <a:lnTo>
                  <a:pt x="299342" y="132308"/>
                </a:lnTo>
                <a:lnTo>
                  <a:pt x="344567" y="132308"/>
                </a:lnTo>
                <a:lnTo>
                  <a:pt x="343346" y="133895"/>
                </a:lnTo>
                <a:lnTo>
                  <a:pt x="334516" y="141337"/>
                </a:lnTo>
                <a:lnTo>
                  <a:pt x="329307" y="144115"/>
                </a:lnTo>
                <a:lnTo>
                  <a:pt x="323254" y="146000"/>
                </a:lnTo>
                <a:lnTo>
                  <a:pt x="317301" y="147786"/>
                </a:lnTo>
                <a:lnTo>
                  <a:pt x="310852" y="148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6779" y="937311"/>
            <a:ext cx="1001394" cy="120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  <a:p>
            <a:pPr marL="107314" algn="ct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 dirty="0">
              <a:latin typeface="Arial"/>
              <a:cs typeface="Arial"/>
            </a:endParaRPr>
          </a:p>
          <a:p>
            <a:pPr marL="759460" indent="-747395">
              <a:lnSpc>
                <a:spcPct val="100000"/>
              </a:lnSpc>
              <a:buChar char="●"/>
              <a:tabLst>
                <a:tab pos="759460" algn="l"/>
                <a:tab pos="760095" algn="l"/>
              </a:tabLst>
            </a:pPr>
            <a:r>
              <a:rPr sz="1800" dirty="0">
                <a:latin typeface="Arial"/>
                <a:cs typeface="Arial"/>
              </a:rPr>
              <a:t>™</a:t>
            </a: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834" y="1927216"/>
            <a:ext cx="3007221" cy="1968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6779" y="3223311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7890" y="3308341"/>
            <a:ext cx="7127366" cy="1970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3368" y="3592752"/>
            <a:ext cx="1575134" cy="188862"/>
          </a:xfrm>
          <a:prstGeom prst="rect">
            <a:avLst/>
          </a:prstGeom>
        </p:spPr>
      </p:pic>
      <p:pic>
        <p:nvPicPr>
          <p:cNvPr id="15" name="object 15">
            <a:hlinkClick r:id="rId10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18341" y="4146690"/>
            <a:ext cx="1192832" cy="14867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347848" y="4424403"/>
            <a:ext cx="346075" cy="147320"/>
          </a:xfrm>
          <a:custGeom>
            <a:avLst/>
            <a:gdLst/>
            <a:ahLst/>
            <a:cxnLst/>
            <a:rect l="l" t="t" r="r" b="b"/>
            <a:pathLst>
              <a:path w="346075" h="147320">
                <a:moveTo>
                  <a:pt x="61863" y="147191"/>
                </a:moveTo>
                <a:lnTo>
                  <a:pt x="45194" y="147191"/>
                </a:lnTo>
                <a:lnTo>
                  <a:pt x="37950" y="146050"/>
                </a:lnTo>
                <a:lnTo>
                  <a:pt x="6300" y="123428"/>
                </a:lnTo>
                <a:lnTo>
                  <a:pt x="0" y="101997"/>
                </a:lnTo>
                <a:lnTo>
                  <a:pt x="0" y="2976"/>
                </a:lnTo>
                <a:lnTo>
                  <a:pt x="149" y="2480"/>
                </a:lnTo>
                <a:lnTo>
                  <a:pt x="446" y="2083"/>
                </a:lnTo>
                <a:lnTo>
                  <a:pt x="744" y="1587"/>
                </a:lnTo>
                <a:lnTo>
                  <a:pt x="1240" y="1240"/>
                </a:lnTo>
                <a:lnTo>
                  <a:pt x="1935" y="1041"/>
                </a:lnTo>
                <a:lnTo>
                  <a:pt x="2728" y="744"/>
                </a:lnTo>
                <a:lnTo>
                  <a:pt x="3720" y="496"/>
                </a:lnTo>
                <a:lnTo>
                  <a:pt x="6102" y="99"/>
                </a:lnTo>
                <a:lnTo>
                  <a:pt x="7639" y="0"/>
                </a:lnTo>
                <a:lnTo>
                  <a:pt x="11310" y="0"/>
                </a:lnTo>
                <a:lnTo>
                  <a:pt x="12848" y="99"/>
                </a:lnTo>
                <a:lnTo>
                  <a:pt x="15428" y="496"/>
                </a:lnTo>
                <a:lnTo>
                  <a:pt x="16421" y="744"/>
                </a:lnTo>
                <a:lnTo>
                  <a:pt x="17114" y="1041"/>
                </a:lnTo>
                <a:lnTo>
                  <a:pt x="17809" y="1240"/>
                </a:lnTo>
                <a:lnTo>
                  <a:pt x="18305" y="1587"/>
                </a:lnTo>
                <a:lnTo>
                  <a:pt x="18603" y="2083"/>
                </a:lnTo>
                <a:lnTo>
                  <a:pt x="18900" y="2480"/>
                </a:lnTo>
                <a:lnTo>
                  <a:pt x="19050" y="2976"/>
                </a:lnTo>
                <a:lnTo>
                  <a:pt x="19150" y="98276"/>
                </a:lnTo>
                <a:lnTo>
                  <a:pt x="19843" y="103386"/>
                </a:lnTo>
                <a:lnTo>
                  <a:pt x="49013" y="130819"/>
                </a:lnTo>
                <a:lnTo>
                  <a:pt x="95845" y="130819"/>
                </a:lnTo>
                <a:lnTo>
                  <a:pt x="89147" y="137517"/>
                </a:lnTo>
                <a:lnTo>
                  <a:pt x="83343" y="141138"/>
                </a:lnTo>
                <a:lnTo>
                  <a:pt x="76497" y="143619"/>
                </a:lnTo>
                <a:lnTo>
                  <a:pt x="69651" y="146000"/>
                </a:lnTo>
                <a:lnTo>
                  <a:pt x="61863" y="147191"/>
                </a:lnTo>
                <a:close/>
              </a:path>
              <a:path w="346075" h="147320">
                <a:moveTo>
                  <a:pt x="95845" y="130819"/>
                </a:moveTo>
                <a:lnTo>
                  <a:pt x="60027" y="130819"/>
                </a:lnTo>
                <a:lnTo>
                  <a:pt x="64987" y="130026"/>
                </a:lnTo>
                <a:lnTo>
                  <a:pt x="69353" y="128438"/>
                </a:lnTo>
                <a:lnTo>
                  <a:pt x="87368" y="108346"/>
                </a:lnTo>
                <a:lnTo>
                  <a:pt x="88899" y="103931"/>
                </a:lnTo>
                <a:lnTo>
                  <a:pt x="89743" y="98276"/>
                </a:lnTo>
                <a:lnTo>
                  <a:pt x="89743" y="2976"/>
                </a:lnTo>
                <a:lnTo>
                  <a:pt x="89892" y="2480"/>
                </a:lnTo>
                <a:lnTo>
                  <a:pt x="90189" y="2083"/>
                </a:lnTo>
                <a:lnTo>
                  <a:pt x="90487" y="1587"/>
                </a:lnTo>
                <a:lnTo>
                  <a:pt x="90983" y="1240"/>
                </a:lnTo>
                <a:lnTo>
                  <a:pt x="91678" y="1041"/>
                </a:lnTo>
                <a:lnTo>
                  <a:pt x="92471" y="744"/>
                </a:lnTo>
                <a:lnTo>
                  <a:pt x="93464" y="496"/>
                </a:lnTo>
                <a:lnTo>
                  <a:pt x="95845" y="99"/>
                </a:lnTo>
                <a:lnTo>
                  <a:pt x="97383" y="0"/>
                </a:lnTo>
                <a:lnTo>
                  <a:pt x="101054" y="0"/>
                </a:lnTo>
                <a:lnTo>
                  <a:pt x="102542" y="99"/>
                </a:lnTo>
                <a:lnTo>
                  <a:pt x="105023" y="496"/>
                </a:lnTo>
                <a:lnTo>
                  <a:pt x="106015" y="744"/>
                </a:lnTo>
                <a:lnTo>
                  <a:pt x="106710" y="1041"/>
                </a:lnTo>
                <a:lnTo>
                  <a:pt x="107404" y="1240"/>
                </a:lnTo>
                <a:lnTo>
                  <a:pt x="107900" y="1587"/>
                </a:lnTo>
                <a:lnTo>
                  <a:pt x="108197" y="2083"/>
                </a:lnTo>
                <a:lnTo>
                  <a:pt x="108595" y="2480"/>
                </a:lnTo>
                <a:lnTo>
                  <a:pt x="108793" y="2976"/>
                </a:lnTo>
                <a:lnTo>
                  <a:pt x="108793" y="100508"/>
                </a:lnTo>
                <a:lnTo>
                  <a:pt x="107503" y="108396"/>
                </a:lnTo>
                <a:lnTo>
                  <a:pt x="102344" y="122187"/>
                </a:lnTo>
                <a:lnTo>
                  <a:pt x="98672" y="127992"/>
                </a:lnTo>
                <a:lnTo>
                  <a:pt x="95845" y="130819"/>
                </a:lnTo>
                <a:close/>
              </a:path>
              <a:path w="346075" h="147320">
                <a:moveTo>
                  <a:pt x="158278" y="145851"/>
                </a:moveTo>
                <a:lnTo>
                  <a:pt x="154607" y="145851"/>
                </a:lnTo>
                <a:lnTo>
                  <a:pt x="153019" y="145752"/>
                </a:lnTo>
                <a:lnTo>
                  <a:pt x="146818" y="5605"/>
                </a:lnTo>
                <a:lnTo>
                  <a:pt x="147563" y="3571"/>
                </a:lnTo>
                <a:lnTo>
                  <a:pt x="149051" y="2381"/>
                </a:lnTo>
                <a:lnTo>
                  <a:pt x="150639" y="1190"/>
                </a:lnTo>
                <a:lnTo>
                  <a:pt x="152276" y="595"/>
                </a:lnTo>
                <a:lnTo>
                  <a:pt x="188292" y="595"/>
                </a:lnTo>
                <a:lnTo>
                  <a:pt x="225846" y="14138"/>
                </a:lnTo>
                <a:lnTo>
                  <a:pt x="228004" y="16519"/>
                </a:lnTo>
                <a:lnTo>
                  <a:pt x="166017" y="16519"/>
                </a:lnTo>
                <a:lnTo>
                  <a:pt x="166017" y="65186"/>
                </a:lnTo>
                <a:lnTo>
                  <a:pt x="224048" y="65186"/>
                </a:lnTo>
                <a:lnTo>
                  <a:pt x="221580" y="67320"/>
                </a:lnTo>
                <a:lnTo>
                  <a:pt x="218107" y="69502"/>
                </a:lnTo>
                <a:lnTo>
                  <a:pt x="214733" y="71685"/>
                </a:lnTo>
                <a:lnTo>
                  <a:pt x="210913" y="73521"/>
                </a:lnTo>
                <a:lnTo>
                  <a:pt x="206647" y="75009"/>
                </a:lnTo>
                <a:lnTo>
                  <a:pt x="209029" y="76001"/>
                </a:lnTo>
                <a:lnTo>
                  <a:pt x="211162" y="77340"/>
                </a:lnTo>
                <a:lnTo>
                  <a:pt x="213047" y="79027"/>
                </a:lnTo>
                <a:lnTo>
                  <a:pt x="215078" y="80664"/>
                </a:lnTo>
                <a:lnTo>
                  <a:pt x="166017" y="80664"/>
                </a:lnTo>
                <a:lnTo>
                  <a:pt x="165963" y="142875"/>
                </a:lnTo>
                <a:lnTo>
                  <a:pt x="159767" y="145752"/>
                </a:lnTo>
                <a:lnTo>
                  <a:pt x="158278" y="145851"/>
                </a:lnTo>
                <a:close/>
              </a:path>
              <a:path w="346075" h="147320">
                <a:moveTo>
                  <a:pt x="224048" y="65186"/>
                </a:moveTo>
                <a:lnTo>
                  <a:pt x="189830" y="65186"/>
                </a:lnTo>
                <a:lnTo>
                  <a:pt x="194195" y="64591"/>
                </a:lnTo>
                <a:lnTo>
                  <a:pt x="197867" y="63400"/>
                </a:lnTo>
                <a:lnTo>
                  <a:pt x="212452" y="50452"/>
                </a:lnTo>
                <a:lnTo>
                  <a:pt x="213642" y="47476"/>
                </a:lnTo>
                <a:lnTo>
                  <a:pt x="214238" y="44251"/>
                </a:lnTo>
                <a:lnTo>
                  <a:pt x="214238" y="35123"/>
                </a:lnTo>
                <a:lnTo>
                  <a:pt x="212948" y="30360"/>
                </a:lnTo>
                <a:lnTo>
                  <a:pt x="210368" y="26491"/>
                </a:lnTo>
                <a:lnTo>
                  <a:pt x="207887" y="22522"/>
                </a:lnTo>
                <a:lnTo>
                  <a:pt x="203671" y="19695"/>
                </a:lnTo>
                <a:lnTo>
                  <a:pt x="197718" y="18008"/>
                </a:lnTo>
                <a:lnTo>
                  <a:pt x="195832" y="17412"/>
                </a:lnTo>
                <a:lnTo>
                  <a:pt x="193699" y="17016"/>
                </a:lnTo>
                <a:lnTo>
                  <a:pt x="189036" y="16618"/>
                </a:lnTo>
                <a:lnTo>
                  <a:pt x="186010" y="16519"/>
                </a:lnTo>
                <a:lnTo>
                  <a:pt x="228004" y="16519"/>
                </a:lnTo>
                <a:lnTo>
                  <a:pt x="228723" y="17313"/>
                </a:lnTo>
                <a:lnTo>
                  <a:pt x="230906" y="20984"/>
                </a:lnTo>
                <a:lnTo>
                  <a:pt x="232395" y="25152"/>
                </a:lnTo>
                <a:lnTo>
                  <a:pt x="233883" y="29220"/>
                </a:lnTo>
                <a:lnTo>
                  <a:pt x="234627" y="33734"/>
                </a:lnTo>
                <a:lnTo>
                  <a:pt x="234516" y="44251"/>
                </a:lnTo>
                <a:lnTo>
                  <a:pt x="233932" y="47922"/>
                </a:lnTo>
                <a:lnTo>
                  <a:pt x="232543" y="51792"/>
                </a:lnTo>
                <a:lnTo>
                  <a:pt x="231254" y="55562"/>
                </a:lnTo>
                <a:lnTo>
                  <a:pt x="229368" y="58935"/>
                </a:lnTo>
                <a:lnTo>
                  <a:pt x="224507" y="64790"/>
                </a:lnTo>
                <a:lnTo>
                  <a:pt x="224048" y="65186"/>
                </a:lnTo>
                <a:close/>
              </a:path>
              <a:path w="346075" h="147320">
                <a:moveTo>
                  <a:pt x="235123" y="145851"/>
                </a:moveTo>
                <a:lnTo>
                  <a:pt x="230956" y="145851"/>
                </a:lnTo>
                <a:lnTo>
                  <a:pt x="229368" y="145752"/>
                </a:lnTo>
                <a:lnTo>
                  <a:pt x="228079" y="145553"/>
                </a:lnTo>
                <a:lnTo>
                  <a:pt x="226888" y="145454"/>
                </a:lnTo>
                <a:lnTo>
                  <a:pt x="222423" y="141237"/>
                </a:lnTo>
                <a:lnTo>
                  <a:pt x="209178" y="107156"/>
                </a:lnTo>
                <a:lnTo>
                  <a:pt x="207590" y="103286"/>
                </a:lnTo>
                <a:lnTo>
                  <a:pt x="205952" y="99764"/>
                </a:lnTo>
                <a:lnTo>
                  <a:pt x="204266" y="96589"/>
                </a:lnTo>
                <a:lnTo>
                  <a:pt x="202580" y="93315"/>
                </a:lnTo>
                <a:lnTo>
                  <a:pt x="200596" y="90487"/>
                </a:lnTo>
                <a:lnTo>
                  <a:pt x="196031" y="85725"/>
                </a:lnTo>
                <a:lnTo>
                  <a:pt x="193303" y="83889"/>
                </a:lnTo>
                <a:lnTo>
                  <a:pt x="190009" y="82550"/>
                </a:lnTo>
                <a:lnTo>
                  <a:pt x="187051" y="81309"/>
                </a:lnTo>
                <a:lnTo>
                  <a:pt x="183281" y="80664"/>
                </a:lnTo>
                <a:lnTo>
                  <a:pt x="215078" y="80664"/>
                </a:lnTo>
                <a:lnTo>
                  <a:pt x="216903" y="82599"/>
                </a:lnTo>
                <a:lnTo>
                  <a:pt x="218554" y="84832"/>
                </a:lnTo>
                <a:lnTo>
                  <a:pt x="220240" y="87014"/>
                </a:lnTo>
                <a:lnTo>
                  <a:pt x="240729" y="134094"/>
                </a:lnTo>
                <a:lnTo>
                  <a:pt x="242664" y="139749"/>
                </a:lnTo>
                <a:lnTo>
                  <a:pt x="242961" y="140741"/>
                </a:lnTo>
                <a:lnTo>
                  <a:pt x="243055" y="141237"/>
                </a:lnTo>
                <a:lnTo>
                  <a:pt x="243011" y="143271"/>
                </a:lnTo>
                <a:lnTo>
                  <a:pt x="242813" y="143767"/>
                </a:lnTo>
                <a:lnTo>
                  <a:pt x="238199" y="145553"/>
                </a:lnTo>
                <a:lnTo>
                  <a:pt x="236909" y="145752"/>
                </a:lnTo>
                <a:lnTo>
                  <a:pt x="235123" y="145851"/>
                </a:lnTo>
                <a:close/>
              </a:path>
              <a:path w="346075" h="147320">
                <a:moveTo>
                  <a:pt x="342627" y="145107"/>
                </a:moveTo>
                <a:lnTo>
                  <a:pt x="276398" y="145107"/>
                </a:lnTo>
                <a:lnTo>
                  <a:pt x="274761" y="144561"/>
                </a:lnTo>
                <a:lnTo>
                  <a:pt x="273174" y="143470"/>
                </a:lnTo>
                <a:lnTo>
                  <a:pt x="271685" y="142279"/>
                </a:lnTo>
                <a:lnTo>
                  <a:pt x="271047" y="140493"/>
                </a:lnTo>
                <a:lnTo>
                  <a:pt x="270941" y="2976"/>
                </a:lnTo>
                <a:lnTo>
                  <a:pt x="271090" y="2480"/>
                </a:lnTo>
                <a:lnTo>
                  <a:pt x="271388" y="2083"/>
                </a:lnTo>
                <a:lnTo>
                  <a:pt x="271685" y="1587"/>
                </a:lnTo>
                <a:lnTo>
                  <a:pt x="272181" y="1240"/>
                </a:lnTo>
                <a:lnTo>
                  <a:pt x="272876" y="1041"/>
                </a:lnTo>
                <a:lnTo>
                  <a:pt x="273669" y="744"/>
                </a:lnTo>
                <a:lnTo>
                  <a:pt x="274711" y="496"/>
                </a:lnTo>
                <a:lnTo>
                  <a:pt x="277291" y="99"/>
                </a:lnTo>
                <a:lnTo>
                  <a:pt x="278829" y="0"/>
                </a:lnTo>
                <a:lnTo>
                  <a:pt x="282401" y="0"/>
                </a:lnTo>
                <a:lnTo>
                  <a:pt x="283889" y="99"/>
                </a:lnTo>
                <a:lnTo>
                  <a:pt x="286370" y="496"/>
                </a:lnTo>
                <a:lnTo>
                  <a:pt x="287362" y="744"/>
                </a:lnTo>
                <a:lnTo>
                  <a:pt x="288056" y="1041"/>
                </a:lnTo>
                <a:lnTo>
                  <a:pt x="288850" y="1240"/>
                </a:lnTo>
                <a:lnTo>
                  <a:pt x="289396" y="1587"/>
                </a:lnTo>
                <a:lnTo>
                  <a:pt x="289693" y="2083"/>
                </a:lnTo>
                <a:lnTo>
                  <a:pt x="289991" y="2480"/>
                </a:lnTo>
                <a:lnTo>
                  <a:pt x="290140" y="2976"/>
                </a:lnTo>
                <a:lnTo>
                  <a:pt x="290140" y="128438"/>
                </a:lnTo>
                <a:lnTo>
                  <a:pt x="342627" y="128438"/>
                </a:lnTo>
                <a:lnTo>
                  <a:pt x="343222" y="128637"/>
                </a:lnTo>
                <a:lnTo>
                  <a:pt x="343718" y="129033"/>
                </a:lnTo>
                <a:lnTo>
                  <a:pt x="344214" y="129331"/>
                </a:lnTo>
                <a:lnTo>
                  <a:pt x="344611" y="129827"/>
                </a:lnTo>
                <a:lnTo>
                  <a:pt x="344909" y="130522"/>
                </a:lnTo>
                <a:lnTo>
                  <a:pt x="345206" y="131117"/>
                </a:lnTo>
                <a:lnTo>
                  <a:pt x="345405" y="131960"/>
                </a:lnTo>
                <a:lnTo>
                  <a:pt x="345504" y="133052"/>
                </a:lnTo>
                <a:lnTo>
                  <a:pt x="345702" y="134044"/>
                </a:lnTo>
                <a:lnTo>
                  <a:pt x="345702" y="139501"/>
                </a:lnTo>
                <a:lnTo>
                  <a:pt x="345504" y="140493"/>
                </a:lnTo>
                <a:lnTo>
                  <a:pt x="345405" y="141485"/>
                </a:lnTo>
                <a:lnTo>
                  <a:pt x="343222" y="144958"/>
                </a:lnTo>
                <a:lnTo>
                  <a:pt x="342627" y="145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2995" y="4544508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29" h="26670">
                <a:moveTo>
                  <a:pt x="16470" y="26044"/>
                </a:moveTo>
                <a:lnTo>
                  <a:pt x="7441" y="26044"/>
                </a:lnTo>
                <a:lnTo>
                  <a:pt x="4315" y="25201"/>
                </a:lnTo>
                <a:lnTo>
                  <a:pt x="2529" y="23514"/>
                </a:lnTo>
                <a:lnTo>
                  <a:pt x="843" y="21729"/>
                </a:lnTo>
                <a:lnTo>
                  <a:pt x="0" y="18256"/>
                </a:lnTo>
                <a:lnTo>
                  <a:pt x="0" y="7838"/>
                </a:lnTo>
                <a:lnTo>
                  <a:pt x="892" y="4365"/>
                </a:lnTo>
                <a:lnTo>
                  <a:pt x="2678" y="2679"/>
                </a:lnTo>
                <a:lnTo>
                  <a:pt x="4464" y="893"/>
                </a:lnTo>
                <a:lnTo>
                  <a:pt x="7639" y="0"/>
                </a:lnTo>
                <a:lnTo>
                  <a:pt x="16668" y="0"/>
                </a:lnTo>
                <a:lnTo>
                  <a:pt x="19744" y="843"/>
                </a:lnTo>
                <a:lnTo>
                  <a:pt x="21431" y="2530"/>
                </a:lnTo>
                <a:lnTo>
                  <a:pt x="23217" y="4217"/>
                </a:lnTo>
                <a:lnTo>
                  <a:pt x="24110" y="7640"/>
                </a:lnTo>
                <a:lnTo>
                  <a:pt x="24110" y="12799"/>
                </a:lnTo>
                <a:lnTo>
                  <a:pt x="24110" y="18057"/>
                </a:lnTo>
                <a:lnTo>
                  <a:pt x="23217" y="21580"/>
                </a:lnTo>
                <a:lnTo>
                  <a:pt x="19645" y="25152"/>
                </a:lnTo>
                <a:lnTo>
                  <a:pt x="16470" y="26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1200" y="2424102"/>
            <a:ext cx="2068924" cy="5511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92525" y="2384999"/>
            <a:ext cx="1058149" cy="6375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47849" y="2424099"/>
            <a:ext cx="2127699" cy="58448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03372" y="4782019"/>
            <a:ext cx="10477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5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6779" y="4051986"/>
            <a:ext cx="8082280" cy="9671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Font typeface="Arial"/>
              <a:buChar char="●"/>
              <a:tabLst>
                <a:tab pos="379095" algn="l"/>
                <a:tab pos="379730" algn="l"/>
                <a:tab pos="4363720" algn="l"/>
                <a:tab pos="6188710" algn="l"/>
              </a:tabLst>
            </a:pPr>
            <a:r>
              <a:rPr sz="1800" dirty="0">
                <a:latin typeface="Gulim"/>
                <a:cs typeface="Gulim"/>
              </a:rPr>
              <a:t>본</a:t>
            </a:r>
            <a:r>
              <a:rPr sz="1800" spc="-14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자료의</a:t>
            </a:r>
            <a:r>
              <a:rPr sz="1800" spc="-14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기본</a:t>
            </a:r>
            <a:r>
              <a:rPr sz="1800" spc="-14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라이선스는</a:t>
            </a:r>
            <a:r>
              <a:rPr sz="1800" spc="-145" dirty="0">
                <a:latin typeface="Gulim"/>
                <a:cs typeface="Gulim"/>
              </a:rPr>
              <a:t> </a:t>
            </a:r>
            <a:r>
              <a:rPr sz="1800" u="heavy" dirty="0">
                <a:uFill>
                  <a:solidFill>
                    <a:srgbClr val="231F2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dirty="0">
                <a:latin typeface="Gulim"/>
                <a:cs typeface="Gulim"/>
              </a:rPr>
              <a:t>이며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이외에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별도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10" dirty="0">
                <a:latin typeface="Gulim"/>
                <a:cs typeface="Gulim"/>
              </a:rPr>
              <a:t>라이선스를 </a:t>
            </a:r>
            <a:r>
              <a:rPr sz="1800" dirty="0">
                <a:latin typeface="Gulim"/>
                <a:cs typeface="Gulim"/>
              </a:rPr>
              <a:t>가지는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컨텐츠는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각주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형태로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원본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문서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또는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0" dirty="0">
                <a:latin typeface="Gulim"/>
                <a:cs typeface="Gulim"/>
              </a:rPr>
              <a:t>이미지의</a:t>
            </a:r>
            <a:r>
              <a:rPr sz="1800" dirty="0">
                <a:latin typeface="Gulim"/>
                <a:cs typeface="Gulim"/>
              </a:rPr>
              <a:t>	을</a:t>
            </a:r>
            <a:r>
              <a:rPr sz="1800" spc="-204" dirty="0">
                <a:latin typeface="Gulim"/>
                <a:cs typeface="Gulim"/>
              </a:rPr>
              <a:t> </a:t>
            </a:r>
            <a:r>
              <a:rPr sz="1800" spc="-10" dirty="0">
                <a:latin typeface="Gulim"/>
                <a:cs typeface="Gulim"/>
              </a:rPr>
              <a:t>표시하였습니다</a:t>
            </a:r>
            <a:endParaRPr sz="1800">
              <a:latin typeface="Gulim"/>
              <a:cs typeface="Gulim"/>
            </a:endParaRPr>
          </a:p>
          <a:p>
            <a:pPr marL="216535" marR="6717030">
              <a:lnSpc>
                <a:spcPts val="830"/>
              </a:lnSpc>
              <a:spcBef>
                <a:spcPts val="145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5"/>
              </a:rPr>
              <a:t>https://www.ros.org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15"/>
              </a:rPr>
              <a:t>/</a:t>
            </a:r>
            <a:r>
              <a:rPr sz="700" spc="5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16"/>
              </a:rPr>
              <a:t>https://www.openrobotics.org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5650" y="4213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2C2C2C"/>
                </a:solidFill>
                <a:latin typeface="Gulim"/>
                <a:cs typeface="Gulim"/>
              </a:rPr>
              <a:t>왜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848" y="506533"/>
            <a:ext cx="796639" cy="158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7455" y="421353"/>
            <a:ext cx="144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Gulim"/>
                <a:cs typeface="Gulim"/>
              </a:rPr>
              <a:t>로</a:t>
            </a:r>
            <a:r>
              <a:rPr sz="1800" b="1" spc="-170" dirty="0">
                <a:solidFill>
                  <a:srgbClr val="2C2C2C"/>
                </a:solidFill>
                <a:latin typeface="Gulim"/>
                <a:cs typeface="Gulim"/>
              </a:rPr>
              <a:t> </a:t>
            </a:r>
            <a:r>
              <a:rPr sz="1800" b="1" spc="-10" dirty="0">
                <a:solidFill>
                  <a:srgbClr val="2C2C2C"/>
                </a:solidFill>
                <a:latin typeface="Gulim"/>
                <a:cs typeface="Gulim"/>
              </a:rPr>
              <a:t>가야하는가</a:t>
            </a:r>
            <a:endParaRPr sz="18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6334" y="508170"/>
            <a:ext cx="83839" cy="1561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4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4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09498" y="1105946"/>
            <a:ext cx="7212965" cy="3312160"/>
            <a:chOff x="1109498" y="1105946"/>
            <a:chExt cx="7212965" cy="33121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498" y="1105946"/>
              <a:ext cx="6924999" cy="3311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3775" y="2073808"/>
              <a:ext cx="298469" cy="1623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239012" y="2247670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46990">
              <a:lnSpc>
                <a:spcPts val="1664"/>
              </a:lnSpc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10%?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65024" y="1377162"/>
            <a:ext cx="5741670" cy="814705"/>
            <a:chOff x="2265024" y="1377162"/>
            <a:chExt cx="5741670" cy="814705"/>
          </a:xfrm>
        </p:grpSpPr>
        <p:sp>
          <p:nvSpPr>
            <p:cNvPr id="14" name="object 14"/>
            <p:cNvSpPr/>
            <p:nvPr/>
          </p:nvSpPr>
          <p:spPr>
            <a:xfrm>
              <a:off x="7692725" y="18777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099"/>
                  </a:moveTo>
                  <a:lnTo>
                    <a:pt x="7754" y="104024"/>
                  </a:lnTo>
                  <a:lnTo>
                    <a:pt x="29346" y="62271"/>
                  </a:lnTo>
                  <a:lnTo>
                    <a:pt x="62271" y="29346"/>
                  </a:lnTo>
                  <a:lnTo>
                    <a:pt x="104024" y="7754"/>
                  </a:lnTo>
                  <a:lnTo>
                    <a:pt x="152099" y="0"/>
                  </a:lnTo>
                  <a:lnTo>
                    <a:pt x="210305" y="11577"/>
                  </a:lnTo>
                  <a:lnTo>
                    <a:pt x="259650" y="44548"/>
                  </a:lnTo>
                  <a:lnTo>
                    <a:pt x="292621" y="93893"/>
                  </a:lnTo>
                  <a:lnTo>
                    <a:pt x="304199" y="152099"/>
                  </a:lnTo>
                  <a:lnTo>
                    <a:pt x="296445" y="200175"/>
                  </a:lnTo>
                  <a:lnTo>
                    <a:pt x="274853" y="241928"/>
                  </a:lnTo>
                  <a:lnTo>
                    <a:pt x="241928" y="274853"/>
                  </a:lnTo>
                  <a:lnTo>
                    <a:pt x="200175" y="296445"/>
                  </a:lnTo>
                  <a:lnTo>
                    <a:pt x="152099" y="304199"/>
                  </a:lnTo>
                  <a:lnTo>
                    <a:pt x="104024" y="296445"/>
                  </a:lnTo>
                  <a:lnTo>
                    <a:pt x="62271" y="274853"/>
                  </a:lnTo>
                  <a:lnTo>
                    <a:pt x="29346" y="241928"/>
                  </a:lnTo>
                  <a:lnTo>
                    <a:pt x="7754" y="200175"/>
                  </a:lnTo>
                  <a:lnTo>
                    <a:pt x="0" y="152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5024" y="1381924"/>
              <a:ext cx="1840230" cy="34290"/>
            </a:xfrm>
            <a:custGeom>
              <a:avLst/>
              <a:gdLst/>
              <a:ahLst/>
              <a:cxnLst/>
              <a:rect l="l" t="t" r="r" b="b"/>
              <a:pathLst>
                <a:path w="1840229" h="34290">
                  <a:moveTo>
                    <a:pt x="0" y="0"/>
                  </a:moveTo>
                  <a:lnTo>
                    <a:pt x="1840199" y="0"/>
                  </a:lnTo>
                </a:path>
                <a:path w="1840229" h="34290">
                  <a:moveTo>
                    <a:pt x="0" y="33705"/>
                  </a:moveTo>
                  <a:lnTo>
                    <a:pt x="18401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136</TotalTime>
  <Words>2672</Words>
  <Application>Microsoft Office PowerPoint</Application>
  <PresentationFormat>화면 슬라이드 쇼(16:9)</PresentationFormat>
  <Paragraphs>823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MS PGothic</vt:lpstr>
      <vt:lpstr>Gulim</vt:lpstr>
      <vt:lpstr>맑은 고딕</vt:lpstr>
      <vt:lpstr>Arial</vt:lpstr>
      <vt:lpstr>Calibri</vt:lpstr>
      <vt:lpstr>Calibri Light</vt:lpstr>
      <vt:lpstr>Courier New</vt:lpstr>
      <vt:lpstr>Times New Roman</vt:lpstr>
      <vt:lpstr>추억</vt:lpstr>
      <vt:lpstr>PowerPoint 프레젠테이션</vt:lpstr>
      <vt:lpstr>강사 소개</vt:lpstr>
      <vt:lpstr>PowerPoint 프레젠테이션</vt:lpstr>
      <vt:lpstr>PowerPoint 프레젠테이션</vt:lpstr>
      <vt:lpstr>중요 컨셉 및 특징</vt:lpstr>
      <vt:lpstr>PowerPoint 프레젠테이션</vt:lpstr>
      <vt:lpstr>에서 제기된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 동향</vt:lpstr>
      <vt:lpstr>중요 컨셉 및 특징</vt:lpstr>
      <vt:lpstr>PowerPoint 프레젠테이션</vt:lpstr>
      <vt:lpstr>PowerPoint 프레젠테이션</vt:lpstr>
      <vt:lpstr>중요 컨셉 및 특징</vt:lpstr>
      <vt:lpstr>중요 컨셉 및 특징</vt:lpstr>
      <vt:lpstr>중요 컨셉 및 특징</vt:lpstr>
      <vt:lpstr>PowerPoint 프레젠테이션</vt:lpstr>
      <vt:lpstr>PowerPoint 프레젠테이션</vt:lpstr>
      <vt:lpstr>PowerPoint 프레젠테이션</vt:lpstr>
      <vt:lpstr>란 무엇인가</vt:lpstr>
      <vt:lpstr>란 무엇인가</vt:lpstr>
      <vt:lpstr>란 무엇인가</vt:lpstr>
      <vt:lpstr>의 미들웨어</vt:lpstr>
      <vt:lpstr>의 프로그래밍 언어</vt:lpstr>
      <vt:lpstr>의 프로그래밍 언어</vt:lpstr>
      <vt:lpstr>의 프로그래밍 언어</vt:lpstr>
      <vt:lpstr>의 프로그래밍 언어</vt:lpstr>
      <vt:lpstr>의 프로그래밍 언어</vt:lpstr>
      <vt:lpstr>의 프로그래밍 언어</vt:lpstr>
      <vt:lpstr>의 프로그래밍 언어</vt:lpstr>
      <vt:lpstr>PowerPoint 프레젠테이션</vt:lpstr>
      <vt:lpstr>PowerPoint 프레젠테이션</vt:lpstr>
      <vt:lpstr>PowerPoint 프레젠테이션</vt:lpstr>
      <vt:lpstr>개발 환경 구축</vt:lpstr>
      <vt:lpstr>PowerPoint 프레젠테이션</vt:lpstr>
      <vt:lpstr>PowerPoint 프레젠테이션</vt:lpstr>
      <vt:lpstr>사용 방법</vt:lpstr>
      <vt:lpstr>[실습]</vt:lpstr>
      <vt:lpstr>PowerPoint 프레젠테이션</vt:lpstr>
      <vt:lpstr>PowerPoint 프레젠테이션</vt:lpstr>
      <vt:lpstr>PowerPoint 프레젠테이션</vt:lpstr>
      <vt:lpstr>사용 방법</vt:lpstr>
      <vt:lpstr>사용 방법</vt:lpstr>
      <vt:lpstr>사용 방법</vt:lpstr>
      <vt:lpstr>사용 방법</vt:lpstr>
      <vt:lpstr>사용 방법</vt:lpstr>
      <vt:lpstr>PowerPoint 프레젠테이션</vt:lpstr>
      <vt:lpstr>PowerPoint 프레젠테이션</vt:lpstr>
      <vt:lpstr>사용 방법</vt:lpstr>
      <vt:lpstr>사용 방법</vt:lpstr>
      <vt:lpstr>사용 방법</vt:lpstr>
      <vt:lpstr>PowerPoint 프레젠테이션</vt:lpstr>
      <vt:lpstr>PowerPoint 프레젠테이션</vt:lpstr>
      <vt:lpstr>PowerPoint 프레젠테이션</vt:lpstr>
      <vt:lpstr>개발 환경 구축</vt:lpstr>
      <vt:lpstr>개발 환경 구축</vt:lpstr>
      <vt:lpstr>setup.py 작성 요령(python)</vt:lpstr>
      <vt:lpstr>ROS2 Publisher Node 만들기</vt:lpstr>
      <vt:lpstr>ROS2 subscriber Node 만들기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11</cp:revision>
  <dcterms:created xsi:type="dcterms:W3CDTF">2023-01-17T00:02:46Z</dcterms:created>
  <dcterms:modified xsi:type="dcterms:W3CDTF">2023-01-17T02:20:17Z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